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6"/>
  </p:notesMasterIdLst>
  <p:sldIdLst>
    <p:sldId id="256" r:id="rId2"/>
    <p:sldId id="312" r:id="rId3"/>
    <p:sldId id="327" r:id="rId4"/>
    <p:sldId id="363" r:id="rId5"/>
    <p:sldId id="359" r:id="rId6"/>
    <p:sldId id="360" r:id="rId7"/>
    <p:sldId id="361" r:id="rId8"/>
    <p:sldId id="362" r:id="rId9"/>
    <p:sldId id="317" r:id="rId10"/>
    <p:sldId id="318" r:id="rId11"/>
    <p:sldId id="319" r:id="rId12"/>
    <p:sldId id="320" r:id="rId13"/>
    <p:sldId id="321" r:id="rId14"/>
    <p:sldId id="322" r:id="rId15"/>
    <p:sldId id="309" r:id="rId16"/>
    <p:sldId id="310" r:id="rId17"/>
    <p:sldId id="323" r:id="rId18"/>
    <p:sldId id="262" r:id="rId19"/>
    <p:sldId id="334" r:id="rId20"/>
    <p:sldId id="331" r:id="rId21"/>
    <p:sldId id="332" r:id="rId22"/>
    <p:sldId id="333" r:id="rId23"/>
    <p:sldId id="285" r:id="rId24"/>
    <p:sldId id="263" r:id="rId25"/>
    <p:sldId id="284" r:id="rId26"/>
    <p:sldId id="365" r:id="rId27"/>
    <p:sldId id="302" r:id="rId28"/>
    <p:sldId id="336" r:id="rId29"/>
    <p:sldId id="337" r:id="rId30"/>
    <p:sldId id="364" r:id="rId31"/>
    <p:sldId id="265" r:id="rId32"/>
    <p:sldId id="266" r:id="rId33"/>
    <p:sldId id="356" r:id="rId34"/>
    <p:sldId id="357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58" autoAdjust="0"/>
  </p:normalViewPr>
  <p:slideViewPr>
    <p:cSldViewPr>
      <p:cViewPr varScale="1">
        <p:scale>
          <a:sx n="70" d="100"/>
          <a:sy n="7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F8BEFB-FF35-4682-9EF1-8A7CB4A2DE4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57FF5DB7-55B2-43AE-84B9-0D632DBCDA9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CARA ILMIAH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AD6B3D7C-AA0D-479B-9F83-7E4EF0C9B7F0}" type="parTrans" cxnId="{3F3FEE4E-8418-4D82-96A9-B3B37FB43DC6}">
      <dgm:prSet/>
      <dgm:spPr/>
    </dgm:pt>
    <dgm:pt modelId="{8BE5AC08-0DAF-4636-8214-731F84B7978A}" type="sibTrans" cxnId="{3F3FEE4E-8418-4D82-96A9-B3B37FB43DC6}">
      <dgm:prSet/>
      <dgm:spPr/>
    </dgm:pt>
    <dgm:pt modelId="{6B8899EE-9E93-4B90-9EE7-71CEF206C78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DATA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099714E6-891D-4165-8A39-303CE49B77DB}" type="parTrans" cxnId="{931B2847-88B7-49E6-9720-53DB6E40215A}">
      <dgm:prSet/>
      <dgm:spPr/>
    </dgm:pt>
    <dgm:pt modelId="{2F778E53-3145-4638-8816-768F62DCEC99}" type="sibTrans" cxnId="{931B2847-88B7-49E6-9720-53DB6E40215A}">
      <dgm:prSet/>
      <dgm:spPr/>
    </dgm:pt>
    <dgm:pt modelId="{79F96409-65A9-4857-8856-3487B2553B3B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TUJUAN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F18097D6-BEE0-467A-884F-E58DFEC2A58D}" type="parTrans" cxnId="{F9B850EE-A0DC-468E-A6CD-E771B63638C6}">
      <dgm:prSet/>
      <dgm:spPr/>
    </dgm:pt>
    <dgm:pt modelId="{3C0A519B-D2A2-4C29-BB7A-81793005BB4F}" type="sibTrans" cxnId="{F9B850EE-A0DC-468E-A6CD-E771B63638C6}">
      <dgm:prSet/>
      <dgm:spPr/>
    </dgm:pt>
    <dgm:pt modelId="{BFC492D5-3E3B-45AE-BDBC-393A0D10E1E5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KEGUNAAN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69AC4AD3-2309-4170-B321-9C1DA2B3B952}" type="parTrans" cxnId="{6DC1EF50-A5F6-4BE8-B616-6C98584549B7}">
      <dgm:prSet/>
      <dgm:spPr/>
    </dgm:pt>
    <dgm:pt modelId="{39119369-8CC6-48F6-AA7F-E37CE33F2DE5}" type="sibTrans" cxnId="{6DC1EF50-A5F6-4BE8-B616-6C98584549B7}">
      <dgm:prSet/>
      <dgm:spPr/>
    </dgm:pt>
    <dgm:pt modelId="{CB3F45C8-7EAD-4387-89CA-9076D58F8061}" type="pres">
      <dgm:prSet presAssocID="{2AF8BEFB-FF35-4682-9EF1-8A7CB4A2DE4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43F1F46-8C2A-4122-BBD6-CA57997F90F2}" type="pres">
      <dgm:prSet presAssocID="{57FF5DB7-55B2-43AE-84B9-0D632DBCDA9F}" presName="hierRoot1" presStyleCnt="0">
        <dgm:presLayoutVars>
          <dgm:hierBranch/>
        </dgm:presLayoutVars>
      </dgm:prSet>
      <dgm:spPr/>
    </dgm:pt>
    <dgm:pt modelId="{E2875147-762B-4D70-BBE4-B88253029B87}" type="pres">
      <dgm:prSet presAssocID="{57FF5DB7-55B2-43AE-84B9-0D632DBCDA9F}" presName="rootComposite1" presStyleCnt="0"/>
      <dgm:spPr/>
    </dgm:pt>
    <dgm:pt modelId="{3CD703A7-7272-46E3-ACCA-74E61BE3011A}" type="pres">
      <dgm:prSet presAssocID="{57FF5DB7-55B2-43AE-84B9-0D632DBCDA9F}" presName="rootText1" presStyleLbl="node0" presStyleIdx="0" presStyleCnt="1">
        <dgm:presLayoutVars>
          <dgm:chPref val="3"/>
        </dgm:presLayoutVars>
      </dgm:prSet>
      <dgm:spPr/>
    </dgm:pt>
    <dgm:pt modelId="{3E30A7EF-E8D7-4D44-98F8-7C89A6260F7F}" type="pres">
      <dgm:prSet presAssocID="{57FF5DB7-55B2-43AE-84B9-0D632DBCDA9F}" presName="rootConnector1" presStyleLbl="node1" presStyleIdx="0" presStyleCnt="0"/>
      <dgm:spPr/>
    </dgm:pt>
    <dgm:pt modelId="{1CB1B99D-C7AA-4C3C-8CFA-2A42762ADCA9}" type="pres">
      <dgm:prSet presAssocID="{57FF5DB7-55B2-43AE-84B9-0D632DBCDA9F}" presName="hierChild2" presStyleCnt="0"/>
      <dgm:spPr/>
    </dgm:pt>
    <dgm:pt modelId="{F39264FE-FB35-427D-A61B-1A4BEF11A1BF}" type="pres">
      <dgm:prSet presAssocID="{099714E6-891D-4165-8A39-303CE49B77DB}" presName="Name35" presStyleLbl="parChTrans1D2" presStyleIdx="0" presStyleCnt="1"/>
      <dgm:spPr/>
    </dgm:pt>
    <dgm:pt modelId="{55C6905C-7F7C-4F0F-B16B-FC5FBD84C0A5}" type="pres">
      <dgm:prSet presAssocID="{6B8899EE-9E93-4B90-9EE7-71CEF206C781}" presName="hierRoot2" presStyleCnt="0">
        <dgm:presLayoutVars>
          <dgm:hierBranch/>
        </dgm:presLayoutVars>
      </dgm:prSet>
      <dgm:spPr/>
    </dgm:pt>
    <dgm:pt modelId="{7DAE4838-E829-418E-B470-4CC94A62C3B1}" type="pres">
      <dgm:prSet presAssocID="{6B8899EE-9E93-4B90-9EE7-71CEF206C781}" presName="rootComposite" presStyleCnt="0"/>
      <dgm:spPr/>
    </dgm:pt>
    <dgm:pt modelId="{397071B5-D48F-4764-99EA-5C34B4072659}" type="pres">
      <dgm:prSet presAssocID="{6B8899EE-9E93-4B90-9EE7-71CEF206C781}" presName="rootText" presStyleLbl="node2" presStyleIdx="0" presStyleCnt="1">
        <dgm:presLayoutVars>
          <dgm:chPref val="3"/>
        </dgm:presLayoutVars>
      </dgm:prSet>
      <dgm:spPr/>
    </dgm:pt>
    <dgm:pt modelId="{EC512C59-EC1B-43E8-8D68-3C76F4E70B63}" type="pres">
      <dgm:prSet presAssocID="{6B8899EE-9E93-4B90-9EE7-71CEF206C781}" presName="rootConnector" presStyleLbl="node2" presStyleIdx="0" presStyleCnt="1"/>
      <dgm:spPr/>
    </dgm:pt>
    <dgm:pt modelId="{D62DF54B-7DCD-441B-B01D-F3CAE551A80A}" type="pres">
      <dgm:prSet presAssocID="{6B8899EE-9E93-4B90-9EE7-71CEF206C781}" presName="hierChild4" presStyleCnt="0"/>
      <dgm:spPr/>
    </dgm:pt>
    <dgm:pt modelId="{DD1DB66F-CCB6-4BEF-9CEB-1BC57E4AA226}" type="pres">
      <dgm:prSet presAssocID="{6B8899EE-9E93-4B90-9EE7-71CEF206C781}" presName="hierChild5" presStyleCnt="0"/>
      <dgm:spPr/>
    </dgm:pt>
    <dgm:pt modelId="{CB60C728-0903-45B9-BEC5-64777CF8B501}" type="pres">
      <dgm:prSet presAssocID="{F18097D6-BEE0-467A-884F-E58DFEC2A58D}" presName="Name111" presStyleLbl="parChTrans1D3" presStyleIdx="0" presStyleCnt="2"/>
      <dgm:spPr/>
    </dgm:pt>
    <dgm:pt modelId="{C19606AE-1B7A-47E8-83A3-58F7B8C3569F}" type="pres">
      <dgm:prSet presAssocID="{79F96409-65A9-4857-8856-3487B2553B3B}" presName="hierRoot3" presStyleCnt="0">
        <dgm:presLayoutVars>
          <dgm:hierBranch/>
        </dgm:presLayoutVars>
      </dgm:prSet>
      <dgm:spPr/>
    </dgm:pt>
    <dgm:pt modelId="{0F85CAC4-96E2-4739-BD48-75ED0E66ECAA}" type="pres">
      <dgm:prSet presAssocID="{79F96409-65A9-4857-8856-3487B2553B3B}" presName="rootComposite3" presStyleCnt="0"/>
      <dgm:spPr/>
    </dgm:pt>
    <dgm:pt modelId="{20DFA63D-E482-49E2-A2A6-1FBF07279F59}" type="pres">
      <dgm:prSet presAssocID="{79F96409-65A9-4857-8856-3487B2553B3B}" presName="rootText3" presStyleLbl="asst2" presStyleIdx="0" presStyleCnt="2">
        <dgm:presLayoutVars>
          <dgm:chPref val="3"/>
        </dgm:presLayoutVars>
      </dgm:prSet>
      <dgm:spPr/>
    </dgm:pt>
    <dgm:pt modelId="{A5D2D3C9-F8E5-4C86-B5F8-8593CB6748C7}" type="pres">
      <dgm:prSet presAssocID="{79F96409-65A9-4857-8856-3487B2553B3B}" presName="rootConnector3" presStyleLbl="asst2" presStyleIdx="0" presStyleCnt="2"/>
      <dgm:spPr/>
    </dgm:pt>
    <dgm:pt modelId="{3ACEDB37-22DA-4A5D-A011-AA5E1E64EF59}" type="pres">
      <dgm:prSet presAssocID="{79F96409-65A9-4857-8856-3487B2553B3B}" presName="hierChild6" presStyleCnt="0"/>
      <dgm:spPr/>
    </dgm:pt>
    <dgm:pt modelId="{B0C21B97-6653-4595-A414-8C3D29BDD32A}" type="pres">
      <dgm:prSet presAssocID="{79F96409-65A9-4857-8856-3487B2553B3B}" presName="hierChild7" presStyleCnt="0"/>
      <dgm:spPr/>
    </dgm:pt>
    <dgm:pt modelId="{159CE7FD-BE60-4A9C-90F7-741F7E207FCD}" type="pres">
      <dgm:prSet presAssocID="{69AC4AD3-2309-4170-B321-9C1DA2B3B952}" presName="Name111" presStyleLbl="parChTrans1D3" presStyleIdx="1" presStyleCnt="2"/>
      <dgm:spPr/>
    </dgm:pt>
    <dgm:pt modelId="{7373646C-09AE-4F17-B54C-0AECE396E2FA}" type="pres">
      <dgm:prSet presAssocID="{BFC492D5-3E3B-45AE-BDBC-393A0D10E1E5}" presName="hierRoot3" presStyleCnt="0">
        <dgm:presLayoutVars>
          <dgm:hierBranch/>
        </dgm:presLayoutVars>
      </dgm:prSet>
      <dgm:spPr/>
    </dgm:pt>
    <dgm:pt modelId="{E61FC49D-E674-439E-B366-A74CC009DF43}" type="pres">
      <dgm:prSet presAssocID="{BFC492D5-3E3B-45AE-BDBC-393A0D10E1E5}" presName="rootComposite3" presStyleCnt="0"/>
      <dgm:spPr/>
    </dgm:pt>
    <dgm:pt modelId="{549FCCE6-FC28-450A-A538-97A031B48A8B}" type="pres">
      <dgm:prSet presAssocID="{BFC492D5-3E3B-45AE-BDBC-393A0D10E1E5}" presName="rootText3" presStyleLbl="asst2" presStyleIdx="1" presStyleCnt="2">
        <dgm:presLayoutVars>
          <dgm:chPref val="3"/>
        </dgm:presLayoutVars>
      </dgm:prSet>
      <dgm:spPr/>
    </dgm:pt>
    <dgm:pt modelId="{56EBA13E-776C-47FD-994E-051D26767992}" type="pres">
      <dgm:prSet presAssocID="{BFC492D5-3E3B-45AE-BDBC-393A0D10E1E5}" presName="rootConnector3" presStyleLbl="asst2" presStyleIdx="1" presStyleCnt="2"/>
      <dgm:spPr/>
    </dgm:pt>
    <dgm:pt modelId="{8ACE0185-5690-4284-BB30-C350588D3A18}" type="pres">
      <dgm:prSet presAssocID="{BFC492D5-3E3B-45AE-BDBC-393A0D10E1E5}" presName="hierChild6" presStyleCnt="0"/>
      <dgm:spPr/>
    </dgm:pt>
    <dgm:pt modelId="{69360994-8DD3-4D6B-A946-D9F2032503B4}" type="pres">
      <dgm:prSet presAssocID="{BFC492D5-3E3B-45AE-BDBC-393A0D10E1E5}" presName="hierChild7" presStyleCnt="0"/>
      <dgm:spPr/>
    </dgm:pt>
    <dgm:pt modelId="{F7D22F6C-9743-4C7A-900C-0FCDFF785568}" type="pres">
      <dgm:prSet presAssocID="{57FF5DB7-55B2-43AE-84B9-0D632DBCDA9F}" presName="hierChild3" presStyleCnt="0"/>
      <dgm:spPr/>
    </dgm:pt>
  </dgm:ptLst>
  <dgm:cxnLst>
    <dgm:cxn modelId="{8CE4D5F7-C104-47FD-BE82-6F59F754E8F7}" type="presOf" srcId="{69AC4AD3-2309-4170-B321-9C1DA2B3B952}" destId="{159CE7FD-BE60-4A9C-90F7-741F7E207FCD}" srcOrd="0" destOrd="0" presId="urn:microsoft.com/office/officeart/2005/8/layout/orgChart1"/>
    <dgm:cxn modelId="{1D2FF0E1-1C11-4524-8F84-E9AB8D9819DE}" type="presOf" srcId="{6B8899EE-9E93-4B90-9EE7-71CEF206C781}" destId="{397071B5-D48F-4764-99EA-5C34B4072659}" srcOrd="0" destOrd="0" presId="urn:microsoft.com/office/officeart/2005/8/layout/orgChart1"/>
    <dgm:cxn modelId="{531307DE-42C9-46C9-B77F-1469DAA8354F}" type="presOf" srcId="{57FF5DB7-55B2-43AE-84B9-0D632DBCDA9F}" destId="{3E30A7EF-E8D7-4D44-98F8-7C89A6260F7F}" srcOrd="1" destOrd="0" presId="urn:microsoft.com/office/officeart/2005/8/layout/orgChart1"/>
    <dgm:cxn modelId="{3B6A3097-ED3A-4FE0-9BB9-6014987AB00A}" type="presOf" srcId="{2AF8BEFB-FF35-4682-9EF1-8A7CB4A2DE4E}" destId="{CB3F45C8-7EAD-4387-89CA-9076D58F8061}" srcOrd="0" destOrd="0" presId="urn:microsoft.com/office/officeart/2005/8/layout/orgChart1"/>
    <dgm:cxn modelId="{2EB41EE8-8AFA-449F-8493-420C870012B7}" type="presOf" srcId="{79F96409-65A9-4857-8856-3487B2553B3B}" destId="{20DFA63D-E482-49E2-A2A6-1FBF07279F59}" srcOrd="0" destOrd="0" presId="urn:microsoft.com/office/officeart/2005/8/layout/orgChart1"/>
    <dgm:cxn modelId="{C2DFE5DF-F53B-4CF8-8C0E-973D668F8E2E}" type="presOf" srcId="{BFC492D5-3E3B-45AE-BDBC-393A0D10E1E5}" destId="{549FCCE6-FC28-450A-A538-97A031B48A8B}" srcOrd="0" destOrd="0" presId="urn:microsoft.com/office/officeart/2005/8/layout/orgChart1"/>
    <dgm:cxn modelId="{6DC1EF50-A5F6-4BE8-B616-6C98584549B7}" srcId="{6B8899EE-9E93-4B90-9EE7-71CEF206C781}" destId="{BFC492D5-3E3B-45AE-BDBC-393A0D10E1E5}" srcOrd="1" destOrd="0" parTransId="{69AC4AD3-2309-4170-B321-9C1DA2B3B952}" sibTransId="{39119369-8CC6-48F6-AA7F-E37CE33F2DE5}"/>
    <dgm:cxn modelId="{04CA563F-F024-4C21-9432-F3F1439E9B40}" type="presOf" srcId="{F18097D6-BEE0-467A-884F-E58DFEC2A58D}" destId="{CB60C728-0903-45B9-BEC5-64777CF8B501}" srcOrd="0" destOrd="0" presId="urn:microsoft.com/office/officeart/2005/8/layout/orgChart1"/>
    <dgm:cxn modelId="{2CE307FF-0843-4D73-B96E-74D1D7590D9B}" type="presOf" srcId="{BFC492D5-3E3B-45AE-BDBC-393A0D10E1E5}" destId="{56EBA13E-776C-47FD-994E-051D26767992}" srcOrd="1" destOrd="0" presId="urn:microsoft.com/office/officeart/2005/8/layout/orgChart1"/>
    <dgm:cxn modelId="{085FE09C-09E7-431E-8D42-F0979BAEB257}" type="presOf" srcId="{099714E6-891D-4165-8A39-303CE49B77DB}" destId="{F39264FE-FB35-427D-A61B-1A4BEF11A1BF}" srcOrd="0" destOrd="0" presId="urn:microsoft.com/office/officeart/2005/8/layout/orgChart1"/>
    <dgm:cxn modelId="{C5BD7B66-44E2-40CD-8B60-202C7857B833}" type="presOf" srcId="{6B8899EE-9E93-4B90-9EE7-71CEF206C781}" destId="{EC512C59-EC1B-43E8-8D68-3C76F4E70B63}" srcOrd="1" destOrd="0" presId="urn:microsoft.com/office/officeart/2005/8/layout/orgChart1"/>
    <dgm:cxn modelId="{F9B850EE-A0DC-468E-A6CD-E771B63638C6}" srcId="{6B8899EE-9E93-4B90-9EE7-71CEF206C781}" destId="{79F96409-65A9-4857-8856-3487B2553B3B}" srcOrd="0" destOrd="0" parTransId="{F18097D6-BEE0-467A-884F-E58DFEC2A58D}" sibTransId="{3C0A519B-D2A2-4C29-BB7A-81793005BB4F}"/>
    <dgm:cxn modelId="{42E5C3F5-986B-44EC-9670-28033812269A}" type="presOf" srcId="{57FF5DB7-55B2-43AE-84B9-0D632DBCDA9F}" destId="{3CD703A7-7272-46E3-ACCA-74E61BE3011A}" srcOrd="0" destOrd="0" presId="urn:microsoft.com/office/officeart/2005/8/layout/orgChart1"/>
    <dgm:cxn modelId="{4225ADF7-A496-4554-BC03-5F870C0964F4}" type="presOf" srcId="{79F96409-65A9-4857-8856-3487B2553B3B}" destId="{A5D2D3C9-F8E5-4C86-B5F8-8593CB6748C7}" srcOrd="1" destOrd="0" presId="urn:microsoft.com/office/officeart/2005/8/layout/orgChart1"/>
    <dgm:cxn modelId="{3F3FEE4E-8418-4D82-96A9-B3B37FB43DC6}" srcId="{2AF8BEFB-FF35-4682-9EF1-8A7CB4A2DE4E}" destId="{57FF5DB7-55B2-43AE-84B9-0D632DBCDA9F}" srcOrd="0" destOrd="0" parTransId="{AD6B3D7C-AA0D-479B-9F83-7E4EF0C9B7F0}" sibTransId="{8BE5AC08-0DAF-4636-8214-731F84B7978A}"/>
    <dgm:cxn modelId="{931B2847-88B7-49E6-9720-53DB6E40215A}" srcId="{57FF5DB7-55B2-43AE-84B9-0D632DBCDA9F}" destId="{6B8899EE-9E93-4B90-9EE7-71CEF206C781}" srcOrd="0" destOrd="0" parTransId="{099714E6-891D-4165-8A39-303CE49B77DB}" sibTransId="{2F778E53-3145-4638-8816-768F62DCEC99}"/>
    <dgm:cxn modelId="{B5511917-EBC8-48EC-9751-A5BF2AF2BB1A}" type="presParOf" srcId="{CB3F45C8-7EAD-4387-89CA-9076D58F8061}" destId="{443F1F46-8C2A-4122-BBD6-CA57997F90F2}" srcOrd="0" destOrd="0" presId="urn:microsoft.com/office/officeart/2005/8/layout/orgChart1"/>
    <dgm:cxn modelId="{307E746C-D124-4216-BF95-878396D0611D}" type="presParOf" srcId="{443F1F46-8C2A-4122-BBD6-CA57997F90F2}" destId="{E2875147-762B-4D70-BBE4-B88253029B87}" srcOrd="0" destOrd="0" presId="urn:microsoft.com/office/officeart/2005/8/layout/orgChart1"/>
    <dgm:cxn modelId="{BF9E2AD1-9520-4DB2-BE7B-391DC1B5C3E0}" type="presParOf" srcId="{E2875147-762B-4D70-BBE4-B88253029B87}" destId="{3CD703A7-7272-46E3-ACCA-74E61BE3011A}" srcOrd="0" destOrd="0" presId="urn:microsoft.com/office/officeart/2005/8/layout/orgChart1"/>
    <dgm:cxn modelId="{D51BDCED-7288-4787-B814-04271FA8018B}" type="presParOf" srcId="{E2875147-762B-4D70-BBE4-B88253029B87}" destId="{3E30A7EF-E8D7-4D44-98F8-7C89A6260F7F}" srcOrd="1" destOrd="0" presId="urn:microsoft.com/office/officeart/2005/8/layout/orgChart1"/>
    <dgm:cxn modelId="{4F82BC4F-582E-4439-BB3A-68C9D76ABAE2}" type="presParOf" srcId="{443F1F46-8C2A-4122-BBD6-CA57997F90F2}" destId="{1CB1B99D-C7AA-4C3C-8CFA-2A42762ADCA9}" srcOrd="1" destOrd="0" presId="urn:microsoft.com/office/officeart/2005/8/layout/orgChart1"/>
    <dgm:cxn modelId="{951C42F2-B6DB-4CB7-BE7A-BFF2D92A9D78}" type="presParOf" srcId="{1CB1B99D-C7AA-4C3C-8CFA-2A42762ADCA9}" destId="{F39264FE-FB35-427D-A61B-1A4BEF11A1BF}" srcOrd="0" destOrd="0" presId="urn:microsoft.com/office/officeart/2005/8/layout/orgChart1"/>
    <dgm:cxn modelId="{F1572483-B195-4EDA-8291-D5D15663D451}" type="presParOf" srcId="{1CB1B99D-C7AA-4C3C-8CFA-2A42762ADCA9}" destId="{55C6905C-7F7C-4F0F-B16B-FC5FBD84C0A5}" srcOrd="1" destOrd="0" presId="urn:microsoft.com/office/officeart/2005/8/layout/orgChart1"/>
    <dgm:cxn modelId="{C88C47F7-5058-4D33-BF4C-FF74B36E8E29}" type="presParOf" srcId="{55C6905C-7F7C-4F0F-B16B-FC5FBD84C0A5}" destId="{7DAE4838-E829-418E-B470-4CC94A62C3B1}" srcOrd="0" destOrd="0" presId="urn:microsoft.com/office/officeart/2005/8/layout/orgChart1"/>
    <dgm:cxn modelId="{5EE18F41-027E-4948-9366-AED435205F6F}" type="presParOf" srcId="{7DAE4838-E829-418E-B470-4CC94A62C3B1}" destId="{397071B5-D48F-4764-99EA-5C34B4072659}" srcOrd="0" destOrd="0" presId="urn:microsoft.com/office/officeart/2005/8/layout/orgChart1"/>
    <dgm:cxn modelId="{8D78E5BD-58B0-4CE2-B412-292B6602D780}" type="presParOf" srcId="{7DAE4838-E829-418E-B470-4CC94A62C3B1}" destId="{EC512C59-EC1B-43E8-8D68-3C76F4E70B63}" srcOrd="1" destOrd="0" presId="urn:microsoft.com/office/officeart/2005/8/layout/orgChart1"/>
    <dgm:cxn modelId="{A6539CFC-9514-4752-9BAE-2A0FCDFE491A}" type="presParOf" srcId="{55C6905C-7F7C-4F0F-B16B-FC5FBD84C0A5}" destId="{D62DF54B-7DCD-441B-B01D-F3CAE551A80A}" srcOrd="1" destOrd="0" presId="urn:microsoft.com/office/officeart/2005/8/layout/orgChart1"/>
    <dgm:cxn modelId="{4A6F8214-CF44-4DC1-9686-6B6C101789DA}" type="presParOf" srcId="{55C6905C-7F7C-4F0F-B16B-FC5FBD84C0A5}" destId="{DD1DB66F-CCB6-4BEF-9CEB-1BC57E4AA226}" srcOrd="2" destOrd="0" presId="urn:microsoft.com/office/officeart/2005/8/layout/orgChart1"/>
    <dgm:cxn modelId="{E4202E13-A2AC-4A7F-9C22-8C4778D3AC98}" type="presParOf" srcId="{DD1DB66F-CCB6-4BEF-9CEB-1BC57E4AA226}" destId="{CB60C728-0903-45B9-BEC5-64777CF8B501}" srcOrd="0" destOrd="0" presId="urn:microsoft.com/office/officeart/2005/8/layout/orgChart1"/>
    <dgm:cxn modelId="{3E2C709F-DCA7-4795-A0F1-C236C8728488}" type="presParOf" srcId="{DD1DB66F-CCB6-4BEF-9CEB-1BC57E4AA226}" destId="{C19606AE-1B7A-47E8-83A3-58F7B8C3569F}" srcOrd="1" destOrd="0" presId="urn:microsoft.com/office/officeart/2005/8/layout/orgChart1"/>
    <dgm:cxn modelId="{824F724C-C5F3-4163-B930-56DFFCE5A84E}" type="presParOf" srcId="{C19606AE-1B7A-47E8-83A3-58F7B8C3569F}" destId="{0F85CAC4-96E2-4739-BD48-75ED0E66ECAA}" srcOrd="0" destOrd="0" presId="urn:microsoft.com/office/officeart/2005/8/layout/orgChart1"/>
    <dgm:cxn modelId="{30E1D0C9-C41F-402A-A6E8-06BECA53C16A}" type="presParOf" srcId="{0F85CAC4-96E2-4739-BD48-75ED0E66ECAA}" destId="{20DFA63D-E482-49E2-A2A6-1FBF07279F59}" srcOrd="0" destOrd="0" presId="urn:microsoft.com/office/officeart/2005/8/layout/orgChart1"/>
    <dgm:cxn modelId="{07F0CA88-AF5C-4193-B4A3-55017AABB14E}" type="presParOf" srcId="{0F85CAC4-96E2-4739-BD48-75ED0E66ECAA}" destId="{A5D2D3C9-F8E5-4C86-B5F8-8593CB6748C7}" srcOrd="1" destOrd="0" presId="urn:microsoft.com/office/officeart/2005/8/layout/orgChart1"/>
    <dgm:cxn modelId="{75A38559-043F-473B-B9A3-F04392B5061B}" type="presParOf" srcId="{C19606AE-1B7A-47E8-83A3-58F7B8C3569F}" destId="{3ACEDB37-22DA-4A5D-A011-AA5E1E64EF59}" srcOrd="1" destOrd="0" presId="urn:microsoft.com/office/officeart/2005/8/layout/orgChart1"/>
    <dgm:cxn modelId="{DF4C9456-D818-4E35-9B6D-CBB8BCFE0C15}" type="presParOf" srcId="{C19606AE-1B7A-47E8-83A3-58F7B8C3569F}" destId="{B0C21B97-6653-4595-A414-8C3D29BDD32A}" srcOrd="2" destOrd="0" presId="urn:microsoft.com/office/officeart/2005/8/layout/orgChart1"/>
    <dgm:cxn modelId="{185172A8-ADC5-426D-A761-606DF666A5BA}" type="presParOf" srcId="{DD1DB66F-CCB6-4BEF-9CEB-1BC57E4AA226}" destId="{159CE7FD-BE60-4A9C-90F7-741F7E207FCD}" srcOrd="2" destOrd="0" presId="urn:microsoft.com/office/officeart/2005/8/layout/orgChart1"/>
    <dgm:cxn modelId="{EC921379-6117-492F-A382-EBAA1E908A11}" type="presParOf" srcId="{DD1DB66F-CCB6-4BEF-9CEB-1BC57E4AA226}" destId="{7373646C-09AE-4F17-B54C-0AECE396E2FA}" srcOrd="3" destOrd="0" presId="urn:microsoft.com/office/officeart/2005/8/layout/orgChart1"/>
    <dgm:cxn modelId="{B9BC60B0-45DB-4C5D-81CD-CCC51FCBDA04}" type="presParOf" srcId="{7373646C-09AE-4F17-B54C-0AECE396E2FA}" destId="{E61FC49D-E674-439E-B366-A74CC009DF43}" srcOrd="0" destOrd="0" presId="urn:microsoft.com/office/officeart/2005/8/layout/orgChart1"/>
    <dgm:cxn modelId="{6B6F50C9-1A0D-4EF1-BB18-0432452D67AC}" type="presParOf" srcId="{E61FC49D-E674-439E-B366-A74CC009DF43}" destId="{549FCCE6-FC28-450A-A538-97A031B48A8B}" srcOrd="0" destOrd="0" presId="urn:microsoft.com/office/officeart/2005/8/layout/orgChart1"/>
    <dgm:cxn modelId="{D5C1D6DC-E29B-4AC6-95D5-29CB79530941}" type="presParOf" srcId="{E61FC49D-E674-439E-B366-A74CC009DF43}" destId="{56EBA13E-776C-47FD-994E-051D26767992}" srcOrd="1" destOrd="0" presId="urn:microsoft.com/office/officeart/2005/8/layout/orgChart1"/>
    <dgm:cxn modelId="{E9FC784F-8339-4BEA-A7EB-94275298744A}" type="presParOf" srcId="{7373646C-09AE-4F17-B54C-0AECE396E2FA}" destId="{8ACE0185-5690-4284-BB30-C350588D3A18}" srcOrd="1" destOrd="0" presId="urn:microsoft.com/office/officeart/2005/8/layout/orgChart1"/>
    <dgm:cxn modelId="{EA6764F2-DD56-4370-BE39-0148CB08CC3F}" type="presParOf" srcId="{7373646C-09AE-4F17-B54C-0AECE396E2FA}" destId="{69360994-8DD3-4D6B-A946-D9F2032503B4}" srcOrd="2" destOrd="0" presId="urn:microsoft.com/office/officeart/2005/8/layout/orgChart1"/>
    <dgm:cxn modelId="{CB1CFB4A-C6F1-4CBE-928D-B130000AEF0A}" type="presParOf" srcId="{443F1F46-8C2A-4122-BBD6-CA57997F90F2}" destId="{F7D22F6C-9743-4C7A-900C-0FCDFF78556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34A7B9-9158-4EFF-8224-67C882F05A6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8D3579E3-1959-451C-A407-2C3E5B18855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CARA ILMIAH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B3E2C3A7-2453-4A9A-A708-4474A029077D}" type="parTrans" cxnId="{1311B2D5-4D14-4809-9113-2FF771737CB3}">
      <dgm:prSet/>
      <dgm:spPr/>
    </dgm:pt>
    <dgm:pt modelId="{9235A34A-6876-4383-920F-3743271871B0}" type="sibTrans" cxnId="{1311B2D5-4D14-4809-9113-2FF771737CB3}">
      <dgm:prSet/>
      <dgm:spPr/>
    </dgm:pt>
    <dgm:pt modelId="{FCD6AA78-5E07-4CAA-AF06-6E6FA31624A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KEGIATAN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PENELITIAN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E5808B96-BF6E-4BB2-B872-9CFBDE3C755C}" type="parTrans" cxnId="{868C922F-13D0-44B4-9885-2B100D53E9EB}">
      <dgm:prSet/>
      <dgm:spPr/>
    </dgm:pt>
    <dgm:pt modelId="{8E7FE565-CACC-413B-B525-A53B63F36F69}" type="sibTrans" cxnId="{868C922F-13D0-44B4-9885-2B100D53E9EB}">
      <dgm:prSet/>
      <dgm:spPr/>
    </dgm:pt>
    <dgm:pt modelId="{E66ACF35-AB77-4190-B152-FB5391D095CA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Ciri-ciri keilmuan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1B02AF02-5A48-4E3A-9AA4-43A781486A7C}" type="parTrans" cxnId="{D11F4458-08E9-4724-BB13-83C777C6AC04}">
      <dgm:prSet/>
      <dgm:spPr/>
    </dgm:pt>
    <dgm:pt modelId="{BEE545DE-D928-4B8B-B2E8-C1F974F9A642}" type="sibTrans" cxnId="{D11F4458-08E9-4724-BB13-83C777C6AC04}">
      <dgm:prSet/>
      <dgm:spPr/>
    </dgm:pt>
    <dgm:pt modelId="{94ADB33D-6918-4F17-A76A-D9F52BCEA04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Rasional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16CAEAA9-04AA-4265-B0C5-9F936CAEBA17}" type="parTrans" cxnId="{B0EFD5F4-4C48-4821-9AEC-F743FF23958A}">
      <dgm:prSet/>
      <dgm:spPr/>
    </dgm:pt>
    <dgm:pt modelId="{4C330324-53F9-4D98-B284-4B49F07B5009}" type="sibTrans" cxnId="{B0EFD5F4-4C48-4821-9AEC-F743FF23958A}">
      <dgm:prSet/>
      <dgm:spPr/>
    </dgm:pt>
    <dgm:pt modelId="{43DFBB50-19B6-4AB2-9373-7B74CDA2005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Sistematis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61F3CA21-12EE-4692-AF8C-2923E5346080}" type="parTrans" cxnId="{88720A00-8F5B-4D0D-8446-2945C48D4547}">
      <dgm:prSet/>
      <dgm:spPr/>
    </dgm:pt>
    <dgm:pt modelId="{9596970E-ED82-4B58-A2B7-62A49E4E8B34}" type="sibTrans" cxnId="{88720A00-8F5B-4D0D-8446-2945C48D4547}">
      <dgm:prSet/>
      <dgm:spPr/>
    </dgm:pt>
    <dgm:pt modelId="{2722B5B3-5761-4FEE-B7A4-CC5F5536C19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LOGIS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F347ED3A-DC90-4A75-917C-A593A601F193}" type="parTrans" cxnId="{886A781C-A513-4DDC-8381-1940A9C53A6E}">
      <dgm:prSet/>
      <dgm:spPr/>
    </dgm:pt>
    <dgm:pt modelId="{29F07512-E43E-4B91-B748-1FAE84E19E04}" type="sibTrans" cxnId="{886A781C-A513-4DDC-8381-1940A9C53A6E}">
      <dgm:prSet/>
      <dgm:spPr/>
    </dgm:pt>
    <dgm:pt modelId="{55D30197-53E1-42E6-8A57-C6C5E8A2E91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Empiris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8F9A4FA7-5799-4E97-99D0-7B60BB0BFE6B}" type="parTrans" cxnId="{BCDB9C0F-3126-4BB3-A043-E40C189474E1}">
      <dgm:prSet/>
      <dgm:spPr/>
    </dgm:pt>
    <dgm:pt modelId="{3B1A04F7-9E10-499D-B890-408A4D49E3A1}" type="sibTrans" cxnId="{BCDB9C0F-3126-4BB3-A043-E40C189474E1}">
      <dgm:prSet/>
      <dgm:spPr/>
    </dgm:pt>
    <dgm:pt modelId="{1B5D17D3-6654-4A2D-910E-CF8CE5D314D1}" type="pres">
      <dgm:prSet presAssocID="{2834A7B9-9158-4EFF-8224-67C882F05A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AA81668-E7F5-4252-A6C8-A981A9013ED6}" type="pres">
      <dgm:prSet presAssocID="{8D3579E3-1959-451C-A407-2C3E5B18855B}" presName="hierRoot1" presStyleCnt="0">
        <dgm:presLayoutVars>
          <dgm:hierBranch/>
        </dgm:presLayoutVars>
      </dgm:prSet>
      <dgm:spPr/>
    </dgm:pt>
    <dgm:pt modelId="{25745B7B-A968-4AC8-9488-62B68E365E48}" type="pres">
      <dgm:prSet presAssocID="{8D3579E3-1959-451C-A407-2C3E5B18855B}" presName="rootComposite1" presStyleCnt="0"/>
      <dgm:spPr/>
    </dgm:pt>
    <dgm:pt modelId="{037F69A7-5D23-4A7B-824E-4F7DD420DC3A}" type="pres">
      <dgm:prSet presAssocID="{8D3579E3-1959-451C-A407-2C3E5B18855B}" presName="rootText1" presStyleLbl="node0" presStyleIdx="0" presStyleCnt="1">
        <dgm:presLayoutVars>
          <dgm:chPref val="3"/>
        </dgm:presLayoutVars>
      </dgm:prSet>
      <dgm:spPr/>
    </dgm:pt>
    <dgm:pt modelId="{61C5D579-B25B-48E2-928A-CAA73BBA5FD9}" type="pres">
      <dgm:prSet presAssocID="{8D3579E3-1959-451C-A407-2C3E5B18855B}" presName="rootConnector1" presStyleLbl="node1" presStyleIdx="0" presStyleCnt="0"/>
      <dgm:spPr/>
    </dgm:pt>
    <dgm:pt modelId="{356D7526-7152-450F-9595-D58F10CA1223}" type="pres">
      <dgm:prSet presAssocID="{8D3579E3-1959-451C-A407-2C3E5B18855B}" presName="hierChild2" presStyleCnt="0"/>
      <dgm:spPr/>
    </dgm:pt>
    <dgm:pt modelId="{DB007485-2E51-427C-AE3A-C2F59797E894}" type="pres">
      <dgm:prSet presAssocID="{E5808B96-BF6E-4BB2-B872-9CFBDE3C755C}" presName="Name35" presStyleLbl="parChTrans1D2" presStyleIdx="0" presStyleCnt="1"/>
      <dgm:spPr/>
    </dgm:pt>
    <dgm:pt modelId="{1F2C8C17-9316-460C-AEA3-6324BC86CF64}" type="pres">
      <dgm:prSet presAssocID="{FCD6AA78-5E07-4CAA-AF06-6E6FA31624AD}" presName="hierRoot2" presStyleCnt="0">
        <dgm:presLayoutVars>
          <dgm:hierBranch/>
        </dgm:presLayoutVars>
      </dgm:prSet>
      <dgm:spPr/>
    </dgm:pt>
    <dgm:pt modelId="{7EA0CDAF-2898-4EA3-A612-2AF561BF7D43}" type="pres">
      <dgm:prSet presAssocID="{FCD6AA78-5E07-4CAA-AF06-6E6FA31624AD}" presName="rootComposite" presStyleCnt="0"/>
      <dgm:spPr/>
    </dgm:pt>
    <dgm:pt modelId="{3F156B47-26E1-41B8-9696-AA672C4F6050}" type="pres">
      <dgm:prSet presAssocID="{FCD6AA78-5E07-4CAA-AF06-6E6FA31624AD}" presName="rootText" presStyleLbl="node2" presStyleIdx="0" presStyleCnt="1">
        <dgm:presLayoutVars>
          <dgm:chPref val="3"/>
        </dgm:presLayoutVars>
      </dgm:prSet>
      <dgm:spPr/>
    </dgm:pt>
    <dgm:pt modelId="{F671FB1C-96AE-4AD3-9F92-02CE224219E4}" type="pres">
      <dgm:prSet presAssocID="{FCD6AA78-5E07-4CAA-AF06-6E6FA31624AD}" presName="rootConnector" presStyleLbl="node2" presStyleIdx="0" presStyleCnt="1"/>
      <dgm:spPr/>
    </dgm:pt>
    <dgm:pt modelId="{FB49AEB9-B90A-49A3-AC18-5D3E0240E4AD}" type="pres">
      <dgm:prSet presAssocID="{FCD6AA78-5E07-4CAA-AF06-6E6FA31624AD}" presName="hierChild4" presStyleCnt="0"/>
      <dgm:spPr/>
    </dgm:pt>
    <dgm:pt modelId="{292E2774-D287-4ED7-B869-5A9F5606B6B6}" type="pres">
      <dgm:prSet presAssocID="{16CAEAA9-04AA-4265-B0C5-9F936CAEBA17}" presName="Name35" presStyleLbl="parChTrans1D3" presStyleIdx="0" presStyleCnt="4"/>
      <dgm:spPr/>
    </dgm:pt>
    <dgm:pt modelId="{2C9586FF-D19F-4D41-A736-0AAB12798103}" type="pres">
      <dgm:prSet presAssocID="{94ADB33D-6918-4F17-A76A-D9F52BCEA048}" presName="hierRoot2" presStyleCnt="0">
        <dgm:presLayoutVars>
          <dgm:hierBranch val="r"/>
        </dgm:presLayoutVars>
      </dgm:prSet>
      <dgm:spPr/>
    </dgm:pt>
    <dgm:pt modelId="{8106A740-D27A-43AE-B5C9-71827B4E6722}" type="pres">
      <dgm:prSet presAssocID="{94ADB33D-6918-4F17-A76A-D9F52BCEA048}" presName="rootComposite" presStyleCnt="0"/>
      <dgm:spPr/>
    </dgm:pt>
    <dgm:pt modelId="{FC665E5F-D974-4770-8D58-F239A5CD233F}" type="pres">
      <dgm:prSet presAssocID="{94ADB33D-6918-4F17-A76A-D9F52BCEA048}" presName="rootText" presStyleLbl="node3" presStyleIdx="0" presStyleCnt="3">
        <dgm:presLayoutVars>
          <dgm:chPref val="3"/>
        </dgm:presLayoutVars>
      </dgm:prSet>
      <dgm:spPr/>
    </dgm:pt>
    <dgm:pt modelId="{B53AFFE6-B30E-441B-B6EE-C3EF5A2A46C6}" type="pres">
      <dgm:prSet presAssocID="{94ADB33D-6918-4F17-A76A-D9F52BCEA048}" presName="rootConnector" presStyleLbl="node3" presStyleIdx="0" presStyleCnt="3"/>
      <dgm:spPr/>
    </dgm:pt>
    <dgm:pt modelId="{D3D4EFA2-C3D3-4AE9-B210-D196FCDB71A0}" type="pres">
      <dgm:prSet presAssocID="{94ADB33D-6918-4F17-A76A-D9F52BCEA048}" presName="hierChild4" presStyleCnt="0"/>
      <dgm:spPr/>
    </dgm:pt>
    <dgm:pt modelId="{AE1CB277-8B6B-4136-B2D0-02FE847452D7}" type="pres">
      <dgm:prSet presAssocID="{94ADB33D-6918-4F17-A76A-D9F52BCEA048}" presName="hierChild5" presStyleCnt="0"/>
      <dgm:spPr/>
    </dgm:pt>
    <dgm:pt modelId="{261F8129-82A6-4DF6-8D4E-FABBACDCD719}" type="pres">
      <dgm:prSet presAssocID="{61F3CA21-12EE-4692-AF8C-2923E5346080}" presName="Name35" presStyleLbl="parChTrans1D3" presStyleIdx="1" presStyleCnt="4"/>
      <dgm:spPr/>
    </dgm:pt>
    <dgm:pt modelId="{7C900DA0-B0AD-46D6-B3EF-B98D4EB7F024}" type="pres">
      <dgm:prSet presAssocID="{43DFBB50-19B6-4AB2-9373-7B74CDA20055}" presName="hierRoot2" presStyleCnt="0">
        <dgm:presLayoutVars>
          <dgm:hierBranch val="r"/>
        </dgm:presLayoutVars>
      </dgm:prSet>
      <dgm:spPr/>
    </dgm:pt>
    <dgm:pt modelId="{18FAB4DA-2F54-42A5-8160-3F18A57AA305}" type="pres">
      <dgm:prSet presAssocID="{43DFBB50-19B6-4AB2-9373-7B74CDA20055}" presName="rootComposite" presStyleCnt="0"/>
      <dgm:spPr/>
    </dgm:pt>
    <dgm:pt modelId="{D4F974F4-DC88-4381-A26D-06806EF3EEAE}" type="pres">
      <dgm:prSet presAssocID="{43DFBB50-19B6-4AB2-9373-7B74CDA20055}" presName="rootText" presStyleLbl="node3" presStyleIdx="1" presStyleCnt="3">
        <dgm:presLayoutVars>
          <dgm:chPref val="3"/>
        </dgm:presLayoutVars>
      </dgm:prSet>
      <dgm:spPr/>
    </dgm:pt>
    <dgm:pt modelId="{D47FFEEC-44F8-43E8-B87F-C299A9AE0F09}" type="pres">
      <dgm:prSet presAssocID="{43DFBB50-19B6-4AB2-9373-7B74CDA20055}" presName="rootConnector" presStyleLbl="node3" presStyleIdx="1" presStyleCnt="3"/>
      <dgm:spPr/>
    </dgm:pt>
    <dgm:pt modelId="{0681B5A9-4B75-4C6F-9BBD-2565B4DE365F}" type="pres">
      <dgm:prSet presAssocID="{43DFBB50-19B6-4AB2-9373-7B74CDA20055}" presName="hierChild4" presStyleCnt="0"/>
      <dgm:spPr/>
    </dgm:pt>
    <dgm:pt modelId="{8FC6165E-E0AA-4421-904E-511CDBF59D2A}" type="pres">
      <dgm:prSet presAssocID="{F347ED3A-DC90-4A75-917C-A593A601F193}" presName="Name50" presStyleLbl="parChTrans1D4" presStyleIdx="0" presStyleCnt="1"/>
      <dgm:spPr/>
    </dgm:pt>
    <dgm:pt modelId="{B3FCF159-A64E-4273-977F-A21764806625}" type="pres">
      <dgm:prSet presAssocID="{2722B5B3-5761-4FEE-B7A4-CC5F5536C19D}" presName="hierRoot2" presStyleCnt="0">
        <dgm:presLayoutVars>
          <dgm:hierBranch val="r"/>
        </dgm:presLayoutVars>
      </dgm:prSet>
      <dgm:spPr/>
    </dgm:pt>
    <dgm:pt modelId="{35BBE4B3-6380-4070-91E8-1D0770A91193}" type="pres">
      <dgm:prSet presAssocID="{2722B5B3-5761-4FEE-B7A4-CC5F5536C19D}" presName="rootComposite" presStyleCnt="0"/>
      <dgm:spPr/>
    </dgm:pt>
    <dgm:pt modelId="{9F40948D-35F1-4990-8DA8-F3FD14C060BF}" type="pres">
      <dgm:prSet presAssocID="{2722B5B3-5761-4FEE-B7A4-CC5F5536C19D}" presName="rootText" presStyleLbl="node4" presStyleIdx="0" presStyleCnt="1">
        <dgm:presLayoutVars>
          <dgm:chPref val="3"/>
        </dgm:presLayoutVars>
      </dgm:prSet>
      <dgm:spPr/>
    </dgm:pt>
    <dgm:pt modelId="{4A7960F8-1C83-4FA8-987C-CF1272FBFC90}" type="pres">
      <dgm:prSet presAssocID="{2722B5B3-5761-4FEE-B7A4-CC5F5536C19D}" presName="rootConnector" presStyleLbl="node4" presStyleIdx="0" presStyleCnt="1"/>
      <dgm:spPr/>
    </dgm:pt>
    <dgm:pt modelId="{5C72A42B-7A47-4608-BAA4-21A0C4EEE1F3}" type="pres">
      <dgm:prSet presAssocID="{2722B5B3-5761-4FEE-B7A4-CC5F5536C19D}" presName="hierChild4" presStyleCnt="0"/>
      <dgm:spPr/>
    </dgm:pt>
    <dgm:pt modelId="{C55F6983-1FD3-4F18-97EF-2B37F5C2976D}" type="pres">
      <dgm:prSet presAssocID="{2722B5B3-5761-4FEE-B7A4-CC5F5536C19D}" presName="hierChild5" presStyleCnt="0"/>
      <dgm:spPr/>
    </dgm:pt>
    <dgm:pt modelId="{23C77FC7-C482-440A-95C2-98D49FB0D0D2}" type="pres">
      <dgm:prSet presAssocID="{43DFBB50-19B6-4AB2-9373-7B74CDA20055}" presName="hierChild5" presStyleCnt="0"/>
      <dgm:spPr/>
    </dgm:pt>
    <dgm:pt modelId="{FBF205F5-30EC-44FD-A445-FC459F8CB7A8}" type="pres">
      <dgm:prSet presAssocID="{8F9A4FA7-5799-4E97-99D0-7B60BB0BFE6B}" presName="Name35" presStyleLbl="parChTrans1D3" presStyleIdx="2" presStyleCnt="4"/>
      <dgm:spPr/>
    </dgm:pt>
    <dgm:pt modelId="{CD8F1879-32F4-4AD5-AB15-EDA5CE863B8D}" type="pres">
      <dgm:prSet presAssocID="{55D30197-53E1-42E6-8A57-C6C5E8A2E910}" presName="hierRoot2" presStyleCnt="0">
        <dgm:presLayoutVars>
          <dgm:hierBranch val="r"/>
        </dgm:presLayoutVars>
      </dgm:prSet>
      <dgm:spPr/>
    </dgm:pt>
    <dgm:pt modelId="{DD696DBB-6F12-46D1-90D9-51B2C9F3D98F}" type="pres">
      <dgm:prSet presAssocID="{55D30197-53E1-42E6-8A57-C6C5E8A2E910}" presName="rootComposite" presStyleCnt="0"/>
      <dgm:spPr/>
    </dgm:pt>
    <dgm:pt modelId="{8DB1D5C6-0A66-44E8-835F-53FCB295226B}" type="pres">
      <dgm:prSet presAssocID="{55D30197-53E1-42E6-8A57-C6C5E8A2E910}" presName="rootText" presStyleLbl="node3" presStyleIdx="2" presStyleCnt="3">
        <dgm:presLayoutVars>
          <dgm:chPref val="3"/>
        </dgm:presLayoutVars>
      </dgm:prSet>
      <dgm:spPr/>
    </dgm:pt>
    <dgm:pt modelId="{6CB3686E-9052-4019-8D5F-0CDB7AEF0CA9}" type="pres">
      <dgm:prSet presAssocID="{55D30197-53E1-42E6-8A57-C6C5E8A2E910}" presName="rootConnector" presStyleLbl="node3" presStyleIdx="2" presStyleCnt="3"/>
      <dgm:spPr/>
    </dgm:pt>
    <dgm:pt modelId="{CBCD9CA7-D61B-4384-B4AF-F7611890EE89}" type="pres">
      <dgm:prSet presAssocID="{55D30197-53E1-42E6-8A57-C6C5E8A2E910}" presName="hierChild4" presStyleCnt="0"/>
      <dgm:spPr/>
    </dgm:pt>
    <dgm:pt modelId="{B2C94C4B-30FE-4A45-A903-68521017E18E}" type="pres">
      <dgm:prSet presAssocID="{55D30197-53E1-42E6-8A57-C6C5E8A2E910}" presName="hierChild5" presStyleCnt="0"/>
      <dgm:spPr/>
    </dgm:pt>
    <dgm:pt modelId="{7319B50B-6AD8-4299-B984-C24200031009}" type="pres">
      <dgm:prSet presAssocID="{FCD6AA78-5E07-4CAA-AF06-6E6FA31624AD}" presName="hierChild5" presStyleCnt="0"/>
      <dgm:spPr/>
    </dgm:pt>
    <dgm:pt modelId="{930F49A3-FC4A-4688-8DA6-A4CAB1DF2D91}" type="pres">
      <dgm:prSet presAssocID="{1B02AF02-5A48-4E3A-9AA4-43A781486A7C}" presName="Name111" presStyleLbl="parChTrans1D3" presStyleIdx="3" presStyleCnt="4"/>
      <dgm:spPr/>
    </dgm:pt>
    <dgm:pt modelId="{C91964F6-3AFE-490D-A433-1D5107A6DEAE}" type="pres">
      <dgm:prSet presAssocID="{E66ACF35-AB77-4190-B152-FB5391D095CA}" presName="hierRoot3" presStyleCnt="0">
        <dgm:presLayoutVars>
          <dgm:hierBranch/>
        </dgm:presLayoutVars>
      </dgm:prSet>
      <dgm:spPr/>
    </dgm:pt>
    <dgm:pt modelId="{FA597422-DA35-4597-AAC6-508441E2AF76}" type="pres">
      <dgm:prSet presAssocID="{E66ACF35-AB77-4190-B152-FB5391D095CA}" presName="rootComposite3" presStyleCnt="0"/>
      <dgm:spPr/>
    </dgm:pt>
    <dgm:pt modelId="{C663D239-2534-489F-BCC4-6BBFF6597585}" type="pres">
      <dgm:prSet presAssocID="{E66ACF35-AB77-4190-B152-FB5391D095CA}" presName="rootText3" presStyleLbl="asst2" presStyleIdx="0" presStyleCnt="1">
        <dgm:presLayoutVars>
          <dgm:chPref val="3"/>
        </dgm:presLayoutVars>
      </dgm:prSet>
      <dgm:spPr/>
    </dgm:pt>
    <dgm:pt modelId="{3211DCA1-659A-4EEF-A9BE-C5D72231B06F}" type="pres">
      <dgm:prSet presAssocID="{E66ACF35-AB77-4190-B152-FB5391D095CA}" presName="rootConnector3" presStyleLbl="asst2" presStyleIdx="0" presStyleCnt="1"/>
      <dgm:spPr/>
    </dgm:pt>
    <dgm:pt modelId="{6C663326-E94B-462C-9F59-8BB5A25E7C0C}" type="pres">
      <dgm:prSet presAssocID="{E66ACF35-AB77-4190-B152-FB5391D095CA}" presName="hierChild6" presStyleCnt="0"/>
      <dgm:spPr/>
    </dgm:pt>
    <dgm:pt modelId="{BDFA5D41-01DE-4BD7-B523-42F81450EB99}" type="pres">
      <dgm:prSet presAssocID="{E66ACF35-AB77-4190-B152-FB5391D095CA}" presName="hierChild7" presStyleCnt="0"/>
      <dgm:spPr/>
    </dgm:pt>
    <dgm:pt modelId="{50698678-54AA-45A4-837E-3922E9F3AC63}" type="pres">
      <dgm:prSet presAssocID="{8D3579E3-1959-451C-A407-2C3E5B18855B}" presName="hierChild3" presStyleCnt="0"/>
      <dgm:spPr/>
    </dgm:pt>
  </dgm:ptLst>
  <dgm:cxnLst>
    <dgm:cxn modelId="{B73903CE-043D-495B-A973-60521B1CC1B0}" type="presOf" srcId="{43DFBB50-19B6-4AB2-9373-7B74CDA20055}" destId="{D4F974F4-DC88-4381-A26D-06806EF3EEAE}" srcOrd="0" destOrd="0" presId="urn:microsoft.com/office/officeart/2005/8/layout/orgChart1"/>
    <dgm:cxn modelId="{BCDB9C0F-3126-4BB3-A043-E40C189474E1}" srcId="{FCD6AA78-5E07-4CAA-AF06-6E6FA31624AD}" destId="{55D30197-53E1-42E6-8A57-C6C5E8A2E910}" srcOrd="3" destOrd="0" parTransId="{8F9A4FA7-5799-4E97-99D0-7B60BB0BFE6B}" sibTransId="{3B1A04F7-9E10-499D-B890-408A4D49E3A1}"/>
    <dgm:cxn modelId="{B8239E98-BBB1-41C7-84B9-A8904EF1DD13}" type="presOf" srcId="{FCD6AA78-5E07-4CAA-AF06-6E6FA31624AD}" destId="{3F156B47-26E1-41B8-9696-AA672C4F6050}" srcOrd="0" destOrd="0" presId="urn:microsoft.com/office/officeart/2005/8/layout/orgChart1"/>
    <dgm:cxn modelId="{13AFA108-83CD-448A-BD3F-EC99AF6EBE91}" type="presOf" srcId="{43DFBB50-19B6-4AB2-9373-7B74CDA20055}" destId="{D47FFEEC-44F8-43E8-B87F-C299A9AE0F09}" srcOrd="1" destOrd="0" presId="urn:microsoft.com/office/officeart/2005/8/layout/orgChart1"/>
    <dgm:cxn modelId="{6D65F6BE-5D72-49B2-A525-66D19D755653}" type="presOf" srcId="{94ADB33D-6918-4F17-A76A-D9F52BCEA048}" destId="{FC665E5F-D974-4770-8D58-F239A5CD233F}" srcOrd="0" destOrd="0" presId="urn:microsoft.com/office/officeart/2005/8/layout/orgChart1"/>
    <dgm:cxn modelId="{88720A00-8F5B-4D0D-8446-2945C48D4547}" srcId="{FCD6AA78-5E07-4CAA-AF06-6E6FA31624AD}" destId="{43DFBB50-19B6-4AB2-9373-7B74CDA20055}" srcOrd="2" destOrd="0" parTransId="{61F3CA21-12EE-4692-AF8C-2923E5346080}" sibTransId="{9596970E-ED82-4B58-A2B7-62A49E4E8B34}"/>
    <dgm:cxn modelId="{549585E1-1D97-4567-9FCF-C1D92791C7BC}" type="presOf" srcId="{F347ED3A-DC90-4A75-917C-A593A601F193}" destId="{8FC6165E-E0AA-4421-904E-511CDBF59D2A}" srcOrd="0" destOrd="0" presId="urn:microsoft.com/office/officeart/2005/8/layout/orgChart1"/>
    <dgm:cxn modelId="{47E60D16-B7AE-4741-93FC-8CED982512FA}" type="presOf" srcId="{8D3579E3-1959-451C-A407-2C3E5B18855B}" destId="{037F69A7-5D23-4A7B-824E-4F7DD420DC3A}" srcOrd="0" destOrd="0" presId="urn:microsoft.com/office/officeart/2005/8/layout/orgChart1"/>
    <dgm:cxn modelId="{639E0486-2966-4C58-B1EE-59A341D691D5}" type="presOf" srcId="{2834A7B9-9158-4EFF-8224-67C882F05A6B}" destId="{1B5D17D3-6654-4A2D-910E-CF8CE5D314D1}" srcOrd="0" destOrd="0" presId="urn:microsoft.com/office/officeart/2005/8/layout/orgChart1"/>
    <dgm:cxn modelId="{67D4902F-8714-487C-B040-3F1A76A7BF11}" type="presOf" srcId="{2722B5B3-5761-4FEE-B7A4-CC5F5536C19D}" destId="{4A7960F8-1C83-4FA8-987C-CF1272FBFC90}" srcOrd="1" destOrd="0" presId="urn:microsoft.com/office/officeart/2005/8/layout/orgChart1"/>
    <dgm:cxn modelId="{B0EFD5F4-4C48-4821-9AEC-F743FF23958A}" srcId="{FCD6AA78-5E07-4CAA-AF06-6E6FA31624AD}" destId="{94ADB33D-6918-4F17-A76A-D9F52BCEA048}" srcOrd="1" destOrd="0" parTransId="{16CAEAA9-04AA-4265-B0C5-9F936CAEBA17}" sibTransId="{4C330324-53F9-4D98-B284-4B49F07B5009}"/>
    <dgm:cxn modelId="{FFB31663-9FF4-4BE9-A1F0-C6940C2E94A4}" type="presOf" srcId="{16CAEAA9-04AA-4265-B0C5-9F936CAEBA17}" destId="{292E2774-D287-4ED7-B869-5A9F5606B6B6}" srcOrd="0" destOrd="0" presId="urn:microsoft.com/office/officeart/2005/8/layout/orgChart1"/>
    <dgm:cxn modelId="{8F1A974D-3589-4DD6-8A82-8B4204D01C6A}" type="presOf" srcId="{94ADB33D-6918-4F17-A76A-D9F52BCEA048}" destId="{B53AFFE6-B30E-441B-B6EE-C3EF5A2A46C6}" srcOrd="1" destOrd="0" presId="urn:microsoft.com/office/officeart/2005/8/layout/orgChart1"/>
    <dgm:cxn modelId="{595023F5-0D26-4209-ACC1-2B6252A94522}" type="presOf" srcId="{E66ACF35-AB77-4190-B152-FB5391D095CA}" destId="{3211DCA1-659A-4EEF-A9BE-C5D72231B06F}" srcOrd="1" destOrd="0" presId="urn:microsoft.com/office/officeart/2005/8/layout/orgChart1"/>
    <dgm:cxn modelId="{96E6A449-F902-44AA-967B-2231FCEDED6B}" type="presOf" srcId="{61F3CA21-12EE-4692-AF8C-2923E5346080}" destId="{261F8129-82A6-4DF6-8D4E-FABBACDCD719}" srcOrd="0" destOrd="0" presId="urn:microsoft.com/office/officeart/2005/8/layout/orgChart1"/>
    <dgm:cxn modelId="{D11F4458-08E9-4724-BB13-83C777C6AC04}" srcId="{FCD6AA78-5E07-4CAA-AF06-6E6FA31624AD}" destId="{E66ACF35-AB77-4190-B152-FB5391D095CA}" srcOrd="0" destOrd="0" parTransId="{1B02AF02-5A48-4E3A-9AA4-43A781486A7C}" sibTransId="{BEE545DE-D928-4B8B-B2E8-C1F974F9A642}"/>
    <dgm:cxn modelId="{4BA0BF6D-D08B-4044-9985-D5B6A8A10396}" type="presOf" srcId="{2722B5B3-5761-4FEE-B7A4-CC5F5536C19D}" destId="{9F40948D-35F1-4990-8DA8-F3FD14C060BF}" srcOrd="0" destOrd="0" presId="urn:microsoft.com/office/officeart/2005/8/layout/orgChart1"/>
    <dgm:cxn modelId="{D26BA09E-C218-4294-965B-0101DFE256F9}" type="presOf" srcId="{55D30197-53E1-42E6-8A57-C6C5E8A2E910}" destId="{6CB3686E-9052-4019-8D5F-0CDB7AEF0CA9}" srcOrd="1" destOrd="0" presId="urn:microsoft.com/office/officeart/2005/8/layout/orgChart1"/>
    <dgm:cxn modelId="{C12C55A9-3EFF-42FD-9E3B-7D62CF8E7010}" type="presOf" srcId="{E66ACF35-AB77-4190-B152-FB5391D095CA}" destId="{C663D239-2534-489F-BCC4-6BBFF6597585}" srcOrd="0" destOrd="0" presId="urn:microsoft.com/office/officeart/2005/8/layout/orgChart1"/>
    <dgm:cxn modelId="{AEE13BB1-7457-4DA4-988E-37BF0516D7BD}" type="presOf" srcId="{55D30197-53E1-42E6-8A57-C6C5E8A2E910}" destId="{8DB1D5C6-0A66-44E8-835F-53FCB295226B}" srcOrd="0" destOrd="0" presId="urn:microsoft.com/office/officeart/2005/8/layout/orgChart1"/>
    <dgm:cxn modelId="{BE63067A-3C44-41F5-96D4-76C8F79AB9BE}" type="presOf" srcId="{1B02AF02-5A48-4E3A-9AA4-43A781486A7C}" destId="{930F49A3-FC4A-4688-8DA6-A4CAB1DF2D91}" srcOrd="0" destOrd="0" presId="urn:microsoft.com/office/officeart/2005/8/layout/orgChart1"/>
    <dgm:cxn modelId="{E848E245-52A9-4385-A087-4C07B8747A16}" type="presOf" srcId="{8F9A4FA7-5799-4E97-99D0-7B60BB0BFE6B}" destId="{FBF205F5-30EC-44FD-A445-FC459F8CB7A8}" srcOrd="0" destOrd="0" presId="urn:microsoft.com/office/officeart/2005/8/layout/orgChart1"/>
    <dgm:cxn modelId="{886A781C-A513-4DDC-8381-1940A9C53A6E}" srcId="{43DFBB50-19B6-4AB2-9373-7B74CDA20055}" destId="{2722B5B3-5761-4FEE-B7A4-CC5F5536C19D}" srcOrd="0" destOrd="0" parTransId="{F347ED3A-DC90-4A75-917C-A593A601F193}" sibTransId="{29F07512-E43E-4B91-B748-1FAE84E19E04}"/>
    <dgm:cxn modelId="{9F00CE3E-901B-42DD-8A24-2943CA7A6161}" type="presOf" srcId="{FCD6AA78-5E07-4CAA-AF06-6E6FA31624AD}" destId="{F671FB1C-96AE-4AD3-9F92-02CE224219E4}" srcOrd="1" destOrd="0" presId="urn:microsoft.com/office/officeart/2005/8/layout/orgChart1"/>
    <dgm:cxn modelId="{868C922F-13D0-44B4-9885-2B100D53E9EB}" srcId="{8D3579E3-1959-451C-A407-2C3E5B18855B}" destId="{FCD6AA78-5E07-4CAA-AF06-6E6FA31624AD}" srcOrd="0" destOrd="0" parTransId="{E5808B96-BF6E-4BB2-B872-9CFBDE3C755C}" sibTransId="{8E7FE565-CACC-413B-B525-A53B63F36F69}"/>
    <dgm:cxn modelId="{1311B2D5-4D14-4809-9113-2FF771737CB3}" srcId="{2834A7B9-9158-4EFF-8224-67C882F05A6B}" destId="{8D3579E3-1959-451C-A407-2C3E5B18855B}" srcOrd="0" destOrd="0" parTransId="{B3E2C3A7-2453-4A9A-A708-4474A029077D}" sibTransId="{9235A34A-6876-4383-920F-3743271871B0}"/>
    <dgm:cxn modelId="{518D7013-A332-477E-8819-87E61390EF73}" type="presOf" srcId="{8D3579E3-1959-451C-A407-2C3E5B18855B}" destId="{61C5D579-B25B-48E2-928A-CAA73BBA5FD9}" srcOrd="1" destOrd="0" presId="urn:microsoft.com/office/officeart/2005/8/layout/orgChart1"/>
    <dgm:cxn modelId="{E395FA0A-B994-4F3A-9B63-0F4F2D601D38}" type="presOf" srcId="{E5808B96-BF6E-4BB2-B872-9CFBDE3C755C}" destId="{DB007485-2E51-427C-AE3A-C2F59797E894}" srcOrd="0" destOrd="0" presId="urn:microsoft.com/office/officeart/2005/8/layout/orgChart1"/>
    <dgm:cxn modelId="{BCD8BB7A-345F-4666-A34D-9E68668E5488}" type="presParOf" srcId="{1B5D17D3-6654-4A2D-910E-CF8CE5D314D1}" destId="{7AA81668-E7F5-4252-A6C8-A981A9013ED6}" srcOrd="0" destOrd="0" presId="urn:microsoft.com/office/officeart/2005/8/layout/orgChart1"/>
    <dgm:cxn modelId="{E33785D1-31B6-41EA-8DFD-36C84CE4901B}" type="presParOf" srcId="{7AA81668-E7F5-4252-A6C8-A981A9013ED6}" destId="{25745B7B-A968-4AC8-9488-62B68E365E48}" srcOrd="0" destOrd="0" presId="urn:microsoft.com/office/officeart/2005/8/layout/orgChart1"/>
    <dgm:cxn modelId="{980CBFE9-C42F-4DBA-ADDA-4CADB1D9CAA9}" type="presParOf" srcId="{25745B7B-A968-4AC8-9488-62B68E365E48}" destId="{037F69A7-5D23-4A7B-824E-4F7DD420DC3A}" srcOrd="0" destOrd="0" presId="urn:microsoft.com/office/officeart/2005/8/layout/orgChart1"/>
    <dgm:cxn modelId="{F906EB0B-4775-4CD9-A0F5-7AD0A87B0873}" type="presParOf" srcId="{25745B7B-A968-4AC8-9488-62B68E365E48}" destId="{61C5D579-B25B-48E2-928A-CAA73BBA5FD9}" srcOrd="1" destOrd="0" presId="urn:microsoft.com/office/officeart/2005/8/layout/orgChart1"/>
    <dgm:cxn modelId="{8EAC0F10-ED16-45AB-8559-D50703A172FC}" type="presParOf" srcId="{7AA81668-E7F5-4252-A6C8-A981A9013ED6}" destId="{356D7526-7152-450F-9595-D58F10CA1223}" srcOrd="1" destOrd="0" presId="urn:microsoft.com/office/officeart/2005/8/layout/orgChart1"/>
    <dgm:cxn modelId="{9E1E9D48-9DA7-4982-BBBF-3A2C2248DB4B}" type="presParOf" srcId="{356D7526-7152-450F-9595-D58F10CA1223}" destId="{DB007485-2E51-427C-AE3A-C2F59797E894}" srcOrd="0" destOrd="0" presId="urn:microsoft.com/office/officeart/2005/8/layout/orgChart1"/>
    <dgm:cxn modelId="{46FAB1E7-0230-4247-B1C6-79390E8C59B5}" type="presParOf" srcId="{356D7526-7152-450F-9595-D58F10CA1223}" destId="{1F2C8C17-9316-460C-AEA3-6324BC86CF64}" srcOrd="1" destOrd="0" presId="urn:microsoft.com/office/officeart/2005/8/layout/orgChart1"/>
    <dgm:cxn modelId="{BE2A140E-B363-4235-AC09-0B9A03186304}" type="presParOf" srcId="{1F2C8C17-9316-460C-AEA3-6324BC86CF64}" destId="{7EA0CDAF-2898-4EA3-A612-2AF561BF7D43}" srcOrd="0" destOrd="0" presId="urn:microsoft.com/office/officeart/2005/8/layout/orgChart1"/>
    <dgm:cxn modelId="{DC81FB9C-EF2D-4C5D-84C3-B7D68D7B7C14}" type="presParOf" srcId="{7EA0CDAF-2898-4EA3-A612-2AF561BF7D43}" destId="{3F156B47-26E1-41B8-9696-AA672C4F6050}" srcOrd="0" destOrd="0" presId="urn:microsoft.com/office/officeart/2005/8/layout/orgChart1"/>
    <dgm:cxn modelId="{314F6613-DEBA-43B5-87C0-EC44CCF7F36D}" type="presParOf" srcId="{7EA0CDAF-2898-4EA3-A612-2AF561BF7D43}" destId="{F671FB1C-96AE-4AD3-9F92-02CE224219E4}" srcOrd="1" destOrd="0" presId="urn:microsoft.com/office/officeart/2005/8/layout/orgChart1"/>
    <dgm:cxn modelId="{FCAA715C-BB55-4572-A2FC-B0434F029F2A}" type="presParOf" srcId="{1F2C8C17-9316-460C-AEA3-6324BC86CF64}" destId="{FB49AEB9-B90A-49A3-AC18-5D3E0240E4AD}" srcOrd="1" destOrd="0" presId="urn:microsoft.com/office/officeart/2005/8/layout/orgChart1"/>
    <dgm:cxn modelId="{1151A08C-AC6C-47CD-A3FB-BE7EE8831BC1}" type="presParOf" srcId="{FB49AEB9-B90A-49A3-AC18-5D3E0240E4AD}" destId="{292E2774-D287-4ED7-B869-5A9F5606B6B6}" srcOrd="0" destOrd="0" presId="urn:microsoft.com/office/officeart/2005/8/layout/orgChart1"/>
    <dgm:cxn modelId="{B932DF3D-A313-47C9-BE21-902BD05325DD}" type="presParOf" srcId="{FB49AEB9-B90A-49A3-AC18-5D3E0240E4AD}" destId="{2C9586FF-D19F-4D41-A736-0AAB12798103}" srcOrd="1" destOrd="0" presId="urn:microsoft.com/office/officeart/2005/8/layout/orgChart1"/>
    <dgm:cxn modelId="{393FD438-25DF-4230-B01C-1CAE4B95716A}" type="presParOf" srcId="{2C9586FF-D19F-4D41-A736-0AAB12798103}" destId="{8106A740-D27A-43AE-B5C9-71827B4E6722}" srcOrd="0" destOrd="0" presId="urn:microsoft.com/office/officeart/2005/8/layout/orgChart1"/>
    <dgm:cxn modelId="{D7E07DC6-1ED9-4070-AE3A-1FC0DA6AD087}" type="presParOf" srcId="{8106A740-D27A-43AE-B5C9-71827B4E6722}" destId="{FC665E5F-D974-4770-8D58-F239A5CD233F}" srcOrd="0" destOrd="0" presId="urn:microsoft.com/office/officeart/2005/8/layout/orgChart1"/>
    <dgm:cxn modelId="{F1954391-0A2D-47B0-BD49-5E2564CFAF44}" type="presParOf" srcId="{8106A740-D27A-43AE-B5C9-71827B4E6722}" destId="{B53AFFE6-B30E-441B-B6EE-C3EF5A2A46C6}" srcOrd="1" destOrd="0" presId="urn:microsoft.com/office/officeart/2005/8/layout/orgChart1"/>
    <dgm:cxn modelId="{AF874DC6-14AA-4309-82C8-7583722FB59B}" type="presParOf" srcId="{2C9586FF-D19F-4D41-A736-0AAB12798103}" destId="{D3D4EFA2-C3D3-4AE9-B210-D196FCDB71A0}" srcOrd="1" destOrd="0" presId="urn:microsoft.com/office/officeart/2005/8/layout/orgChart1"/>
    <dgm:cxn modelId="{859EC201-52D4-4B27-A1DA-69C23D80B350}" type="presParOf" srcId="{2C9586FF-D19F-4D41-A736-0AAB12798103}" destId="{AE1CB277-8B6B-4136-B2D0-02FE847452D7}" srcOrd="2" destOrd="0" presId="urn:microsoft.com/office/officeart/2005/8/layout/orgChart1"/>
    <dgm:cxn modelId="{52ECF6E7-9B18-4142-87F0-BB7940898B74}" type="presParOf" srcId="{FB49AEB9-B90A-49A3-AC18-5D3E0240E4AD}" destId="{261F8129-82A6-4DF6-8D4E-FABBACDCD719}" srcOrd="2" destOrd="0" presId="urn:microsoft.com/office/officeart/2005/8/layout/orgChart1"/>
    <dgm:cxn modelId="{B38BF58D-791B-4F42-9959-3E79E9CF5560}" type="presParOf" srcId="{FB49AEB9-B90A-49A3-AC18-5D3E0240E4AD}" destId="{7C900DA0-B0AD-46D6-B3EF-B98D4EB7F024}" srcOrd="3" destOrd="0" presId="urn:microsoft.com/office/officeart/2005/8/layout/orgChart1"/>
    <dgm:cxn modelId="{976A3183-C328-4987-805D-50700365A410}" type="presParOf" srcId="{7C900DA0-B0AD-46D6-B3EF-B98D4EB7F024}" destId="{18FAB4DA-2F54-42A5-8160-3F18A57AA305}" srcOrd="0" destOrd="0" presId="urn:microsoft.com/office/officeart/2005/8/layout/orgChart1"/>
    <dgm:cxn modelId="{66FDA730-D570-47C5-B9BD-11F8996A6D0F}" type="presParOf" srcId="{18FAB4DA-2F54-42A5-8160-3F18A57AA305}" destId="{D4F974F4-DC88-4381-A26D-06806EF3EEAE}" srcOrd="0" destOrd="0" presId="urn:microsoft.com/office/officeart/2005/8/layout/orgChart1"/>
    <dgm:cxn modelId="{FD29055A-AE49-4B00-B712-3C8FDB5D3146}" type="presParOf" srcId="{18FAB4DA-2F54-42A5-8160-3F18A57AA305}" destId="{D47FFEEC-44F8-43E8-B87F-C299A9AE0F09}" srcOrd="1" destOrd="0" presId="urn:microsoft.com/office/officeart/2005/8/layout/orgChart1"/>
    <dgm:cxn modelId="{5318B02E-0C70-4342-A865-1C3C95D4675A}" type="presParOf" srcId="{7C900DA0-B0AD-46D6-B3EF-B98D4EB7F024}" destId="{0681B5A9-4B75-4C6F-9BBD-2565B4DE365F}" srcOrd="1" destOrd="0" presId="urn:microsoft.com/office/officeart/2005/8/layout/orgChart1"/>
    <dgm:cxn modelId="{EBDAD76C-5CFA-442A-B59D-0B5A8B64772D}" type="presParOf" srcId="{0681B5A9-4B75-4C6F-9BBD-2565B4DE365F}" destId="{8FC6165E-E0AA-4421-904E-511CDBF59D2A}" srcOrd="0" destOrd="0" presId="urn:microsoft.com/office/officeart/2005/8/layout/orgChart1"/>
    <dgm:cxn modelId="{6E2EDDB7-CBF9-4B7E-B74D-279A02848F61}" type="presParOf" srcId="{0681B5A9-4B75-4C6F-9BBD-2565B4DE365F}" destId="{B3FCF159-A64E-4273-977F-A21764806625}" srcOrd="1" destOrd="0" presId="urn:microsoft.com/office/officeart/2005/8/layout/orgChart1"/>
    <dgm:cxn modelId="{99EC5F0B-7766-4FD2-8F72-EB8C4D4C7D5F}" type="presParOf" srcId="{B3FCF159-A64E-4273-977F-A21764806625}" destId="{35BBE4B3-6380-4070-91E8-1D0770A91193}" srcOrd="0" destOrd="0" presId="urn:microsoft.com/office/officeart/2005/8/layout/orgChart1"/>
    <dgm:cxn modelId="{E1F3D494-5B43-46D8-8CF7-E10DCD2EFEF6}" type="presParOf" srcId="{35BBE4B3-6380-4070-91E8-1D0770A91193}" destId="{9F40948D-35F1-4990-8DA8-F3FD14C060BF}" srcOrd="0" destOrd="0" presId="urn:microsoft.com/office/officeart/2005/8/layout/orgChart1"/>
    <dgm:cxn modelId="{9F334480-E5C4-4A1A-AD3C-04A20631DC18}" type="presParOf" srcId="{35BBE4B3-6380-4070-91E8-1D0770A91193}" destId="{4A7960F8-1C83-4FA8-987C-CF1272FBFC90}" srcOrd="1" destOrd="0" presId="urn:microsoft.com/office/officeart/2005/8/layout/orgChart1"/>
    <dgm:cxn modelId="{B617AD7E-B710-45E8-AA9C-EC1E4103302B}" type="presParOf" srcId="{B3FCF159-A64E-4273-977F-A21764806625}" destId="{5C72A42B-7A47-4608-BAA4-21A0C4EEE1F3}" srcOrd="1" destOrd="0" presId="urn:microsoft.com/office/officeart/2005/8/layout/orgChart1"/>
    <dgm:cxn modelId="{D4D62B0D-5211-4A00-BAF3-F8E4F731FEC2}" type="presParOf" srcId="{B3FCF159-A64E-4273-977F-A21764806625}" destId="{C55F6983-1FD3-4F18-97EF-2B37F5C2976D}" srcOrd="2" destOrd="0" presId="urn:microsoft.com/office/officeart/2005/8/layout/orgChart1"/>
    <dgm:cxn modelId="{26AA6C2D-97DD-43B9-AB4E-78EE46D47AED}" type="presParOf" srcId="{7C900DA0-B0AD-46D6-B3EF-B98D4EB7F024}" destId="{23C77FC7-C482-440A-95C2-98D49FB0D0D2}" srcOrd="2" destOrd="0" presId="urn:microsoft.com/office/officeart/2005/8/layout/orgChart1"/>
    <dgm:cxn modelId="{46C3190B-C452-450B-86BD-DE6402E53F55}" type="presParOf" srcId="{FB49AEB9-B90A-49A3-AC18-5D3E0240E4AD}" destId="{FBF205F5-30EC-44FD-A445-FC459F8CB7A8}" srcOrd="4" destOrd="0" presId="urn:microsoft.com/office/officeart/2005/8/layout/orgChart1"/>
    <dgm:cxn modelId="{4385D80E-2737-41F3-B608-F3600FBFD7A6}" type="presParOf" srcId="{FB49AEB9-B90A-49A3-AC18-5D3E0240E4AD}" destId="{CD8F1879-32F4-4AD5-AB15-EDA5CE863B8D}" srcOrd="5" destOrd="0" presId="urn:microsoft.com/office/officeart/2005/8/layout/orgChart1"/>
    <dgm:cxn modelId="{37C50EE5-C726-4956-96C1-A5EB839EBD55}" type="presParOf" srcId="{CD8F1879-32F4-4AD5-AB15-EDA5CE863B8D}" destId="{DD696DBB-6F12-46D1-90D9-51B2C9F3D98F}" srcOrd="0" destOrd="0" presId="urn:microsoft.com/office/officeart/2005/8/layout/orgChart1"/>
    <dgm:cxn modelId="{8E1DBB93-88A1-4144-A5B0-B8B7D90E1C13}" type="presParOf" srcId="{DD696DBB-6F12-46D1-90D9-51B2C9F3D98F}" destId="{8DB1D5C6-0A66-44E8-835F-53FCB295226B}" srcOrd="0" destOrd="0" presId="urn:microsoft.com/office/officeart/2005/8/layout/orgChart1"/>
    <dgm:cxn modelId="{B46675DE-CF5F-492F-995C-EACB89D806E5}" type="presParOf" srcId="{DD696DBB-6F12-46D1-90D9-51B2C9F3D98F}" destId="{6CB3686E-9052-4019-8D5F-0CDB7AEF0CA9}" srcOrd="1" destOrd="0" presId="urn:microsoft.com/office/officeart/2005/8/layout/orgChart1"/>
    <dgm:cxn modelId="{E869083B-3E19-40AA-A33B-F93B2CCD31CF}" type="presParOf" srcId="{CD8F1879-32F4-4AD5-AB15-EDA5CE863B8D}" destId="{CBCD9CA7-D61B-4384-B4AF-F7611890EE89}" srcOrd="1" destOrd="0" presId="urn:microsoft.com/office/officeart/2005/8/layout/orgChart1"/>
    <dgm:cxn modelId="{9C232D29-F6BB-4003-8729-03DFEE222482}" type="presParOf" srcId="{CD8F1879-32F4-4AD5-AB15-EDA5CE863B8D}" destId="{B2C94C4B-30FE-4A45-A903-68521017E18E}" srcOrd="2" destOrd="0" presId="urn:microsoft.com/office/officeart/2005/8/layout/orgChart1"/>
    <dgm:cxn modelId="{5436C448-A5CF-4DEB-8CFD-7F9D102D276C}" type="presParOf" srcId="{1F2C8C17-9316-460C-AEA3-6324BC86CF64}" destId="{7319B50B-6AD8-4299-B984-C24200031009}" srcOrd="2" destOrd="0" presId="urn:microsoft.com/office/officeart/2005/8/layout/orgChart1"/>
    <dgm:cxn modelId="{EB942A1B-6CE5-4F2C-AB58-A0D5290C12CA}" type="presParOf" srcId="{7319B50B-6AD8-4299-B984-C24200031009}" destId="{930F49A3-FC4A-4688-8DA6-A4CAB1DF2D91}" srcOrd="0" destOrd="0" presId="urn:microsoft.com/office/officeart/2005/8/layout/orgChart1"/>
    <dgm:cxn modelId="{8250176A-738B-4C5E-934A-5254540215C5}" type="presParOf" srcId="{7319B50B-6AD8-4299-B984-C24200031009}" destId="{C91964F6-3AFE-490D-A433-1D5107A6DEAE}" srcOrd="1" destOrd="0" presId="urn:microsoft.com/office/officeart/2005/8/layout/orgChart1"/>
    <dgm:cxn modelId="{7936B5A8-FFE6-4C5B-B5A1-E50A358F6FE3}" type="presParOf" srcId="{C91964F6-3AFE-490D-A433-1D5107A6DEAE}" destId="{FA597422-DA35-4597-AAC6-508441E2AF76}" srcOrd="0" destOrd="0" presId="urn:microsoft.com/office/officeart/2005/8/layout/orgChart1"/>
    <dgm:cxn modelId="{16F7A87E-A7D0-4146-BF12-535CB632A6EA}" type="presParOf" srcId="{FA597422-DA35-4597-AAC6-508441E2AF76}" destId="{C663D239-2534-489F-BCC4-6BBFF6597585}" srcOrd="0" destOrd="0" presId="urn:microsoft.com/office/officeart/2005/8/layout/orgChart1"/>
    <dgm:cxn modelId="{570C2839-7F57-4439-9C43-AF57E6917657}" type="presParOf" srcId="{FA597422-DA35-4597-AAC6-508441E2AF76}" destId="{3211DCA1-659A-4EEF-A9BE-C5D72231B06F}" srcOrd="1" destOrd="0" presId="urn:microsoft.com/office/officeart/2005/8/layout/orgChart1"/>
    <dgm:cxn modelId="{7188BD30-74DD-47EE-951D-1C71553C7344}" type="presParOf" srcId="{C91964F6-3AFE-490D-A433-1D5107A6DEAE}" destId="{6C663326-E94B-462C-9F59-8BB5A25E7C0C}" srcOrd="1" destOrd="0" presId="urn:microsoft.com/office/officeart/2005/8/layout/orgChart1"/>
    <dgm:cxn modelId="{E178F715-6B21-4F27-83B5-C3B54684A899}" type="presParOf" srcId="{C91964F6-3AFE-490D-A433-1D5107A6DEAE}" destId="{BDFA5D41-01DE-4BD7-B523-42F81450EB99}" srcOrd="2" destOrd="0" presId="urn:microsoft.com/office/officeart/2005/8/layout/orgChart1"/>
    <dgm:cxn modelId="{3B21AFFB-CB09-4A12-ADAA-5994A58EEC67}" type="presParOf" srcId="{7AA81668-E7F5-4252-A6C8-A981A9013ED6}" destId="{50698678-54AA-45A4-837E-3922E9F3AC6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59DD6B-E1E8-45A9-AF13-D79D7DE5D9B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91CCE2B5-F939-4DE1-9219-3C7D5DFFDAA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DATA EMPIRIS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07D3ADA7-25C8-4A18-B92F-38755039ADD7}" type="parTrans" cxnId="{8D92DEE7-BFCF-4A93-B0D9-A2FD60C8934D}">
      <dgm:prSet/>
      <dgm:spPr/>
    </dgm:pt>
    <dgm:pt modelId="{E12952C2-D9FB-4D74-B78D-01523CBD4D32}" type="sibTrans" cxnId="{8D92DEE7-BFCF-4A93-B0D9-A2FD60C8934D}">
      <dgm:prSet/>
      <dgm:spPr/>
    </dgm:pt>
    <dgm:pt modelId="{82A4D23E-AEE1-4D9E-89E6-479745B9FAC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VALID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AC0809CE-76FB-418D-864C-A337341B7C6E}" type="parTrans" cxnId="{4D2F4795-7F6F-4ED8-BE1C-269246D6A805}">
      <dgm:prSet/>
      <dgm:spPr/>
    </dgm:pt>
    <dgm:pt modelId="{BCC43E3D-F631-4E44-9502-4BBC54C3E5B9}" type="sibTrans" cxnId="{4D2F4795-7F6F-4ED8-BE1C-269246D6A805}">
      <dgm:prSet/>
      <dgm:spPr/>
    </dgm:pt>
    <dgm:pt modelId="{BBFE7F96-8613-45EC-97F1-B7416356A2CC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Derajat Ketepatan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18BF5915-080E-44DD-A873-165272856496}" type="parTrans" cxnId="{CC072D6E-E1DA-4A02-886A-E4FDB4D3FAB2}">
      <dgm:prSet/>
      <dgm:spPr/>
    </dgm:pt>
    <dgm:pt modelId="{E59FD361-D959-46B5-A556-46D9EC68B5EF}" type="sibTrans" cxnId="{CC072D6E-E1DA-4A02-886A-E4FDB4D3FAB2}">
      <dgm:prSet/>
      <dgm:spPr/>
    </dgm:pt>
    <dgm:pt modelId="{FEEF816C-6E04-499D-8BFC-BB82BD4518F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Reliabilitas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0C51659D-CE97-4B74-B7B0-4A41D6D1EC8E}" type="parTrans" cxnId="{4197A1C3-4112-42B1-BEFD-07182F1C57E4}">
      <dgm:prSet/>
      <dgm:spPr/>
    </dgm:pt>
    <dgm:pt modelId="{DC155867-8203-4E6F-B861-0EB37FD36293}" type="sibTrans" cxnId="{4197A1C3-4112-42B1-BEFD-07182F1C57E4}">
      <dgm:prSet/>
      <dgm:spPr/>
    </dgm:pt>
    <dgm:pt modelId="{174687F0-479F-4A75-B0EF-F17E4A33E40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Obyektivitas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6EBDCD5F-E51D-49B0-A08F-B2F13F652459}" type="parTrans" cxnId="{3C970CC6-B876-41BA-B169-C191FECAFCD7}">
      <dgm:prSet/>
      <dgm:spPr/>
    </dgm:pt>
    <dgm:pt modelId="{F68AA5F7-78A0-4A4F-8533-A515D0A731D2}" type="sibTrans" cxnId="{3C970CC6-B876-41BA-B169-C191FECAFCD7}">
      <dgm:prSet/>
      <dgm:spPr/>
    </dgm:pt>
    <dgm:pt modelId="{38887739-B645-46C8-8FC7-24BD719CA600}" type="pres">
      <dgm:prSet presAssocID="{B659DD6B-E1E8-45A9-AF13-D79D7DE5D9B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7415A9F-00BE-40FD-8DCE-6CE7548C77B9}" type="pres">
      <dgm:prSet presAssocID="{91CCE2B5-F939-4DE1-9219-3C7D5DFFDAA9}" presName="hierRoot1" presStyleCnt="0">
        <dgm:presLayoutVars>
          <dgm:hierBranch/>
        </dgm:presLayoutVars>
      </dgm:prSet>
      <dgm:spPr/>
    </dgm:pt>
    <dgm:pt modelId="{9ACFED86-8140-43C3-8084-D6ABE286CF0B}" type="pres">
      <dgm:prSet presAssocID="{91CCE2B5-F939-4DE1-9219-3C7D5DFFDAA9}" presName="rootComposite1" presStyleCnt="0"/>
      <dgm:spPr/>
    </dgm:pt>
    <dgm:pt modelId="{6B12F754-5829-48F7-90B4-3F799BC14055}" type="pres">
      <dgm:prSet presAssocID="{91CCE2B5-F939-4DE1-9219-3C7D5DFFDAA9}" presName="rootText1" presStyleLbl="node0" presStyleIdx="0" presStyleCnt="1">
        <dgm:presLayoutVars>
          <dgm:chPref val="3"/>
        </dgm:presLayoutVars>
      </dgm:prSet>
      <dgm:spPr/>
    </dgm:pt>
    <dgm:pt modelId="{0C75BAA2-9347-42A2-9525-8821B1513503}" type="pres">
      <dgm:prSet presAssocID="{91CCE2B5-F939-4DE1-9219-3C7D5DFFDAA9}" presName="rootConnector1" presStyleLbl="node1" presStyleIdx="0" presStyleCnt="0"/>
      <dgm:spPr/>
    </dgm:pt>
    <dgm:pt modelId="{7EEB25F9-5F3C-4FA1-8470-AA6039FAF495}" type="pres">
      <dgm:prSet presAssocID="{91CCE2B5-F939-4DE1-9219-3C7D5DFFDAA9}" presName="hierChild2" presStyleCnt="0"/>
      <dgm:spPr/>
    </dgm:pt>
    <dgm:pt modelId="{A2175CE0-94A5-420D-8536-18C88EE2CFFE}" type="pres">
      <dgm:prSet presAssocID="{AC0809CE-76FB-418D-864C-A337341B7C6E}" presName="Name35" presStyleLbl="parChTrans1D2" presStyleIdx="0" presStyleCnt="1"/>
      <dgm:spPr/>
    </dgm:pt>
    <dgm:pt modelId="{A7A77F17-FDE7-4808-BBEF-6797E1469B22}" type="pres">
      <dgm:prSet presAssocID="{82A4D23E-AEE1-4D9E-89E6-479745B9FACE}" presName="hierRoot2" presStyleCnt="0">
        <dgm:presLayoutVars>
          <dgm:hierBranch/>
        </dgm:presLayoutVars>
      </dgm:prSet>
      <dgm:spPr/>
    </dgm:pt>
    <dgm:pt modelId="{7621CB60-3261-4522-BF34-12CC6BAA8918}" type="pres">
      <dgm:prSet presAssocID="{82A4D23E-AEE1-4D9E-89E6-479745B9FACE}" presName="rootComposite" presStyleCnt="0"/>
      <dgm:spPr/>
    </dgm:pt>
    <dgm:pt modelId="{8183DE44-4289-46DA-9C5C-298003A18A26}" type="pres">
      <dgm:prSet presAssocID="{82A4D23E-AEE1-4D9E-89E6-479745B9FACE}" presName="rootText" presStyleLbl="node2" presStyleIdx="0" presStyleCnt="1">
        <dgm:presLayoutVars>
          <dgm:chPref val="3"/>
        </dgm:presLayoutVars>
      </dgm:prSet>
      <dgm:spPr/>
    </dgm:pt>
    <dgm:pt modelId="{0C85F3E8-16AC-4211-B4FF-43BF741C33C9}" type="pres">
      <dgm:prSet presAssocID="{82A4D23E-AEE1-4D9E-89E6-479745B9FACE}" presName="rootConnector" presStyleLbl="node2" presStyleIdx="0" presStyleCnt="1"/>
      <dgm:spPr/>
    </dgm:pt>
    <dgm:pt modelId="{7FE22A6B-5351-47BE-AC76-E00DE81BC7C2}" type="pres">
      <dgm:prSet presAssocID="{82A4D23E-AEE1-4D9E-89E6-479745B9FACE}" presName="hierChild4" presStyleCnt="0"/>
      <dgm:spPr/>
    </dgm:pt>
    <dgm:pt modelId="{F73E2D08-D6C5-469E-90FC-7C4976C47B39}" type="pres">
      <dgm:prSet presAssocID="{82A4D23E-AEE1-4D9E-89E6-479745B9FACE}" presName="hierChild5" presStyleCnt="0"/>
      <dgm:spPr/>
    </dgm:pt>
    <dgm:pt modelId="{EF940C98-071E-4D26-AAA2-251ED6EDB51B}" type="pres">
      <dgm:prSet presAssocID="{18BF5915-080E-44DD-A873-165272856496}" presName="Name111" presStyleLbl="parChTrans1D3" presStyleIdx="0" presStyleCnt="1"/>
      <dgm:spPr/>
    </dgm:pt>
    <dgm:pt modelId="{82E9FE4F-6421-47CB-83AF-2B356D6D61C3}" type="pres">
      <dgm:prSet presAssocID="{BBFE7F96-8613-45EC-97F1-B7416356A2CC}" presName="hierRoot3" presStyleCnt="0">
        <dgm:presLayoutVars>
          <dgm:hierBranch/>
        </dgm:presLayoutVars>
      </dgm:prSet>
      <dgm:spPr/>
    </dgm:pt>
    <dgm:pt modelId="{CD4AB9B8-61A7-4EEE-82BF-F5555CFD3F5E}" type="pres">
      <dgm:prSet presAssocID="{BBFE7F96-8613-45EC-97F1-B7416356A2CC}" presName="rootComposite3" presStyleCnt="0"/>
      <dgm:spPr/>
    </dgm:pt>
    <dgm:pt modelId="{BF118E02-D70F-45A2-881D-4BD2F71FD126}" type="pres">
      <dgm:prSet presAssocID="{BBFE7F96-8613-45EC-97F1-B7416356A2CC}" presName="rootText3" presStyleLbl="asst2" presStyleIdx="0" presStyleCnt="1">
        <dgm:presLayoutVars>
          <dgm:chPref val="3"/>
        </dgm:presLayoutVars>
      </dgm:prSet>
      <dgm:spPr/>
    </dgm:pt>
    <dgm:pt modelId="{9CDF8DAE-CD6E-4C82-818F-015927CFD0A1}" type="pres">
      <dgm:prSet presAssocID="{BBFE7F96-8613-45EC-97F1-B7416356A2CC}" presName="rootConnector3" presStyleLbl="asst2" presStyleIdx="0" presStyleCnt="1"/>
      <dgm:spPr/>
    </dgm:pt>
    <dgm:pt modelId="{B906F368-1D62-4994-A8AF-802DCA4FB0A8}" type="pres">
      <dgm:prSet presAssocID="{BBFE7F96-8613-45EC-97F1-B7416356A2CC}" presName="hierChild6" presStyleCnt="0"/>
      <dgm:spPr/>
    </dgm:pt>
    <dgm:pt modelId="{D52A750B-50FD-40E8-BD18-0F964A628547}" type="pres">
      <dgm:prSet presAssocID="{0C51659D-CE97-4B74-B7B0-4A41D6D1EC8E}" presName="Name35" presStyleLbl="parChTrans1D4" presStyleIdx="0" presStyleCnt="2"/>
      <dgm:spPr/>
    </dgm:pt>
    <dgm:pt modelId="{75AF526A-43FB-44C7-BA2A-6D7092FBD821}" type="pres">
      <dgm:prSet presAssocID="{FEEF816C-6E04-499D-8BFC-BB82BD4518F1}" presName="hierRoot2" presStyleCnt="0">
        <dgm:presLayoutVars>
          <dgm:hierBranch val="r"/>
        </dgm:presLayoutVars>
      </dgm:prSet>
      <dgm:spPr/>
    </dgm:pt>
    <dgm:pt modelId="{7CB5F938-1D54-48EF-8450-5665E81BAB94}" type="pres">
      <dgm:prSet presAssocID="{FEEF816C-6E04-499D-8BFC-BB82BD4518F1}" presName="rootComposite" presStyleCnt="0"/>
      <dgm:spPr/>
    </dgm:pt>
    <dgm:pt modelId="{FA8BCA9A-A371-45CD-837F-68A77786F463}" type="pres">
      <dgm:prSet presAssocID="{FEEF816C-6E04-499D-8BFC-BB82BD4518F1}" presName="rootText" presStyleLbl="node4" presStyleIdx="0" presStyleCnt="2">
        <dgm:presLayoutVars>
          <dgm:chPref val="3"/>
        </dgm:presLayoutVars>
      </dgm:prSet>
      <dgm:spPr/>
    </dgm:pt>
    <dgm:pt modelId="{E55276D5-433E-4484-800B-CC7DE522DBDD}" type="pres">
      <dgm:prSet presAssocID="{FEEF816C-6E04-499D-8BFC-BB82BD4518F1}" presName="rootConnector" presStyleLbl="node4" presStyleIdx="0" presStyleCnt="2"/>
      <dgm:spPr/>
    </dgm:pt>
    <dgm:pt modelId="{4B3E8F15-5578-45DE-95CE-E68AEBA276B9}" type="pres">
      <dgm:prSet presAssocID="{FEEF816C-6E04-499D-8BFC-BB82BD4518F1}" presName="hierChild4" presStyleCnt="0"/>
      <dgm:spPr/>
    </dgm:pt>
    <dgm:pt modelId="{CBD2E72B-1B28-48D0-B6D8-95519CE1FCC4}" type="pres">
      <dgm:prSet presAssocID="{FEEF816C-6E04-499D-8BFC-BB82BD4518F1}" presName="hierChild5" presStyleCnt="0"/>
      <dgm:spPr/>
    </dgm:pt>
    <dgm:pt modelId="{17E80DB3-8021-4364-85A4-2D823C1A3425}" type="pres">
      <dgm:prSet presAssocID="{6EBDCD5F-E51D-49B0-A08F-B2F13F652459}" presName="Name35" presStyleLbl="parChTrans1D4" presStyleIdx="1" presStyleCnt="2"/>
      <dgm:spPr/>
    </dgm:pt>
    <dgm:pt modelId="{5C2CA3A6-A1D7-4479-9C19-C0FCF7B93B62}" type="pres">
      <dgm:prSet presAssocID="{174687F0-479F-4A75-B0EF-F17E4A33E40A}" presName="hierRoot2" presStyleCnt="0">
        <dgm:presLayoutVars>
          <dgm:hierBranch val="r"/>
        </dgm:presLayoutVars>
      </dgm:prSet>
      <dgm:spPr/>
    </dgm:pt>
    <dgm:pt modelId="{F3161FDD-09A4-4F3F-BA74-844C0FABBAF2}" type="pres">
      <dgm:prSet presAssocID="{174687F0-479F-4A75-B0EF-F17E4A33E40A}" presName="rootComposite" presStyleCnt="0"/>
      <dgm:spPr/>
    </dgm:pt>
    <dgm:pt modelId="{85838D8C-B387-486A-95BE-78D167FDBA8C}" type="pres">
      <dgm:prSet presAssocID="{174687F0-479F-4A75-B0EF-F17E4A33E40A}" presName="rootText" presStyleLbl="node4" presStyleIdx="1" presStyleCnt="2">
        <dgm:presLayoutVars>
          <dgm:chPref val="3"/>
        </dgm:presLayoutVars>
      </dgm:prSet>
      <dgm:spPr/>
    </dgm:pt>
    <dgm:pt modelId="{EED0DDAE-BCE7-4F8B-BAFB-1E8C7F280029}" type="pres">
      <dgm:prSet presAssocID="{174687F0-479F-4A75-B0EF-F17E4A33E40A}" presName="rootConnector" presStyleLbl="node4" presStyleIdx="1" presStyleCnt="2"/>
      <dgm:spPr/>
    </dgm:pt>
    <dgm:pt modelId="{CA46D8DA-CF28-45D5-90FC-56AC3B094412}" type="pres">
      <dgm:prSet presAssocID="{174687F0-479F-4A75-B0EF-F17E4A33E40A}" presName="hierChild4" presStyleCnt="0"/>
      <dgm:spPr/>
    </dgm:pt>
    <dgm:pt modelId="{5D4BF13A-0002-4AF9-ACA5-38BA895D87AD}" type="pres">
      <dgm:prSet presAssocID="{174687F0-479F-4A75-B0EF-F17E4A33E40A}" presName="hierChild5" presStyleCnt="0"/>
      <dgm:spPr/>
    </dgm:pt>
    <dgm:pt modelId="{D56F7715-4086-45D1-A35B-68AE1E7D26EB}" type="pres">
      <dgm:prSet presAssocID="{BBFE7F96-8613-45EC-97F1-B7416356A2CC}" presName="hierChild7" presStyleCnt="0"/>
      <dgm:spPr/>
    </dgm:pt>
    <dgm:pt modelId="{FDDF1AAA-1DFA-4278-80AD-1FCD9947CF28}" type="pres">
      <dgm:prSet presAssocID="{91CCE2B5-F939-4DE1-9219-3C7D5DFFDAA9}" presName="hierChild3" presStyleCnt="0"/>
      <dgm:spPr/>
    </dgm:pt>
  </dgm:ptLst>
  <dgm:cxnLst>
    <dgm:cxn modelId="{8D92DEE7-BFCF-4A93-B0D9-A2FD60C8934D}" srcId="{B659DD6B-E1E8-45A9-AF13-D79D7DE5D9BE}" destId="{91CCE2B5-F939-4DE1-9219-3C7D5DFFDAA9}" srcOrd="0" destOrd="0" parTransId="{07D3ADA7-25C8-4A18-B92F-38755039ADD7}" sibTransId="{E12952C2-D9FB-4D74-B78D-01523CBD4D32}"/>
    <dgm:cxn modelId="{DE7FDAA7-2F8E-4230-A18A-1C83F44F3762}" type="presOf" srcId="{FEEF816C-6E04-499D-8BFC-BB82BD4518F1}" destId="{FA8BCA9A-A371-45CD-837F-68A77786F463}" srcOrd="0" destOrd="0" presId="urn:microsoft.com/office/officeart/2005/8/layout/orgChart1"/>
    <dgm:cxn modelId="{9895E661-F53D-4691-B717-71613EB690EB}" type="presOf" srcId="{6EBDCD5F-E51D-49B0-A08F-B2F13F652459}" destId="{17E80DB3-8021-4364-85A4-2D823C1A3425}" srcOrd="0" destOrd="0" presId="urn:microsoft.com/office/officeart/2005/8/layout/orgChart1"/>
    <dgm:cxn modelId="{B433F2A9-93D6-4125-B564-721BC0B4579A}" type="presOf" srcId="{BBFE7F96-8613-45EC-97F1-B7416356A2CC}" destId="{BF118E02-D70F-45A2-881D-4BD2F71FD126}" srcOrd="0" destOrd="0" presId="urn:microsoft.com/office/officeart/2005/8/layout/orgChart1"/>
    <dgm:cxn modelId="{6D7BD30D-7D02-4833-9AC7-C0247EB6E39E}" type="presOf" srcId="{B659DD6B-E1E8-45A9-AF13-D79D7DE5D9BE}" destId="{38887739-B645-46C8-8FC7-24BD719CA600}" srcOrd="0" destOrd="0" presId="urn:microsoft.com/office/officeart/2005/8/layout/orgChart1"/>
    <dgm:cxn modelId="{95F85CA6-4DEC-4E76-A0EE-8AD9AD94534F}" type="presOf" srcId="{174687F0-479F-4A75-B0EF-F17E4A33E40A}" destId="{85838D8C-B387-486A-95BE-78D167FDBA8C}" srcOrd="0" destOrd="0" presId="urn:microsoft.com/office/officeart/2005/8/layout/orgChart1"/>
    <dgm:cxn modelId="{C957C9CA-ABF1-4390-87C9-9282AA44D65D}" type="presOf" srcId="{FEEF816C-6E04-499D-8BFC-BB82BD4518F1}" destId="{E55276D5-433E-4484-800B-CC7DE522DBDD}" srcOrd="1" destOrd="0" presId="urn:microsoft.com/office/officeart/2005/8/layout/orgChart1"/>
    <dgm:cxn modelId="{3C970CC6-B876-41BA-B169-C191FECAFCD7}" srcId="{BBFE7F96-8613-45EC-97F1-B7416356A2CC}" destId="{174687F0-479F-4A75-B0EF-F17E4A33E40A}" srcOrd="1" destOrd="0" parTransId="{6EBDCD5F-E51D-49B0-A08F-B2F13F652459}" sibTransId="{F68AA5F7-78A0-4A4F-8533-A515D0A731D2}"/>
    <dgm:cxn modelId="{E9F04A9B-D312-4B94-9089-E3DF7A90D8B5}" type="presOf" srcId="{91CCE2B5-F939-4DE1-9219-3C7D5DFFDAA9}" destId="{0C75BAA2-9347-42A2-9525-8821B1513503}" srcOrd="1" destOrd="0" presId="urn:microsoft.com/office/officeart/2005/8/layout/orgChart1"/>
    <dgm:cxn modelId="{D35BA48C-9478-4C17-9182-2C6F87101558}" type="presOf" srcId="{0C51659D-CE97-4B74-B7B0-4A41D6D1EC8E}" destId="{D52A750B-50FD-40E8-BD18-0F964A628547}" srcOrd="0" destOrd="0" presId="urn:microsoft.com/office/officeart/2005/8/layout/orgChart1"/>
    <dgm:cxn modelId="{AD93EB7A-E919-479D-8263-BEDE89A0E2F5}" type="presOf" srcId="{174687F0-479F-4A75-B0EF-F17E4A33E40A}" destId="{EED0DDAE-BCE7-4F8B-BAFB-1E8C7F280029}" srcOrd="1" destOrd="0" presId="urn:microsoft.com/office/officeart/2005/8/layout/orgChart1"/>
    <dgm:cxn modelId="{AE4B85C2-D252-4515-9DD2-E3FF53AC227D}" type="presOf" srcId="{AC0809CE-76FB-418D-864C-A337341B7C6E}" destId="{A2175CE0-94A5-420D-8536-18C88EE2CFFE}" srcOrd="0" destOrd="0" presId="urn:microsoft.com/office/officeart/2005/8/layout/orgChart1"/>
    <dgm:cxn modelId="{959A1A77-CC8D-479F-8EA8-647307C33997}" type="presOf" srcId="{18BF5915-080E-44DD-A873-165272856496}" destId="{EF940C98-071E-4D26-AAA2-251ED6EDB51B}" srcOrd="0" destOrd="0" presId="urn:microsoft.com/office/officeart/2005/8/layout/orgChart1"/>
    <dgm:cxn modelId="{4197A1C3-4112-42B1-BEFD-07182F1C57E4}" srcId="{BBFE7F96-8613-45EC-97F1-B7416356A2CC}" destId="{FEEF816C-6E04-499D-8BFC-BB82BD4518F1}" srcOrd="0" destOrd="0" parTransId="{0C51659D-CE97-4B74-B7B0-4A41D6D1EC8E}" sibTransId="{DC155867-8203-4E6F-B861-0EB37FD36293}"/>
    <dgm:cxn modelId="{CC072D6E-E1DA-4A02-886A-E4FDB4D3FAB2}" srcId="{82A4D23E-AEE1-4D9E-89E6-479745B9FACE}" destId="{BBFE7F96-8613-45EC-97F1-B7416356A2CC}" srcOrd="0" destOrd="0" parTransId="{18BF5915-080E-44DD-A873-165272856496}" sibTransId="{E59FD361-D959-46B5-A556-46D9EC68B5EF}"/>
    <dgm:cxn modelId="{0C025E00-50A7-42CF-8284-4EE5BBD95EBD}" type="presOf" srcId="{82A4D23E-AEE1-4D9E-89E6-479745B9FACE}" destId="{0C85F3E8-16AC-4211-B4FF-43BF741C33C9}" srcOrd="1" destOrd="0" presId="urn:microsoft.com/office/officeart/2005/8/layout/orgChart1"/>
    <dgm:cxn modelId="{48121D36-3674-485B-9401-0E35793C7284}" type="presOf" srcId="{82A4D23E-AEE1-4D9E-89E6-479745B9FACE}" destId="{8183DE44-4289-46DA-9C5C-298003A18A26}" srcOrd="0" destOrd="0" presId="urn:microsoft.com/office/officeart/2005/8/layout/orgChart1"/>
    <dgm:cxn modelId="{1184CF07-7053-4DD8-BC72-E49535470D87}" type="presOf" srcId="{BBFE7F96-8613-45EC-97F1-B7416356A2CC}" destId="{9CDF8DAE-CD6E-4C82-818F-015927CFD0A1}" srcOrd="1" destOrd="0" presId="urn:microsoft.com/office/officeart/2005/8/layout/orgChart1"/>
    <dgm:cxn modelId="{14058659-F62B-4EDA-B91D-1A6BC1F56990}" type="presOf" srcId="{91CCE2B5-F939-4DE1-9219-3C7D5DFFDAA9}" destId="{6B12F754-5829-48F7-90B4-3F799BC14055}" srcOrd="0" destOrd="0" presId="urn:microsoft.com/office/officeart/2005/8/layout/orgChart1"/>
    <dgm:cxn modelId="{4D2F4795-7F6F-4ED8-BE1C-269246D6A805}" srcId="{91CCE2B5-F939-4DE1-9219-3C7D5DFFDAA9}" destId="{82A4D23E-AEE1-4D9E-89E6-479745B9FACE}" srcOrd="0" destOrd="0" parTransId="{AC0809CE-76FB-418D-864C-A337341B7C6E}" sibTransId="{BCC43E3D-F631-4E44-9502-4BBC54C3E5B9}"/>
    <dgm:cxn modelId="{E33F644C-2D89-4AB5-87C4-2FB4F6F22502}" type="presParOf" srcId="{38887739-B645-46C8-8FC7-24BD719CA600}" destId="{C7415A9F-00BE-40FD-8DCE-6CE7548C77B9}" srcOrd="0" destOrd="0" presId="urn:microsoft.com/office/officeart/2005/8/layout/orgChart1"/>
    <dgm:cxn modelId="{DAFC33D1-FFF0-468B-BDC8-AFE0D43F47F1}" type="presParOf" srcId="{C7415A9F-00BE-40FD-8DCE-6CE7548C77B9}" destId="{9ACFED86-8140-43C3-8084-D6ABE286CF0B}" srcOrd="0" destOrd="0" presId="urn:microsoft.com/office/officeart/2005/8/layout/orgChart1"/>
    <dgm:cxn modelId="{89AD3950-3C45-4FD9-A45A-286633591B50}" type="presParOf" srcId="{9ACFED86-8140-43C3-8084-D6ABE286CF0B}" destId="{6B12F754-5829-48F7-90B4-3F799BC14055}" srcOrd="0" destOrd="0" presId="urn:microsoft.com/office/officeart/2005/8/layout/orgChart1"/>
    <dgm:cxn modelId="{8FA31289-74AA-4069-984E-DD7F0E98419F}" type="presParOf" srcId="{9ACFED86-8140-43C3-8084-D6ABE286CF0B}" destId="{0C75BAA2-9347-42A2-9525-8821B1513503}" srcOrd="1" destOrd="0" presId="urn:microsoft.com/office/officeart/2005/8/layout/orgChart1"/>
    <dgm:cxn modelId="{B9551C58-DB9E-4355-8A15-F0BA41032EBD}" type="presParOf" srcId="{C7415A9F-00BE-40FD-8DCE-6CE7548C77B9}" destId="{7EEB25F9-5F3C-4FA1-8470-AA6039FAF495}" srcOrd="1" destOrd="0" presId="urn:microsoft.com/office/officeart/2005/8/layout/orgChart1"/>
    <dgm:cxn modelId="{DB2BEA6C-CA08-473F-A3A6-E190E51753F5}" type="presParOf" srcId="{7EEB25F9-5F3C-4FA1-8470-AA6039FAF495}" destId="{A2175CE0-94A5-420D-8536-18C88EE2CFFE}" srcOrd="0" destOrd="0" presId="urn:microsoft.com/office/officeart/2005/8/layout/orgChart1"/>
    <dgm:cxn modelId="{7ECEBF7C-8F0C-4B55-8278-390167B169E4}" type="presParOf" srcId="{7EEB25F9-5F3C-4FA1-8470-AA6039FAF495}" destId="{A7A77F17-FDE7-4808-BBEF-6797E1469B22}" srcOrd="1" destOrd="0" presId="urn:microsoft.com/office/officeart/2005/8/layout/orgChart1"/>
    <dgm:cxn modelId="{1BC4392C-8CF3-4BAE-B4D3-05918FE0A293}" type="presParOf" srcId="{A7A77F17-FDE7-4808-BBEF-6797E1469B22}" destId="{7621CB60-3261-4522-BF34-12CC6BAA8918}" srcOrd="0" destOrd="0" presId="urn:microsoft.com/office/officeart/2005/8/layout/orgChart1"/>
    <dgm:cxn modelId="{330387D2-D5ED-44F3-9618-D2B1556F2EF8}" type="presParOf" srcId="{7621CB60-3261-4522-BF34-12CC6BAA8918}" destId="{8183DE44-4289-46DA-9C5C-298003A18A26}" srcOrd="0" destOrd="0" presId="urn:microsoft.com/office/officeart/2005/8/layout/orgChart1"/>
    <dgm:cxn modelId="{BD57771C-5973-437D-AAC6-9CE4E2F97B97}" type="presParOf" srcId="{7621CB60-3261-4522-BF34-12CC6BAA8918}" destId="{0C85F3E8-16AC-4211-B4FF-43BF741C33C9}" srcOrd="1" destOrd="0" presId="urn:microsoft.com/office/officeart/2005/8/layout/orgChart1"/>
    <dgm:cxn modelId="{DD9085B3-03CD-4352-97A4-26069EFFC166}" type="presParOf" srcId="{A7A77F17-FDE7-4808-BBEF-6797E1469B22}" destId="{7FE22A6B-5351-47BE-AC76-E00DE81BC7C2}" srcOrd="1" destOrd="0" presId="urn:microsoft.com/office/officeart/2005/8/layout/orgChart1"/>
    <dgm:cxn modelId="{7668B890-7262-4E7F-A510-D6585339BF65}" type="presParOf" srcId="{A7A77F17-FDE7-4808-BBEF-6797E1469B22}" destId="{F73E2D08-D6C5-469E-90FC-7C4976C47B39}" srcOrd="2" destOrd="0" presId="urn:microsoft.com/office/officeart/2005/8/layout/orgChart1"/>
    <dgm:cxn modelId="{F08DE964-A60B-4D07-8EEE-448A9E5DE473}" type="presParOf" srcId="{F73E2D08-D6C5-469E-90FC-7C4976C47B39}" destId="{EF940C98-071E-4D26-AAA2-251ED6EDB51B}" srcOrd="0" destOrd="0" presId="urn:microsoft.com/office/officeart/2005/8/layout/orgChart1"/>
    <dgm:cxn modelId="{4E895BE1-11B6-4987-BC46-E975E37A71E7}" type="presParOf" srcId="{F73E2D08-D6C5-469E-90FC-7C4976C47B39}" destId="{82E9FE4F-6421-47CB-83AF-2B356D6D61C3}" srcOrd="1" destOrd="0" presId="urn:microsoft.com/office/officeart/2005/8/layout/orgChart1"/>
    <dgm:cxn modelId="{1D1FD3A2-0F5C-4885-9D83-53DB9F910668}" type="presParOf" srcId="{82E9FE4F-6421-47CB-83AF-2B356D6D61C3}" destId="{CD4AB9B8-61A7-4EEE-82BF-F5555CFD3F5E}" srcOrd="0" destOrd="0" presId="urn:microsoft.com/office/officeart/2005/8/layout/orgChart1"/>
    <dgm:cxn modelId="{2A458A2E-FE8E-4799-95EE-A8B87EF8015C}" type="presParOf" srcId="{CD4AB9B8-61A7-4EEE-82BF-F5555CFD3F5E}" destId="{BF118E02-D70F-45A2-881D-4BD2F71FD126}" srcOrd="0" destOrd="0" presId="urn:microsoft.com/office/officeart/2005/8/layout/orgChart1"/>
    <dgm:cxn modelId="{485A605B-427C-4EB1-889D-F78A9A18AF00}" type="presParOf" srcId="{CD4AB9B8-61A7-4EEE-82BF-F5555CFD3F5E}" destId="{9CDF8DAE-CD6E-4C82-818F-015927CFD0A1}" srcOrd="1" destOrd="0" presId="urn:microsoft.com/office/officeart/2005/8/layout/orgChart1"/>
    <dgm:cxn modelId="{7D788EE5-1F9B-4102-BAED-6191EF1619BB}" type="presParOf" srcId="{82E9FE4F-6421-47CB-83AF-2B356D6D61C3}" destId="{B906F368-1D62-4994-A8AF-802DCA4FB0A8}" srcOrd="1" destOrd="0" presId="urn:microsoft.com/office/officeart/2005/8/layout/orgChart1"/>
    <dgm:cxn modelId="{37BDDF68-676C-4005-BED1-8A707862DF57}" type="presParOf" srcId="{B906F368-1D62-4994-A8AF-802DCA4FB0A8}" destId="{D52A750B-50FD-40E8-BD18-0F964A628547}" srcOrd="0" destOrd="0" presId="urn:microsoft.com/office/officeart/2005/8/layout/orgChart1"/>
    <dgm:cxn modelId="{E62C48E4-31C0-40A1-ADF8-40375B731615}" type="presParOf" srcId="{B906F368-1D62-4994-A8AF-802DCA4FB0A8}" destId="{75AF526A-43FB-44C7-BA2A-6D7092FBD821}" srcOrd="1" destOrd="0" presId="urn:microsoft.com/office/officeart/2005/8/layout/orgChart1"/>
    <dgm:cxn modelId="{1B5EB05D-46D2-4951-948A-5D1244036D28}" type="presParOf" srcId="{75AF526A-43FB-44C7-BA2A-6D7092FBD821}" destId="{7CB5F938-1D54-48EF-8450-5665E81BAB94}" srcOrd="0" destOrd="0" presId="urn:microsoft.com/office/officeart/2005/8/layout/orgChart1"/>
    <dgm:cxn modelId="{BBE01B10-55B5-4666-B95F-C104B4B1E139}" type="presParOf" srcId="{7CB5F938-1D54-48EF-8450-5665E81BAB94}" destId="{FA8BCA9A-A371-45CD-837F-68A77786F463}" srcOrd="0" destOrd="0" presId="urn:microsoft.com/office/officeart/2005/8/layout/orgChart1"/>
    <dgm:cxn modelId="{31B6EE35-688D-4417-99B4-D45811F5445E}" type="presParOf" srcId="{7CB5F938-1D54-48EF-8450-5665E81BAB94}" destId="{E55276D5-433E-4484-800B-CC7DE522DBDD}" srcOrd="1" destOrd="0" presId="urn:microsoft.com/office/officeart/2005/8/layout/orgChart1"/>
    <dgm:cxn modelId="{171D2260-7FF9-4EB0-9594-3A72F470FFA6}" type="presParOf" srcId="{75AF526A-43FB-44C7-BA2A-6D7092FBD821}" destId="{4B3E8F15-5578-45DE-95CE-E68AEBA276B9}" srcOrd="1" destOrd="0" presId="urn:microsoft.com/office/officeart/2005/8/layout/orgChart1"/>
    <dgm:cxn modelId="{A1119AFA-68C4-4E6E-A7FE-6B8D0C18E74B}" type="presParOf" srcId="{75AF526A-43FB-44C7-BA2A-6D7092FBD821}" destId="{CBD2E72B-1B28-48D0-B6D8-95519CE1FCC4}" srcOrd="2" destOrd="0" presId="urn:microsoft.com/office/officeart/2005/8/layout/orgChart1"/>
    <dgm:cxn modelId="{362ED7EC-7E02-4C45-8BB6-4A8822FF2F97}" type="presParOf" srcId="{B906F368-1D62-4994-A8AF-802DCA4FB0A8}" destId="{17E80DB3-8021-4364-85A4-2D823C1A3425}" srcOrd="2" destOrd="0" presId="urn:microsoft.com/office/officeart/2005/8/layout/orgChart1"/>
    <dgm:cxn modelId="{45D401A2-8B81-417C-BDFA-7F14AF67AE9E}" type="presParOf" srcId="{B906F368-1D62-4994-A8AF-802DCA4FB0A8}" destId="{5C2CA3A6-A1D7-4479-9C19-C0FCF7B93B62}" srcOrd="3" destOrd="0" presId="urn:microsoft.com/office/officeart/2005/8/layout/orgChart1"/>
    <dgm:cxn modelId="{5DBDD805-6EEF-42D9-8992-D169A151A625}" type="presParOf" srcId="{5C2CA3A6-A1D7-4479-9C19-C0FCF7B93B62}" destId="{F3161FDD-09A4-4F3F-BA74-844C0FABBAF2}" srcOrd="0" destOrd="0" presId="urn:microsoft.com/office/officeart/2005/8/layout/orgChart1"/>
    <dgm:cxn modelId="{85E28D1F-19E6-450D-8386-CA69D62F0971}" type="presParOf" srcId="{F3161FDD-09A4-4F3F-BA74-844C0FABBAF2}" destId="{85838D8C-B387-486A-95BE-78D167FDBA8C}" srcOrd="0" destOrd="0" presId="urn:microsoft.com/office/officeart/2005/8/layout/orgChart1"/>
    <dgm:cxn modelId="{ED747C3A-FDE9-4685-A59E-C7C91820C972}" type="presParOf" srcId="{F3161FDD-09A4-4F3F-BA74-844C0FABBAF2}" destId="{EED0DDAE-BCE7-4F8B-BAFB-1E8C7F280029}" srcOrd="1" destOrd="0" presId="urn:microsoft.com/office/officeart/2005/8/layout/orgChart1"/>
    <dgm:cxn modelId="{BC923E43-5D68-426E-87DC-73B1E1A33ACD}" type="presParOf" srcId="{5C2CA3A6-A1D7-4479-9C19-C0FCF7B93B62}" destId="{CA46D8DA-CF28-45D5-90FC-56AC3B094412}" srcOrd="1" destOrd="0" presId="urn:microsoft.com/office/officeart/2005/8/layout/orgChart1"/>
    <dgm:cxn modelId="{25C57A2C-5619-4816-898B-A7C4B01BCB7E}" type="presParOf" srcId="{5C2CA3A6-A1D7-4479-9C19-C0FCF7B93B62}" destId="{5D4BF13A-0002-4AF9-ACA5-38BA895D87AD}" srcOrd="2" destOrd="0" presId="urn:microsoft.com/office/officeart/2005/8/layout/orgChart1"/>
    <dgm:cxn modelId="{437687C7-D46F-41F7-8E10-2058FA1D4441}" type="presParOf" srcId="{82E9FE4F-6421-47CB-83AF-2B356D6D61C3}" destId="{D56F7715-4086-45D1-A35B-68AE1E7D26EB}" srcOrd="2" destOrd="0" presId="urn:microsoft.com/office/officeart/2005/8/layout/orgChart1"/>
    <dgm:cxn modelId="{C6E850B8-4A72-4DDF-9B3B-C0B1926A20E9}" type="presParOf" srcId="{C7415A9F-00BE-40FD-8DCE-6CE7548C77B9}" destId="{FDDF1AAA-1DFA-4278-80AD-1FCD9947CF2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FC8A7D-5526-440C-9CFF-592C6DF02C3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B448A41C-D8D4-4502-83AF-25C5F0FE7E2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TUJUAN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PENELITIAN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598015A5-86B4-48CC-9710-1447C34233C7}" type="parTrans" cxnId="{6B64F39E-7A0B-4816-A296-4112191EEC45}">
      <dgm:prSet/>
      <dgm:spPr/>
    </dgm:pt>
    <dgm:pt modelId="{728BD550-72F5-44E8-A541-C0EDC4A2594F}" type="sibTrans" cxnId="{6B64F39E-7A0B-4816-A296-4112191EEC45}">
      <dgm:prSet/>
      <dgm:spPr/>
    </dgm:pt>
    <dgm:pt modelId="{4AA7BBBB-1FB3-47ED-8D84-E591C1BADCB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PENEMUAN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D9CB9980-E70B-4116-97D4-1AB259F59B84}" type="parTrans" cxnId="{B8BA08C7-A838-42EA-89E7-F0DE29F12868}">
      <dgm:prSet/>
      <dgm:spPr/>
    </dgm:pt>
    <dgm:pt modelId="{6E338EBE-363A-4CE3-A2E4-AC5F365DDC0D}" type="sibTrans" cxnId="{B8BA08C7-A838-42EA-89E7-F0DE29F12868}">
      <dgm:prSet/>
      <dgm:spPr/>
    </dgm:pt>
    <dgm:pt modelId="{54655AF2-67AC-4786-9203-E40902EB63B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Data Baru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073C56E7-5008-426E-807E-CC08652A4089}" type="parTrans" cxnId="{4F98A165-9DE5-4BF0-8775-F4E7BBB84AEC}">
      <dgm:prSet/>
      <dgm:spPr/>
    </dgm:pt>
    <dgm:pt modelId="{1C09CB01-6C40-4867-A9AF-7C345682256A}" type="sibTrans" cxnId="{4F98A165-9DE5-4BF0-8775-F4E7BBB84AEC}">
      <dgm:prSet/>
      <dgm:spPr/>
    </dgm:pt>
    <dgm:pt modelId="{FE916E77-18F0-42D1-AECD-7D4635F3778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PEMBUKTIAN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A704F9D7-EC78-4462-9885-78755733C485}" type="parTrans" cxnId="{7322F6B9-8BB4-4297-BD0D-358E6FD3D023}">
      <dgm:prSet/>
      <dgm:spPr/>
    </dgm:pt>
    <dgm:pt modelId="{9E1438C3-2ECD-4FAF-9FE0-76B891A76D6E}" type="sibTrans" cxnId="{7322F6B9-8BB4-4297-BD0D-358E6FD3D023}">
      <dgm:prSet/>
      <dgm:spPr/>
    </dgm:pt>
    <dgm:pt modelId="{FEEC06D3-E077-413D-ACA3-1706218A98F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Data untuk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membuktikan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keragu-raguan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FE8B7CBB-7A8B-4D04-8C24-515D541387A6}" type="parTrans" cxnId="{C6E7B487-6528-45D8-AD50-DEBD5AD3182D}">
      <dgm:prSet/>
      <dgm:spPr/>
    </dgm:pt>
    <dgm:pt modelId="{F4F96350-FB63-4845-BCCC-702FFB9081A0}" type="sibTrans" cxnId="{C6E7B487-6528-45D8-AD50-DEBD5AD3182D}">
      <dgm:prSet/>
      <dgm:spPr/>
    </dgm:pt>
    <dgm:pt modelId="{28BA3BB4-487F-408E-A429-8B228B35228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PENGEMBANGAN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07B6ACEF-1821-4075-8C19-579B776D1536}" type="parTrans" cxnId="{860AA0A3-D834-420E-A3D5-417D0BA2D97B}">
      <dgm:prSet/>
      <dgm:spPr/>
    </dgm:pt>
    <dgm:pt modelId="{5015F139-FD21-4D09-8B55-771A9759A95A}" type="sibTrans" cxnId="{860AA0A3-D834-420E-A3D5-417D0BA2D97B}">
      <dgm:prSet/>
      <dgm:spPr/>
    </dgm:pt>
    <dgm:pt modelId="{E2A88DE8-10D7-48A6-8A75-4E904C67358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Memperdalam &amp;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Memperluas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Pengetahuan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yang ada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B532332E-D1BA-496D-A840-8A8FEECD229D}" type="parTrans" cxnId="{7903DB6A-7318-499C-ADB7-AAE4187428BB}">
      <dgm:prSet/>
      <dgm:spPr/>
    </dgm:pt>
    <dgm:pt modelId="{FF6FA9DB-CE19-48F7-95E1-E30FB766487A}" type="sibTrans" cxnId="{7903DB6A-7318-499C-ADB7-AAE4187428BB}">
      <dgm:prSet/>
      <dgm:spPr/>
    </dgm:pt>
    <dgm:pt modelId="{49D9A122-7B75-4E5A-926D-9ACF69B694B3}" type="pres">
      <dgm:prSet presAssocID="{BCFC8A7D-5526-440C-9CFF-592C6DF02C3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34C4530-0090-44D5-950B-FF5666C27648}" type="pres">
      <dgm:prSet presAssocID="{B448A41C-D8D4-4502-83AF-25C5F0FE7E2B}" presName="hierRoot1" presStyleCnt="0">
        <dgm:presLayoutVars>
          <dgm:hierBranch/>
        </dgm:presLayoutVars>
      </dgm:prSet>
      <dgm:spPr/>
    </dgm:pt>
    <dgm:pt modelId="{045280B6-6E20-4373-836B-8F75695547E6}" type="pres">
      <dgm:prSet presAssocID="{B448A41C-D8D4-4502-83AF-25C5F0FE7E2B}" presName="rootComposite1" presStyleCnt="0"/>
      <dgm:spPr/>
    </dgm:pt>
    <dgm:pt modelId="{F9098CBA-526D-4BFD-8448-2F7FB4237B57}" type="pres">
      <dgm:prSet presAssocID="{B448A41C-D8D4-4502-83AF-25C5F0FE7E2B}" presName="rootText1" presStyleLbl="node0" presStyleIdx="0" presStyleCnt="1">
        <dgm:presLayoutVars>
          <dgm:chPref val="3"/>
        </dgm:presLayoutVars>
      </dgm:prSet>
      <dgm:spPr/>
    </dgm:pt>
    <dgm:pt modelId="{60B018C7-5FA2-4A33-B160-769D3F3EEBD2}" type="pres">
      <dgm:prSet presAssocID="{B448A41C-D8D4-4502-83AF-25C5F0FE7E2B}" presName="rootConnector1" presStyleLbl="node1" presStyleIdx="0" presStyleCnt="0"/>
      <dgm:spPr/>
    </dgm:pt>
    <dgm:pt modelId="{FE50D086-ABDC-4BFA-8D25-F0AF5C94C3F6}" type="pres">
      <dgm:prSet presAssocID="{B448A41C-D8D4-4502-83AF-25C5F0FE7E2B}" presName="hierChild2" presStyleCnt="0"/>
      <dgm:spPr/>
    </dgm:pt>
    <dgm:pt modelId="{25A3D0E7-068E-4950-A69B-354FF9F3914A}" type="pres">
      <dgm:prSet presAssocID="{D9CB9980-E70B-4116-97D4-1AB259F59B84}" presName="Name35" presStyleLbl="parChTrans1D2" presStyleIdx="0" presStyleCnt="3"/>
      <dgm:spPr/>
    </dgm:pt>
    <dgm:pt modelId="{AB77F670-9AD8-440B-8A7B-255438494D14}" type="pres">
      <dgm:prSet presAssocID="{4AA7BBBB-1FB3-47ED-8D84-E591C1BADCB6}" presName="hierRoot2" presStyleCnt="0">
        <dgm:presLayoutVars>
          <dgm:hierBranch/>
        </dgm:presLayoutVars>
      </dgm:prSet>
      <dgm:spPr/>
    </dgm:pt>
    <dgm:pt modelId="{DE527458-4579-454B-842A-F7D79EC0ED3C}" type="pres">
      <dgm:prSet presAssocID="{4AA7BBBB-1FB3-47ED-8D84-E591C1BADCB6}" presName="rootComposite" presStyleCnt="0"/>
      <dgm:spPr/>
    </dgm:pt>
    <dgm:pt modelId="{96E25038-3FE5-43B3-9C5A-CB5B14EDF429}" type="pres">
      <dgm:prSet presAssocID="{4AA7BBBB-1FB3-47ED-8D84-E591C1BADCB6}" presName="rootText" presStyleLbl="node2" presStyleIdx="0" presStyleCnt="3">
        <dgm:presLayoutVars>
          <dgm:chPref val="3"/>
        </dgm:presLayoutVars>
      </dgm:prSet>
      <dgm:spPr/>
    </dgm:pt>
    <dgm:pt modelId="{6158D6A7-F939-4F42-A299-319D92AF11D1}" type="pres">
      <dgm:prSet presAssocID="{4AA7BBBB-1FB3-47ED-8D84-E591C1BADCB6}" presName="rootConnector" presStyleLbl="node2" presStyleIdx="0" presStyleCnt="3"/>
      <dgm:spPr/>
    </dgm:pt>
    <dgm:pt modelId="{B258D86C-4035-4956-B438-A90994238731}" type="pres">
      <dgm:prSet presAssocID="{4AA7BBBB-1FB3-47ED-8D84-E591C1BADCB6}" presName="hierChild4" presStyleCnt="0"/>
      <dgm:spPr/>
    </dgm:pt>
    <dgm:pt modelId="{9D9844A3-C709-4ECC-ABA7-5B5D20F0BF31}" type="pres">
      <dgm:prSet presAssocID="{073C56E7-5008-426E-807E-CC08652A4089}" presName="Name35" presStyleLbl="parChTrans1D3" presStyleIdx="0" presStyleCnt="3"/>
      <dgm:spPr/>
    </dgm:pt>
    <dgm:pt modelId="{AAE908F7-5AD6-4054-B6EE-2AB23997DC11}" type="pres">
      <dgm:prSet presAssocID="{54655AF2-67AC-4786-9203-E40902EB63B0}" presName="hierRoot2" presStyleCnt="0">
        <dgm:presLayoutVars>
          <dgm:hierBranch val="r"/>
        </dgm:presLayoutVars>
      </dgm:prSet>
      <dgm:spPr/>
    </dgm:pt>
    <dgm:pt modelId="{66DF47FA-012B-40A5-A3DC-05F6BD899707}" type="pres">
      <dgm:prSet presAssocID="{54655AF2-67AC-4786-9203-E40902EB63B0}" presName="rootComposite" presStyleCnt="0"/>
      <dgm:spPr/>
    </dgm:pt>
    <dgm:pt modelId="{D7A21C85-8585-455A-9C60-B07E37DFCECB}" type="pres">
      <dgm:prSet presAssocID="{54655AF2-67AC-4786-9203-E40902EB63B0}" presName="rootText" presStyleLbl="node3" presStyleIdx="0" presStyleCnt="3">
        <dgm:presLayoutVars>
          <dgm:chPref val="3"/>
        </dgm:presLayoutVars>
      </dgm:prSet>
      <dgm:spPr/>
    </dgm:pt>
    <dgm:pt modelId="{64D36063-08F6-4A96-B7A4-3C3DCA3F10C8}" type="pres">
      <dgm:prSet presAssocID="{54655AF2-67AC-4786-9203-E40902EB63B0}" presName="rootConnector" presStyleLbl="node3" presStyleIdx="0" presStyleCnt="3"/>
      <dgm:spPr/>
    </dgm:pt>
    <dgm:pt modelId="{6CC359B1-1ABD-4F87-9DD5-EBE0DA6F722C}" type="pres">
      <dgm:prSet presAssocID="{54655AF2-67AC-4786-9203-E40902EB63B0}" presName="hierChild4" presStyleCnt="0"/>
      <dgm:spPr/>
    </dgm:pt>
    <dgm:pt modelId="{AFD0AFDF-2E78-4687-9587-0C62957AE4EA}" type="pres">
      <dgm:prSet presAssocID="{54655AF2-67AC-4786-9203-E40902EB63B0}" presName="hierChild5" presStyleCnt="0"/>
      <dgm:spPr/>
    </dgm:pt>
    <dgm:pt modelId="{B2402A1B-EDF2-449E-AEE5-71C2371F5616}" type="pres">
      <dgm:prSet presAssocID="{4AA7BBBB-1FB3-47ED-8D84-E591C1BADCB6}" presName="hierChild5" presStyleCnt="0"/>
      <dgm:spPr/>
    </dgm:pt>
    <dgm:pt modelId="{DD9272C6-A026-4664-B998-DF3E60CEAF1A}" type="pres">
      <dgm:prSet presAssocID="{A704F9D7-EC78-4462-9885-78755733C485}" presName="Name35" presStyleLbl="parChTrans1D2" presStyleIdx="1" presStyleCnt="3"/>
      <dgm:spPr/>
    </dgm:pt>
    <dgm:pt modelId="{5A6CF475-A0DE-4B29-840F-04B6C9089780}" type="pres">
      <dgm:prSet presAssocID="{FE916E77-18F0-42D1-AECD-7D4635F3778A}" presName="hierRoot2" presStyleCnt="0">
        <dgm:presLayoutVars>
          <dgm:hierBranch/>
        </dgm:presLayoutVars>
      </dgm:prSet>
      <dgm:spPr/>
    </dgm:pt>
    <dgm:pt modelId="{C3D1CAC6-0F1E-4DC2-9F48-7076C8D9E2C2}" type="pres">
      <dgm:prSet presAssocID="{FE916E77-18F0-42D1-AECD-7D4635F3778A}" presName="rootComposite" presStyleCnt="0"/>
      <dgm:spPr/>
    </dgm:pt>
    <dgm:pt modelId="{FD52918D-C364-4DC1-AAB1-2A657449808F}" type="pres">
      <dgm:prSet presAssocID="{FE916E77-18F0-42D1-AECD-7D4635F3778A}" presName="rootText" presStyleLbl="node2" presStyleIdx="1" presStyleCnt="3">
        <dgm:presLayoutVars>
          <dgm:chPref val="3"/>
        </dgm:presLayoutVars>
      </dgm:prSet>
      <dgm:spPr/>
    </dgm:pt>
    <dgm:pt modelId="{1F3F9A1C-367A-4E11-A307-BA31A6C84B1A}" type="pres">
      <dgm:prSet presAssocID="{FE916E77-18F0-42D1-AECD-7D4635F3778A}" presName="rootConnector" presStyleLbl="node2" presStyleIdx="1" presStyleCnt="3"/>
      <dgm:spPr/>
    </dgm:pt>
    <dgm:pt modelId="{14C2DD67-3999-4682-A8AD-1254998C6320}" type="pres">
      <dgm:prSet presAssocID="{FE916E77-18F0-42D1-AECD-7D4635F3778A}" presName="hierChild4" presStyleCnt="0"/>
      <dgm:spPr/>
    </dgm:pt>
    <dgm:pt modelId="{14280767-3CA8-4BE8-892F-50139B4B0717}" type="pres">
      <dgm:prSet presAssocID="{FE8B7CBB-7A8B-4D04-8C24-515D541387A6}" presName="Name35" presStyleLbl="parChTrans1D3" presStyleIdx="1" presStyleCnt="3"/>
      <dgm:spPr/>
    </dgm:pt>
    <dgm:pt modelId="{8B5920B8-7495-433B-AC02-AFB10A439391}" type="pres">
      <dgm:prSet presAssocID="{FEEC06D3-E077-413D-ACA3-1706218A98FC}" presName="hierRoot2" presStyleCnt="0">
        <dgm:presLayoutVars>
          <dgm:hierBranch val="r"/>
        </dgm:presLayoutVars>
      </dgm:prSet>
      <dgm:spPr/>
    </dgm:pt>
    <dgm:pt modelId="{3ADAD40B-810D-4842-A62D-9F24E0CDAF8D}" type="pres">
      <dgm:prSet presAssocID="{FEEC06D3-E077-413D-ACA3-1706218A98FC}" presName="rootComposite" presStyleCnt="0"/>
      <dgm:spPr/>
    </dgm:pt>
    <dgm:pt modelId="{4AE91B31-435E-4DDA-A918-15A07C392BEA}" type="pres">
      <dgm:prSet presAssocID="{FEEC06D3-E077-413D-ACA3-1706218A98FC}" presName="rootText" presStyleLbl="node3" presStyleIdx="1" presStyleCnt="3">
        <dgm:presLayoutVars>
          <dgm:chPref val="3"/>
        </dgm:presLayoutVars>
      </dgm:prSet>
      <dgm:spPr/>
    </dgm:pt>
    <dgm:pt modelId="{88F3EBD5-BEAE-4CED-8E1F-3492946A8BB9}" type="pres">
      <dgm:prSet presAssocID="{FEEC06D3-E077-413D-ACA3-1706218A98FC}" presName="rootConnector" presStyleLbl="node3" presStyleIdx="1" presStyleCnt="3"/>
      <dgm:spPr/>
    </dgm:pt>
    <dgm:pt modelId="{8C36245E-B077-4F82-B2E0-DA4A1E1B832A}" type="pres">
      <dgm:prSet presAssocID="{FEEC06D3-E077-413D-ACA3-1706218A98FC}" presName="hierChild4" presStyleCnt="0"/>
      <dgm:spPr/>
    </dgm:pt>
    <dgm:pt modelId="{82319AE8-DF27-4996-AAFC-04D738CA61D2}" type="pres">
      <dgm:prSet presAssocID="{FEEC06D3-E077-413D-ACA3-1706218A98FC}" presName="hierChild5" presStyleCnt="0"/>
      <dgm:spPr/>
    </dgm:pt>
    <dgm:pt modelId="{4D4A7895-2B29-44BC-8006-8C0BE336A63D}" type="pres">
      <dgm:prSet presAssocID="{FE916E77-18F0-42D1-AECD-7D4635F3778A}" presName="hierChild5" presStyleCnt="0"/>
      <dgm:spPr/>
    </dgm:pt>
    <dgm:pt modelId="{B48C6C38-5CDE-488F-BDB8-1BCB2573E678}" type="pres">
      <dgm:prSet presAssocID="{07B6ACEF-1821-4075-8C19-579B776D1536}" presName="Name35" presStyleLbl="parChTrans1D2" presStyleIdx="2" presStyleCnt="3"/>
      <dgm:spPr/>
    </dgm:pt>
    <dgm:pt modelId="{5A257F3F-3BBD-4C70-B1A6-8B3A7B8D4DF9}" type="pres">
      <dgm:prSet presAssocID="{28BA3BB4-487F-408E-A429-8B228B35228D}" presName="hierRoot2" presStyleCnt="0">
        <dgm:presLayoutVars>
          <dgm:hierBranch/>
        </dgm:presLayoutVars>
      </dgm:prSet>
      <dgm:spPr/>
    </dgm:pt>
    <dgm:pt modelId="{305BAEE1-C8C0-4559-80A0-9CBE1D4E90B2}" type="pres">
      <dgm:prSet presAssocID="{28BA3BB4-487F-408E-A429-8B228B35228D}" presName="rootComposite" presStyleCnt="0"/>
      <dgm:spPr/>
    </dgm:pt>
    <dgm:pt modelId="{BF139259-EDDE-45C5-B2C7-6001BAE680C5}" type="pres">
      <dgm:prSet presAssocID="{28BA3BB4-487F-408E-A429-8B228B35228D}" presName="rootText" presStyleLbl="node2" presStyleIdx="2" presStyleCnt="3">
        <dgm:presLayoutVars>
          <dgm:chPref val="3"/>
        </dgm:presLayoutVars>
      </dgm:prSet>
      <dgm:spPr/>
    </dgm:pt>
    <dgm:pt modelId="{005D356A-C0FF-4C8D-B420-1C36BA7B46AF}" type="pres">
      <dgm:prSet presAssocID="{28BA3BB4-487F-408E-A429-8B228B35228D}" presName="rootConnector" presStyleLbl="node2" presStyleIdx="2" presStyleCnt="3"/>
      <dgm:spPr/>
    </dgm:pt>
    <dgm:pt modelId="{1D870D8D-BBEE-4FCF-AB78-4DB0BEC6CF31}" type="pres">
      <dgm:prSet presAssocID="{28BA3BB4-487F-408E-A429-8B228B35228D}" presName="hierChild4" presStyleCnt="0"/>
      <dgm:spPr/>
    </dgm:pt>
    <dgm:pt modelId="{20B89BFA-32BD-4023-B6F4-CB2450B1E750}" type="pres">
      <dgm:prSet presAssocID="{B532332E-D1BA-496D-A840-8A8FEECD229D}" presName="Name35" presStyleLbl="parChTrans1D3" presStyleIdx="2" presStyleCnt="3"/>
      <dgm:spPr/>
    </dgm:pt>
    <dgm:pt modelId="{E4F585B4-1139-4652-BF94-AA6166A8D9D8}" type="pres">
      <dgm:prSet presAssocID="{E2A88DE8-10D7-48A6-8A75-4E904C673581}" presName="hierRoot2" presStyleCnt="0">
        <dgm:presLayoutVars>
          <dgm:hierBranch val="r"/>
        </dgm:presLayoutVars>
      </dgm:prSet>
      <dgm:spPr/>
    </dgm:pt>
    <dgm:pt modelId="{E4178149-409A-4B73-9CB8-D506ABDF6652}" type="pres">
      <dgm:prSet presAssocID="{E2A88DE8-10D7-48A6-8A75-4E904C673581}" presName="rootComposite" presStyleCnt="0"/>
      <dgm:spPr/>
    </dgm:pt>
    <dgm:pt modelId="{B61F6A73-3E98-45FC-88CC-71174214567D}" type="pres">
      <dgm:prSet presAssocID="{E2A88DE8-10D7-48A6-8A75-4E904C673581}" presName="rootText" presStyleLbl="node3" presStyleIdx="2" presStyleCnt="3">
        <dgm:presLayoutVars>
          <dgm:chPref val="3"/>
        </dgm:presLayoutVars>
      </dgm:prSet>
      <dgm:spPr/>
    </dgm:pt>
    <dgm:pt modelId="{B34A6274-9666-40BE-AC8E-CE0592F97B57}" type="pres">
      <dgm:prSet presAssocID="{E2A88DE8-10D7-48A6-8A75-4E904C673581}" presName="rootConnector" presStyleLbl="node3" presStyleIdx="2" presStyleCnt="3"/>
      <dgm:spPr/>
    </dgm:pt>
    <dgm:pt modelId="{B3BC3AA4-E2F1-4983-B0CA-8B113F8A13BD}" type="pres">
      <dgm:prSet presAssocID="{E2A88DE8-10D7-48A6-8A75-4E904C673581}" presName="hierChild4" presStyleCnt="0"/>
      <dgm:spPr/>
    </dgm:pt>
    <dgm:pt modelId="{1E4B6ABC-8FCB-4340-8983-D25DEB119064}" type="pres">
      <dgm:prSet presAssocID="{E2A88DE8-10D7-48A6-8A75-4E904C673581}" presName="hierChild5" presStyleCnt="0"/>
      <dgm:spPr/>
    </dgm:pt>
    <dgm:pt modelId="{0348257A-2AE0-4532-96B3-5406D1DFB205}" type="pres">
      <dgm:prSet presAssocID="{28BA3BB4-487F-408E-A429-8B228B35228D}" presName="hierChild5" presStyleCnt="0"/>
      <dgm:spPr/>
    </dgm:pt>
    <dgm:pt modelId="{BF81EC4D-2FCB-4451-B37F-11F5A907ECC0}" type="pres">
      <dgm:prSet presAssocID="{B448A41C-D8D4-4502-83AF-25C5F0FE7E2B}" presName="hierChild3" presStyleCnt="0"/>
      <dgm:spPr/>
    </dgm:pt>
  </dgm:ptLst>
  <dgm:cxnLst>
    <dgm:cxn modelId="{A95701C5-A91A-46C8-908A-39B241BF31B8}" type="presOf" srcId="{E2A88DE8-10D7-48A6-8A75-4E904C673581}" destId="{B34A6274-9666-40BE-AC8E-CE0592F97B57}" srcOrd="1" destOrd="0" presId="urn:microsoft.com/office/officeart/2005/8/layout/orgChart1"/>
    <dgm:cxn modelId="{B8BA08C7-A838-42EA-89E7-F0DE29F12868}" srcId="{B448A41C-D8D4-4502-83AF-25C5F0FE7E2B}" destId="{4AA7BBBB-1FB3-47ED-8D84-E591C1BADCB6}" srcOrd="0" destOrd="0" parTransId="{D9CB9980-E70B-4116-97D4-1AB259F59B84}" sibTransId="{6E338EBE-363A-4CE3-A2E4-AC5F365DDC0D}"/>
    <dgm:cxn modelId="{7322F6B9-8BB4-4297-BD0D-358E6FD3D023}" srcId="{B448A41C-D8D4-4502-83AF-25C5F0FE7E2B}" destId="{FE916E77-18F0-42D1-AECD-7D4635F3778A}" srcOrd="1" destOrd="0" parTransId="{A704F9D7-EC78-4462-9885-78755733C485}" sibTransId="{9E1438C3-2ECD-4FAF-9FE0-76B891A76D6E}"/>
    <dgm:cxn modelId="{AF2B6040-F369-45C6-B283-304DA575D4E1}" type="presOf" srcId="{07B6ACEF-1821-4075-8C19-579B776D1536}" destId="{B48C6C38-5CDE-488F-BDB8-1BCB2573E678}" srcOrd="0" destOrd="0" presId="urn:microsoft.com/office/officeart/2005/8/layout/orgChart1"/>
    <dgm:cxn modelId="{7903DB6A-7318-499C-ADB7-AAE4187428BB}" srcId="{28BA3BB4-487F-408E-A429-8B228B35228D}" destId="{E2A88DE8-10D7-48A6-8A75-4E904C673581}" srcOrd="0" destOrd="0" parTransId="{B532332E-D1BA-496D-A840-8A8FEECD229D}" sibTransId="{FF6FA9DB-CE19-48F7-95E1-E30FB766487A}"/>
    <dgm:cxn modelId="{66BCB704-D229-4F9A-9576-18556EC0F590}" type="presOf" srcId="{D9CB9980-E70B-4116-97D4-1AB259F59B84}" destId="{25A3D0E7-068E-4950-A69B-354FF9F3914A}" srcOrd="0" destOrd="0" presId="urn:microsoft.com/office/officeart/2005/8/layout/orgChart1"/>
    <dgm:cxn modelId="{43461DF3-05B4-482E-BCAB-152328E364D0}" type="presOf" srcId="{B532332E-D1BA-496D-A840-8A8FEECD229D}" destId="{20B89BFA-32BD-4023-B6F4-CB2450B1E750}" srcOrd="0" destOrd="0" presId="urn:microsoft.com/office/officeart/2005/8/layout/orgChart1"/>
    <dgm:cxn modelId="{0785FE6D-5ABE-4DDB-8E71-03F612B26E25}" type="presOf" srcId="{E2A88DE8-10D7-48A6-8A75-4E904C673581}" destId="{B61F6A73-3E98-45FC-88CC-71174214567D}" srcOrd="0" destOrd="0" presId="urn:microsoft.com/office/officeart/2005/8/layout/orgChart1"/>
    <dgm:cxn modelId="{860AA0A3-D834-420E-A3D5-417D0BA2D97B}" srcId="{B448A41C-D8D4-4502-83AF-25C5F0FE7E2B}" destId="{28BA3BB4-487F-408E-A429-8B228B35228D}" srcOrd="2" destOrd="0" parTransId="{07B6ACEF-1821-4075-8C19-579B776D1536}" sibTransId="{5015F139-FD21-4D09-8B55-771A9759A95A}"/>
    <dgm:cxn modelId="{012FE3D5-24CD-4597-9AC1-A391B3E767EB}" type="presOf" srcId="{073C56E7-5008-426E-807E-CC08652A4089}" destId="{9D9844A3-C709-4ECC-ABA7-5B5D20F0BF31}" srcOrd="0" destOrd="0" presId="urn:microsoft.com/office/officeart/2005/8/layout/orgChart1"/>
    <dgm:cxn modelId="{042C61F9-40B0-4027-A057-5423E82EBC07}" type="presOf" srcId="{A704F9D7-EC78-4462-9885-78755733C485}" destId="{DD9272C6-A026-4664-B998-DF3E60CEAF1A}" srcOrd="0" destOrd="0" presId="urn:microsoft.com/office/officeart/2005/8/layout/orgChart1"/>
    <dgm:cxn modelId="{9C8F0FCB-0415-4751-A153-735250D9680B}" type="presOf" srcId="{FE916E77-18F0-42D1-AECD-7D4635F3778A}" destId="{FD52918D-C364-4DC1-AAB1-2A657449808F}" srcOrd="0" destOrd="0" presId="urn:microsoft.com/office/officeart/2005/8/layout/orgChart1"/>
    <dgm:cxn modelId="{1CE76F0A-E4A9-45A8-83FA-728024730071}" type="presOf" srcId="{28BA3BB4-487F-408E-A429-8B228B35228D}" destId="{005D356A-C0FF-4C8D-B420-1C36BA7B46AF}" srcOrd="1" destOrd="0" presId="urn:microsoft.com/office/officeart/2005/8/layout/orgChart1"/>
    <dgm:cxn modelId="{6B64F39E-7A0B-4816-A296-4112191EEC45}" srcId="{BCFC8A7D-5526-440C-9CFF-592C6DF02C37}" destId="{B448A41C-D8D4-4502-83AF-25C5F0FE7E2B}" srcOrd="0" destOrd="0" parTransId="{598015A5-86B4-48CC-9710-1447C34233C7}" sibTransId="{728BD550-72F5-44E8-A541-C0EDC4A2594F}"/>
    <dgm:cxn modelId="{4F98A165-9DE5-4BF0-8775-F4E7BBB84AEC}" srcId="{4AA7BBBB-1FB3-47ED-8D84-E591C1BADCB6}" destId="{54655AF2-67AC-4786-9203-E40902EB63B0}" srcOrd="0" destOrd="0" parTransId="{073C56E7-5008-426E-807E-CC08652A4089}" sibTransId="{1C09CB01-6C40-4867-A9AF-7C345682256A}"/>
    <dgm:cxn modelId="{905A9789-EE7D-420B-8298-20AB61E4A768}" type="presOf" srcId="{FEEC06D3-E077-413D-ACA3-1706218A98FC}" destId="{88F3EBD5-BEAE-4CED-8E1F-3492946A8BB9}" srcOrd="1" destOrd="0" presId="urn:microsoft.com/office/officeart/2005/8/layout/orgChart1"/>
    <dgm:cxn modelId="{858CCA3A-379A-43C2-AE52-0744503521E6}" type="presOf" srcId="{28BA3BB4-487F-408E-A429-8B228B35228D}" destId="{BF139259-EDDE-45C5-B2C7-6001BAE680C5}" srcOrd="0" destOrd="0" presId="urn:microsoft.com/office/officeart/2005/8/layout/orgChart1"/>
    <dgm:cxn modelId="{434B83E7-FA73-4CB7-894D-0DD9859087CC}" type="presOf" srcId="{4AA7BBBB-1FB3-47ED-8D84-E591C1BADCB6}" destId="{6158D6A7-F939-4F42-A299-319D92AF11D1}" srcOrd="1" destOrd="0" presId="urn:microsoft.com/office/officeart/2005/8/layout/orgChart1"/>
    <dgm:cxn modelId="{57C3336E-EAA9-4EA2-BC35-D59C2CB072B1}" type="presOf" srcId="{FEEC06D3-E077-413D-ACA3-1706218A98FC}" destId="{4AE91B31-435E-4DDA-A918-15A07C392BEA}" srcOrd="0" destOrd="0" presId="urn:microsoft.com/office/officeart/2005/8/layout/orgChart1"/>
    <dgm:cxn modelId="{C6E7B487-6528-45D8-AD50-DEBD5AD3182D}" srcId="{FE916E77-18F0-42D1-AECD-7D4635F3778A}" destId="{FEEC06D3-E077-413D-ACA3-1706218A98FC}" srcOrd="0" destOrd="0" parTransId="{FE8B7CBB-7A8B-4D04-8C24-515D541387A6}" sibTransId="{F4F96350-FB63-4845-BCCC-702FFB9081A0}"/>
    <dgm:cxn modelId="{F8A2E069-2A36-40BC-8703-120C4ECCDD22}" type="presOf" srcId="{B448A41C-D8D4-4502-83AF-25C5F0FE7E2B}" destId="{F9098CBA-526D-4BFD-8448-2F7FB4237B57}" srcOrd="0" destOrd="0" presId="urn:microsoft.com/office/officeart/2005/8/layout/orgChart1"/>
    <dgm:cxn modelId="{07D1EBD2-E9ED-44D5-BAA4-1B46AC943C97}" type="presOf" srcId="{54655AF2-67AC-4786-9203-E40902EB63B0}" destId="{D7A21C85-8585-455A-9C60-B07E37DFCECB}" srcOrd="0" destOrd="0" presId="urn:microsoft.com/office/officeart/2005/8/layout/orgChart1"/>
    <dgm:cxn modelId="{39D9FBF3-0879-433F-88E4-E6F07830BDB4}" type="presOf" srcId="{FE8B7CBB-7A8B-4D04-8C24-515D541387A6}" destId="{14280767-3CA8-4BE8-892F-50139B4B0717}" srcOrd="0" destOrd="0" presId="urn:microsoft.com/office/officeart/2005/8/layout/orgChart1"/>
    <dgm:cxn modelId="{13547BC7-0F19-4DD5-9AF0-506FD1E75E49}" type="presOf" srcId="{54655AF2-67AC-4786-9203-E40902EB63B0}" destId="{64D36063-08F6-4A96-B7A4-3C3DCA3F10C8}" srcOrd="1" destOrd="0" presId="urn:microsoft.com/office/officeart/2005/8/layout/orgChart1"/>
    <dgm:cxn modelId="{31DC6432-E9C5-4194-ACA7-41D95A21953C}" type="presOf" srcId="{BCFC8A7D-5526-440C-9CFF-592C6DF02C37}" destId="{49D9A122-7B75-4E5A-926D-9ACF69B694B3}" srcOrd="0" destOrd="0" presId="urn:microsoft.com/office/officeart/2005/8/layout/orgChart1"/>
    <dgm:cxn modelId="{CFF7C953-BF19-45EB-9EF5-5315294BA211}" type="presOf" srcId="{4AA7BBBB-1FB3-47ED-8D84-E591C1BADCB6}" destId="{96E25038-3FE5-43B3-9C5A-CB5B14EDF429}" srcOrd="0" destOrd="0" presId="urn:microsoft.com/office/officeart/2005/8/layout/orgChart1"/>
    <dgm:cxn modelId="{04C6EC26-4276-4AA9-9BBA-665C801FD528}" type="presOf" srcId="{B448A41C-D8D4-4502-83AF-25C5F0FE7E2B}" destId="{60B018C7-5FA2-4A33-B160-769D3F3EEBD2}" srcOrd="1" destOrd="0" presId="urn:microsoft.com/office/officeart/2005/8/layout/orgChart1"/>
    <dgm:cxn modelId="{F4D65EB7-A7B7-407F-9112-028265061E6A}" type="presOf" srcId="{FE916E77-18F0-42D1-AECD-7D4635F3778A}" destId="{1F3F9A1C-367A-4E11-A307-BA31A6C84B1A}" srcOrd="1" destOrd="0" presId="urn:microsoft.com/office/officeart/2005/8/layout/orgChart1"/>
    <dgm:cxn modelId="{C68FAAAC-28B5-4E13-9BA1-15E5B33F04E2}" type="presParOf" srcId="{49D9A122-7B75-4E5A-926D-9ACF69B694B3}" destId="{C34C4530-0090-44D5-950B-FF5666C27648}" srcOrd="0" destOrd="0" presId="urn:microsoft.com/office/officeart/2005/8/layout/orgChart1"/>
    <dgm:cxn modelId="{11084BF6-734F-47A2-BF37-825BD0D476CB}" type="presParOf" srcId="{C34C4530-0090-44D5-950B-FF5666C27648}" destId="{045280B6-6E20-4373-836B-8F75695547E6}" srcOrd="0" destOrd="0" presId="urn:microsoft.com/office/officeart/2005/8/layout/orgChart1"/>
    <dgm:cxn modelId="{A806B2B6-2476-4468-A840-AD66F48F0F7D}" type="presParOf" srcId="{045280B6-6E20-4373-836B-8F75695547E6}" destId="{F9098CBA-526D-4BFD-8448-2F7FB4237B57}" srcOrd="0" destOrd="0" presId="urn:microsoft.com/office/officeart/2005/8/layout/orgChart1"/>
    <dgm:cxn modelId="{D9DD4098-4EBE-4DD5-A18A-21D401CE3679}" type="presParOf" srcId="{045280B6-6E20-4373-836B-8F75695547E6}" destId="{60B018C7-5FA2-4A33-B160-769D3F3EEBD2}" srcOrd="1" destOrd="0" presId="urn:microsoft.com/office/officeart/2005/8/layout/orgChart1"/>
    <dgm:cxn modelId="{CD6EB644-2E8D-4AF5-829C-AA1A11F3A1BA}" type="presParOf" srcId="{C34C4530-0090-44D5-950B-FF5666C27648}" destId="{FE50D086-ABDC-4BFA-8D25-F0AF5C94C3F6}" srcOrd="1" destOrd="0" presId="urn:microsoft.com/office/officeart/2005/8/layout/orgChart1"/>
    <dgm:cxn modelId="{297010CE-FE36-468E-997F-C2466BAC2E96}" type="presParOf" srcId="{FE50D086-ABDC-4BFA-8D25-F0AF5C94C3F6}" destId="{25A3D0E7-068E-4950-A69B-354FF9F3914A}" srcOrd="0" destOrd="0" presId="urn:microsoft.com/office/officeart/2005/8/layout/orgChart1"/>
    <dgm:cxn modelId="{356D8C13-008D-4319-8E23-2648B02D5139}" type="presParOf" srcId="{FE50D086-ABDC-4BFA-8D25-F0AF5C94C3F6}" destId="{AB77F670-9AD8-440B-8A7B-255438494D14}" srcOrd="1" destOrd="0" presId="urn:microsoft.com/office/officeart/2005/8/layout/orgChart1"/>
    <dgm:cxn modelId="{836E38B8-1E31-48A1-BA3E-D1FE5A0461CD}" type="presParOf" srcId="{AB77F670-9AD8-440B-8A7B-255438494D14}" destId="{DE527458-4579-454B-842A-F7D79EC0ED3C}" srcOrd="0" destOrd="0" presId="urn:microsoft.com/office/officeart/2005/8/layout/orgChart1"/>
    <dgm:cxn modelId="{ED886146-A693-4928-BA44-2A7C6AF8DA35}" type="presParOf" srcId="{DE527458-4579-454B-842A-F7D79EC0ED3C}" destId="{96E25038-3FE5-43B3-9C5A-CB5B14EDF429}" srcOrd="0" destOrd="0" presId="urn:microsoft.com/office/officeart/2005/8/layout/orgChart1"/>
    <dgm:cxn modelId="{B93573F8-49A2-49DF-AC33-CCDF95C491F1}" type="presParOf" srcId="{DE527458-4579-454B-842A-F7D79EC0ED3C}" destId="{6158D6A7-F939-4F42-A299-319D92AF11D1}" srcOrd="1" destOrd="0" presId="urn:microsoft.com/office/officeart/2005/8/layout/orgChart1"/>
    <dgm:cxn modelId="{4A32D5CC-BE26-42C4-AECF-2927BB79013C}" type="presParOf" srcId="{AB77F670-9AD8-440B-8A7B-255438494D14}" destId="{B258D86C-4035-4956-B438-A90994238731}" srcOrd="1" destOrd="0" presId="urn:microsoft.com/office/officeart/2005/8/layout/orgChart1"/>
    <dgm:cxn modelId="{4FBC5612-C6B2-4FC5-A667-A42C37971AE0}" type="presParOf" srcId="{B258D86C-4035-4956-B438-A90994238731}" destId="{9D9844A3-C709-4ECC-ABA7-5B5D20F0BF31}" srcOrd="0" destOrd="0" presId="urn:microsoft.com/office/officeart/2005/8/layout/orgChart1"/>
    <dgm:cxn modelId="{FEC559C3-68A4-4882-87A1-62D2CADA8587}" type="presParOf" srcId="{B258D86C-4035-4956-B438-A90994238731}" destId="{AAE908F7-5AD6-4054-B6EE-2AB23997DC11}" srcOrd="1" destOrd="0" presId="urn:microsoft.com/office/officeart/2005/8/layout/orgChart1"/>
    <dgm:cxn modelId="{F061D49B-7F5F-4103-8799-864A6B5D487A}" type="presParOf" srcId="{AAE908F7-5AD6-4054-B6EE-2AB23997DC11}" destId="{66DF47FA-012B-40A5-A3DC-05F6BD899707}" srcOrd="0" destOrd="0" presId="urn:microsoft.com/office/officeart/2005/8/layout/orgChart1"/>
    <dgm:cxn modelId="{C55AE5F6-C908-42EE-95A8-304CD00F0947}" type="presParOf" srcId="{66DF47FA-012B-40A5-A3DC-05F6BD899707}" destId="{D7A21C85-8585-455A-9C60-B07E37DFCECB}" srcOrd="0" destOrd="0" presId="urn:microsoft.com/office/officeart/2005/8/layout/orgChart1"/>
    <dgm:cxn modelId="{F9D81E93-2504-4587-8E4F-21600D51B2BB}" type="presParOf" srcId="{66DF47FA-012B-40A5-A3DC-05F6BD899707}" destId="{64D36063-08F6-4A96-B7A4-3C3DCA3F10C8}" srcOrd="1" destOrd="0" presId="urn:microsoft.com/office/officeart/2005/8/layout/orgChart1"/>
    <dgm:cxn modelId="{18558D44-E29D-4088-9BFA-44C46556F4B7}" type="presParOf" srcId="{AAE908F7-5AD6-4054-B6EE-2AB23997DC11}" destId="{6CC359B1-1ABD-4F87-9DD5-EBE0DA6F722C}" srcOrd="1" destOrd="0" presId="urn:microsoft.com/office/officeart/2005/8/layout/orgChart1"/>
    <dgm:cxn modelId="{A9321E12-8700-415A-8B39-82087F9F2213}" type="presParOf" srcId="{AAE908F7-5AD6-4054-B6EE-2AB23997DC11}" destId="{AFD0AFDF-2E78-4687-9587-0C62957AE4EA}" srcOrd="2" destOrd="0" presId="urn:microsoft.com/office/officeart/2005/8/layout/orgChart1"/>
    <dgm:cxn modelId="{B8663C0D-CB16-40B8-9669-BA1A8FE724B0}" type="presParOf" srcId="{AB77F670-9AD8-440B-8A7B-255438494D14}" destId="{B2402A1B-EDF2-449E-AEE5-71C2371F5616}" srcOrd="2" destOrd="0" presId="urn:microsoft.com/office/officeart/2005/8/layout/orgChart1"/>
    <dgm:cxn modelId="{019C5D2A-64FE-4D0C-B0D3-DEE415808410}" type="presParOf" srcId="{FE50D086-ABDC-4BFA-8D25-F0AF5C94C3F6}" destId="{DD9272C6-A026-4664-B998-DF3E60CEAF1A}" srcOrd="2" destOrd="0" presId="urn:microsoft.com/office/officeart/2005/8/layout/orgChart1"/>
    <dgm:cxn modelId="{B1A27637-0BC7-4E21-8FD9-DD99F747E8FA}" type="presParOf" srcId="{FE50D086-ABDC-4BFA-8D25-F0AF5C94C3F6}" destId="{5A6CF475-A0DE-4B29-840F-04B6C9089780}" srcOrd="3" destOrd="0" presId="urn:microsoft.com/office/officeart/2005/8/layout/orgChart1"/>
    <dgm:cxn modelId="{254033F0-F002-4F93-AB72-983309790523}" type="presParOf" srcId="{5A6CF475-A0DE-4B29-840F-04B6C9089780}" destId="{C3D1CAC6-0F1E-4DC2-9F48-7076C8D9E2C2}" srcOrd="0" destOrd="0" presId="urn:microsoft.com/office/officeart/2005/8/layout/orgChart1"/>
    <dgm:cxn modelId="{8F815A82-11BD-449F-B7DE-1B8ADFE34552}" type="presParOf" srcId="{C3D1CAC6-0F1E-4DC2-9F48-7076C8D9E2C2}" destId="{FD52918D-C364-4DC1-AAB1-2A657449808F}" srcOrd="0" destOrd="0" presId="urn:microsoft.com/office/officeart/2005/8/layout/orgChart1"/>
    <dgm:cxn modelId="{0CCECA0C-30E4-4B60-99A1-0086F49E8FB7}" type="presParOf" srcId="{C3D1CAC6-0F1E-4DC2-9F48-7076C8D9E2C2}" destId="{1F3F9A1C-367A-4E11-A307-BA31A6C84B1A}" srcOrd="1" destOrd="0" presId="urn:microsoft.com/office/officeart/2005/8/layout/orgChart1"/>
    <dgm:cxn modelId="{60B120BC-12E1-4017-AC00-1F44391BB00E}" type="presParOf" srcId="{5A6CF475-A0DE-4B29-840F-04B6C9089780}" destId="{14C2DD67-3999-4682-A8AD-1254998C6320}" srcOrd="1" destOrd="0" presId="urn:microsoft.com/office/officeart/2005/8/layout/orgChart1"/>
    <dgm:cxn modelId="{5BC03BC6-890E-432C-9BDE-F0451CCADF32}" type="presParOf" srcId="{14C2DD67-3999-4682-A8AD-1254998C6320}" destId="{14280767-3CA8-4BE8-892F-50139B4B0717}" srcOrd="0" destOrd="0" presId="urn:microsoft.com/office/officeart/2005/8/layout/orgChart1"/>
    <dgm:cxn modelId="{65CC3FF0-EB07-4596-9189-293B65E97FD1}" type="presParOf" srcId="{14C2DD67-3999-4682-A8AD-1254998C6320}" destId="{8B5920B8-7495-433B-AC02-AFB10A439391}" srcOrd="1" destOrd="0" presId="urn:microsoft.com/office/officeart/2005/8/layout/orgChart1"/>
    <dgm:cxn modelId="{537A3D86-DE3A-49B0-9B4F-076DB6A333BC}" type="presParOf" srcId="{8B5920B8-7495-433B-AC02-AFB10A439391}" destId="{3ADAD40B-810D-4842-A62D-9F24E0CDAF8D}" srcOrd="0" destOrd="0" presId="urn:microsoft.com/office/officeart/2005/8/layout/orgChart1"/>
    <dgm:cxn modelId="{C5508652-2EE0-45AE-BF9D-9D97C44A2BCC}" type="presParOf" srcId="{3ADAD40B-810D-4842-A62D-9F24E0CDAF8D}" destId="{4AE91B31-435E-4DDA-A918-15A07C392BEA}" srcOrd="0" destOrd="0" presId="urn:microsoft.com/office/officeart/2005/8/layout/orgChart1"/>
    <dgm:cxn modelId="{10A5B5CC-0545-4B92-AB0F-4B44ADCE64AC}" type="presParOf" srcId="{3ADAD40B-810D-4842-A62D-9F24E0CDAF8D}" destId="{88F3EBD5-BEAE-4CED-8E1F-3492946A8BB9}" srcOrd="1" destOrd="0" presId="urn:microsoft.com/office/officeart/2005/8/layout/orgChart1"/>
    <dgm:cxn modelId="{9661C17E-0B0D-44D5-BA1B-39F9A60B5C68}" type="presParOf" srcId="{8B5920B8-7495-433B-AC02-AFB10A439391}" destId="{8C36245E-B077-4F82-B2E0-DA4A1E1B832A}" srcOrd="1" destOrd="0" presId="urn:microsoft.com/office/officeart/2005/8/layout/orgChart1"/>
    <dgm:cxn modelId="{90885CA7-D756-4288-B651-520F95CABBB9}" type="presParOf" srcId="{8B5920B8-7495-433B-AC02-AFB10A439391}" destId="{82319AE8-DF27-4996-AAFC-04D738CA61D2}" srcOrd="2" destOrd="0" presId="urn:microsoft.com/office/officeart/2005/8/layout/orgChart1"/>
    <dgm:cxn modelId="{2138EEA5-73E3-430C-B57F-A7C3FABF02DC}" type="presParOf" srcId="{5A6CF475-A0DE-4B29-840F-04B6C9089780}" destId="{4D4A7895-2B29-44BC-8006-8C0BE336A63D}" srcOrd="2" destOrd="0" presId="urn:microsoft.com/office/officeart/2005/8/layout/orgChart1"/>
    <dgm:cxn modelId="{94C4C36E-9D15-4205-8CF6-6A37A9AC842E}" type="presParOf" srcId="{FE50D086-ABDC-4BFA-8D25-F0AF5C94C3F6}" destId="{B48C6C38-5CDE-488F-BDB8-1BCB2573E678}" srcOrd="4" destOrd="0" presId="urn:microsoft.com/office/officeart/2005/8/layout/orgChart1"/>
    <dgm:cxn modelId="{7ADA9F38-10E6-4739-8FB9-F50B939616D4}" type="presParOf" srcId="{FE50D086-ABDC-4BFA-8D25-F0AF5C94C3F6}" destId="{5A257F3F-3BBD-4C70-B1A6-8B3A7B8D4DF9}" srcOrd="5" destOrd="0" presId="urn:microsoft.com/office/officeart/2005/8/layout/orgChart1"/>
    <dgm:cxn modelId="{63F043A5-4F51-44F2-B9D8-8A9D9620779E}" type="presParOf" srcId="{5A257F3F-3BBD-4C70-B1A6-8B3A7B8D4DF9}" destId="{305BAEE1-C8C0-4559-80A0-9CBE1D4E90B2}" srcOrd="0" destOrd="0" presId="urn:microsoft.com/office/officeart/2005/8/layout/orgChart1"/>
    <dgm:cxn modelId="{63A6FD86-F7DD-4ECD-B550-0E4F463F27D6}" type="presParOf" srcId="{305BAEE1-C8C0-4559-80A0-9CBE1D4E90B2}" destId="{BF139259-EDDE-45C5-B2C7-6001BAE680C5}" srcOrd="0" destOrd="0" presId="urn:microsoft.com/office/officeart/2005/8/layout/orgChart1"/>
    <dgm:cxn modelId="{A6B14DC8-1899-488C-88CE-58B4ADCDB6D8}" type="presParOf" srcId="{305BAEE1-C8C0-4559-80A0-9CBE1D4E90B2}" destId="{005D356A-C0FF-4C8D-B420-1C36BA7B46AF}" srcOrd="1" destOrd="0" presId="urn:microsoft.com/office/officeart/2005/8/layout/orgChart1"/>
    <dgm:cxn modelId="{B50FCBC8-D61E-437F-9F1D-8572ECAC53B8}" type="presParOf" srcId="{5A257F3F-3BBD-4C70-B1A6-8B3A7B8D4DF9}" destId="{1D870D8D-BBEE-4FCF-AB78-4DB0BEC6CF31}" srcOrd="1" destOrd="0" presId="urn:microsoft.com/office/officeart/2005/8/layout/orgChart1"/>
    <dgm:cxn modelId="{55317463-749C-4F88-9186-C1ECB0EC4F06}" type="presParOf" srcId="{1D870D8D-BBEE-4FCF-AB78-4DB0BEC6CF31}" destId="{20B89BFA-32BD-4023-B6F4-CB2450B1E750}" srcOrd="0" destOrd="0" presId="urn:microsoft.com/office/officeart/2005/8/layout/orgChart1"/>
    <dgm:cxn modelId="{699FF2AE-D779-4CB7-BC6F-FA1E467A56E3}" type="presParOf" srcId="{1D870D8D-BBEE-4FCF-AB78-4DB0BEC6CF31}" destId="{E4F585B4-1139-4652-BF94-AA6166A8D9D8}" srcOrd="1" destOrd="0" presId="urn:microsoft.com/office/officeart/2005/8/layout/orgChart1"/>
    <dgm:cxn modelId="{50A70041-6D06-485A-9E19-13D592354EC7}" type="presParOf" srcId="{E4F585B4-1139-4652-BF94-AA6166A8D9D8}" destId="{E4178149-409A-4B73-9CB8-D506ABDF6652}" srcOrd="0" destOrd="0" presId="urn:microsoft.com/office/officeart/2005/8/layout/orgChart1"/>
    <dgm:cxn modelId="{0BC28A60-74F7-4D65-B1D6-586782CFFD82}" type="presParOf" srcId="{E4178149-409A-4B73-9CB8-D506ABDF6652}" destId="{B61F6A73-3E98-45FC-88CC-71174214567D}" srcOrd="0" destOrd="0" presId="urn:microsoft.com/office/officeart/2005/8/layout/orgChart1"/>
    <dgm:cxn modelId="{C0650D5B-DD1D-4174-8F7F-4F83CFD99119}" type="presParOf" srcId="{E4178149-409A-4B73-9CB8-D506ABDF6652}" destId="{B34A6274-9666-40BE-AC8E-CE0592F97B57}" srcOrd="1" destOrd="0" presId="urn:microsoft.com/office/officeart/2005/8/layout/orgChart1"/>
    <dgm:cxn modelId="{960B8FD0-BE73-4C5C-8193-21236BEF13B6}" type="presParOf" srcId="{E4F585B4-1139-4652-BF94-AA6166A8D9D8}" destId="{B3BC3AA4-E2F1-4983-B0CA-8B113F8A13BD}" srcOrd="1" destOrd="0" presId="urn:microsoft.com/office/officeart/2005/8/layout/orgChart1"/>
    <dgm:cxn modelId="{D7F3ECD3-CA33-4A04-9015-26E73538A9C4}" type="presParOf" srcId="{E4F585B4-1139-4652-BF94-AA6166A8D9D8}" destId="{1E4B6ABC-8FCB-4340-8983-D25DEB119064}" srcOrd="2" destOrd="0" presId="urn:microsoft.com/office/officeart/2005/8/layout/orgChart1"/>
    <dgm:cxn modelId="{0EC0298D-8C78-499B-80F2-52F57FCB1774}" type="presParOf" srcId="{5A257F3F-3BBD-4C70-B1A6-8B3A7B8D4DF9}" destId="{0348257A-2AE0-4532-96B3-5406D1DFB205}" srcOrd="2" destOrd="0" presId="urn:microsoft.com/office/officeart/2005/8/layout/orgChart1"/>
    <dgm:cxn modelId="{3E0A9BA0-F8D7-44F3-9198-AF237A37DD56}" type="presParOf" srcId="{C34C4530-0090-44D5-950B-FF5666C27648}" destId="{BF81EC4D-2FCB-4451-B37F-11F5A907ECC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03ACDC-AD7D-4C9C-A091-8125821CF05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F6C52E90-DC3B-41F8-B18D-77034C921A1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KEGUNAAN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PENELITIAN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A31FC8C5-7A19-47CA-AD83-E54F2FCCECA8}" type="parTrans" cxnId="{F80C8C38-A590-45C6-A6E1-BEE54035FFCE}">
      <dgm:prSet/>
      <dgm:spPr/>
    </dgm:pt>
    <dgm:pt modelId="{BD79BC51-79FC-4A5D-A536-5274E8637AE9}" type="sibTrans" cxnId="{F80C8C38-A590-45C6-A6E1-BEE54035FFCE}">
      <dgm:prSet/>
      <dgm:spPr/>
    </dgm:pt>
    <dgm:pt modelId="{74E80FC0-F5AD-48B4-89E8-35776D9678C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MEMAHAMI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E98FFE5B-B35A-46AA-96D5-3740B0594D0C}" type="parTrans" cxnId="{324EE320-03B7-4018-A318-D8E49C637A61}">
      <dgm:prSet/>
      <dgm:spPr/>
    </dgm:pt>
    <dgm:pt modelId="{558D8806-17F3-44C7-80AD-8A6F5FB66316}" type="sibTrans" cxnId="{324EE320-03B7-4018-A318-D8E49C637A61}">
      <dgm:prSet/>
      <dgm:spPr/>
    </dgm:pt>
    <dgm:pt modelId="{7A48155A-0106-4E0C-9723-C8A86E64558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MEMECAHKAN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D247F7E6-6DA5-4397-B14D-7231DCF86E5D}" type="parTrans" cxnId="{F6314908-DF9D-473B-AA1A-8AE942EE6466}">
      <dgm:prSet/>
      <dgm:spPr/>
    </dgm:pt>
    <dgm:pt modelId="{A533FA3A-270C-4C28-B5E0-30B6DE1AB1A0}" type="sibTrans" cxnId="{F6314908-DF9D-473B-AA1A-8AE942EE6466}">
      <dgm:prSet/>
      <dgm:spPr/>
    </dgm:pt>
    <dgm:pt modelId="{4D6B14B6-8881-4B81-81B6-58E0B1F80B4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MASALAH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2BD327BA-7FFD-4F39-BFC6-9710EC869A83}" type="parTrans" cxnId="{4B65D4C7-4CCD-40CF-85EA-DB99EEACF634}">
      <dgm:prSet/>
      <dgm:spPr/>
    </dgm:pt>
    <dgm:pt modelId="{C2EEFBAC-496E-44A7-9B73-CFF04C160610}" type="sibTrans" cxnId="{4B65D4C7-4CCD-40CF-85EA-DB99EEACF634}">
      <dgm:prSet/>
      <dgm:spPr/>
    </dgm:pt>
    <dgm:pt modelId="{C198DDA4-5258-4A4B-8383-12CF027A850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MENGANTISIPASI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D8F484BF-FB53-46D1-9865-9DE87CF44898}" type="parTrans" cxnId="{171D15CD-B179-44B1-90C2-F33A58F04C6C}">
      <dgm:prSet/>
      <dgm:spPr/>
    </dgm:pt>
    <dgm:pt modelId="{33B6D10A-3962-45CA-8338-F1B08BEC3621}" type="sibTrans" cxnId="{171D15CD-B179-44B1-90C2-F33A58F04C6C}">
      <dgm:prSet/>
      <dgm:spPr/>
    </dgm:pt>
    <dgm:pt modelId="{3BA4470B-C2AF-4B17-BEB7-82E78A1431F6}" type="pres">
      <dgm:prSet presAssocID="{8903ACDC-AD7D-4C9C-A091-8125821CF0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6D54B7E-9565-4E3C-8699-17566B45FE7C}" type="pres">
      <dgm:prSet presAssocID="{F6C52E90-DC3B-41F8-B18D-77034C921A1F}" presName="hierRoot1" presStyleCnt="0">
        <dgm:presLayoutVars>
          <dgm:hierBranch/>
        </dgm:presLayoutVars>
      </dgm:prSet>
      <dgm:spPr/>
    </dgm:pt>
    <dgm:pt modelId="{97483C75-F733-4AE4-BCFA-0C9966EEB224}" type="pres">
      <dgm:prSet presAssocID="{F6C52E90-DC3B-41F8-B18D-77034C921A1F}" presName="rootComposite1" presStyleCnt="0"/>
      <dgm:spPr/>
    </dgm:pt>
    <dgm:pt modelId="{7A418F08-B095-418F-88E3-07AFE771EB75}" type="pres">
      <dgm:prSet presAssocID="{F6C52E90-DC3B-41F8-B18D-77034C921A1F}" presName="rootText1" presStyleLbl="node0" presStyleIdx="0" presStyleCnt="1">
        <dgm:presLayoutVars>
          <dgm:chPref val="3"/>
        </dgm:presLayoutVars>
      </dgm:prSet>
      <dgm:spPr/>
    </dgm:pt>
    <dgm:pt modelId="{9BFD3A99-59B1-43B9-A955-1914B0E7E3FD}" type="pres">
      <dgm:prSet presAssocID="{F6C52E90-DC3B-41F8-B18D-77034C921A1F}" presName="rootConnector1" presStyleLbl="node1" presStyleIdx="0" presStyleCnt="0"/>
      <dgm:spPr/>
    </dgm:pt>
    <dgm:pt modelId="{2DE44541-18B8-4857-B851-914F04E9556E}" type="pres">
      <dgm:prSet presAssocID="{F6C52E90-DC3B-41F8-B18D-77034C921A1F}" presName="hierChild2" presStyleCnt="0"/>
      <dgm:spPr/>
    </dgm:pt>
    <dgm:pt modelId="{041808C9-FD0F-46D9-B64C-F9D2A1D152D9}" type="pres">
      <dgm:prSet presAssocID="{E98FFE5B-B35A-46AA-96D5-3740B0594D0C}" presName="Name35" presStyleLbl="parChTrans1D2" presStyleIdx="0" presStyleCnt="3"/>
      <dgm:spPr/>
    </dgm:pt>
    <dgm:pt modelId="{142520E1-A1C2-4A52-A89B-B1E8905DB1A6}" type="pres">
      <dgm:prSet presAssocID="{74E80FC0-F5AD-48B4-89E8-35776D9678C8}" presName="hierRoot2" presStyleCnt="0">
        <dgm:presLayoutVars>
          <dgm:hierBranch/>
        </dgm:presLayoutVars>
      </dgm:prSet>
      <dgm:spPr/>
    </dgm:pt>
    <dgm:pt modelId="{B50C38B0-5AA2-423D-B92A-6345E419CD19}" type="pres">
      <dgm:prSet presAssocID="{74E80FC0-F5AD-48B4-89E8-35776D9678C8}" presName="rootComposite" presStyleCnt="0"/>
      <dgm:spPr/>
    </dgm:pt>
    <dgm:pt modelId="{C4FC826D-7EA5-4C62-BF98-B1BF7CF668A8}" type="pres">
      <dgm:prSet presAssocID="{74E80FC0-F5AD-48B4-89E8-35776D9678C8}" presName="rootText" presStyleLbl="node2" presStyleIdx="0" presStyleCnt="3">
        <dgm:presLayoutVars>
          <dgm:chPref val="3"/>
        </dgm:presLayoutVars>
      </dgm:prSet>
      <dgm:spPr/>
    </dgm:pt>
    <dgm:pt modelId="{073D2B24-706E-4DF5-9BCA-62F23CF59885}" type="pres">
      <dgm:prSet presAssocID="{74E80FC0-F5AD-48B4-89E8-35776D9678C8}" presName="rootConnector" presStyleLbl="node2" presStyleIdx="0" presStyleCnt="3"/>
      <dgm:spPr/>
    </dgm:pt>
    <dgm:pt modelId="{B998F5F4-78AA-41D9-B0F6-07D30FD52487}" type="pres">
      <dgm:prSet presAssocID="{74E80FC0-F5AD-48B4-89E8-35776D9678C8}" presName="hierChild4" presStyleCnt="0"/>
      <dgm:spPr/>
    </dgm:pt>
    <dgm:pt modelId="{CD16DAFF-E83F-42EA-A6AC-DF8071B0FE3A}" type="pres">
      <dgm:prSet presAssocID="{74E80FC0-F5AD-48B4-89E8-35776D9678C8}" presName="hierChild5" presStyleCnt="0"/>
      <dgm:spPr/>
    </dgm:pt>
    <dgm:pt modelId="{EBCD5B97-EB67-4678-B832-9A8FBD882310}" type="pres">
      <dgm:prSet presAssocID="{D247F7E6-6DA5-4397-B14D-7231DCF86E5D}" presName="Name35" presStyleLbl="parChTrans1D2" presStyleIdx="1" presStyleCnt="3"/>
      <dgm:spPr/>
    </dgm:pt>
    <dgm:pt modelId="{206DBDB3-9D17-40C2-9598-C039A5D92868}" type="pres">
      <dgm:prSet presAssocID="{7A48155A-0106-4E0C-9723-C8A86E645587}" presName="hierRoot2" presStyleCnt="0">
        <dgm:presLayoutVars>
          <dgm:hierBranch/>
        </dgm:presLayoutVars>
      </dgm:prSet>
      <dgm:spPr/>
    </dgm:pt>
    <dgm:pt modelId="{52CE64DD-2CA6-4C8C-8951-26ED68896330}" type="pres">
      <dgm:prSet presAssocID="{7A48155A-0106-4E0C-9723-C8A86E645587}" presName="rootComposite" presStyleCnt="0"/>
      <dgm:spPr/>
    </dgm:pt>
    <dgm:pt modelId="{6C56B45E-4755-4BBB-99DC-3092A429B03E}" type="pres">
      <dgm:prSet presAssocID="{7A48155A-0106-4E0C-9723-C8A86E645587}" presName="rootText" presStyleLbl="node2" presStyleIdx="1" presStyleCnt="3">
        <dgm:presLayoutVars>
          <dgm:chPref val="3"/>
        </dgm:presLayoutVars>
      </dgm:prSet>
      <dgm:spPr/>
    </dgm:pt>
    <dgm:pt modelId="{8F5ADF90-B3D5-4B8B-A823-3A702F7DD2FB}" type="pres">
      <dgm:prSet presAssocID="{7A48155A-0106-4E0C-9723-C8A86E645587}" presName="rootConnector" presStyleLbl="node2" presStyleIdx="1" presStyleCnt="3"/>
      <dgm:spPr/>
    </dgm:pt>
    <dgm:pt modelId="{4A8FBDEC-88FD-44B8-B6C3-4EB3879C2AA4}" type="pres">
      <dgm:prSet presAssocID="{7A48155A-0106-4E0C-9723-C8A86E645587}" presName="hierChild4" presStyleCnt="0"/>
      <dgm:spPr/>
    </dgm:pt>
    <dgm:pt modelId="{1F4E6ACC-924A-48B3-BE10-788B6B86AAAB}" type="pres">
      <dgm:prSet presAssocID="{2BD327BA-7FFD-4F39-BFC6-9710EC869A83}" presName="Name35" presStyleLbl="parChTrans1D3" presStyleIdx="0" presStyleCnt="1"/>
      <dgm:spPr/>
    </dgm:pt>
    <dgm:pt modelId="{D3D1ECAF-1A35-4D83-B374-47A65CE89379}" type="pres">
      <dgm:prSet presAssocID="{4D6B14B6-8881-4B81-81B6-58E0B1F80B4A}" presName="hierRoot2" presStyleCnt="0">
        <dgm:presLayoutVars>
          <dgm:hierBranch val="r"/>
        </dgm:presLayoutVars>
      </dgm:prSet>
      <dgm:spPr/>
    </dgm:pt>
    <dgm:pt modelId="{8AC06990-90CE-4CFD-A4F2-1C2854622D0D}" type="pres">
      <dgm:prSet presAssocID="{4D6B14B6-8881-4B81-81B6-58E0B1F80B4A}" presName="rootComposite" presStyleCnt="0"/>
      <dgm:spPr/>
    </dgm:pt>
    <dgm:pt modelId="{715D77C6-9728-4329-A70C-F54AAAD54D94}" type="pres">
      <dgm:prSet presAssocID="{4D6B14B6-8881-4B81-81B6-58E0B1F80B4A}" presName="rootText" presStyleLbl="node3" presStyleIdx="0" presStyleCnt="1">
        <dgm:presLayoutVars>
          <dgm:chPref val="3"/>
        </dgm:presLayoutVars>
      </dgm:prSet>
      <dgm:spPr/>
    </dgm:pt>
    <dgm:pt modelId="{2A45115A-7734-48FA-9E9A-F97164D55F1A}" type="pres">
      <dgm:prSet presAssocID="{4D6B14B6-8881-4B81-81B6-58E0B1F80B4A}" presName="rootConnector" presStyleLbl="node3" presStyleIdx="0" presStyleCnt="1"/>
      <dgm:spPr/>
    </dgm:pt>
    <dgm:pt modelId="{C8B57F1D-4585-4C6D-8374-A913BA1461F1}" type="pres">
      <dgm:prSet presAssocID="{4D6B14B6-8881-4B81-81B6-58E0B1F80B4A}" presName="hierChild4" presStyleCnt="0"/>
      <dgm:spPr/>
    </dgm:pt>
    <dgm:pt modelId="{BE6AF908-AD60-4364-9F4C-10C63660D5CE}" type="pres">
      <dgm:prSet presAssocID="{4D6B14B6-8881-4B81-81B6-58E0B1F80B4A}" presName="hierChild5" presStyleCnt="0"/>
      <dgm:spPr/>
    </dgm:pt>
    <dgm:pt modelId="{2799E1EF-C725-4112-9B5D-B35B0CCA5601}" type="pres">
      <dgm:prSet presAssocID="{7A48155A-0106-4E0C-9723-C8A86E645587}" presName="hierChild5" presStyleCnt="0"/>
      <dgm:spPr/>
    </dgm:pt>
    <dgm:pt modelId="{779A8706-F055-4C6A-B05C-BE12E34B66AF}" type="pres">
      <dgm:prSet presAssocID="{D8F484BF-FB53-46D1-9865-9DE87CF44898}" presName="Name35" presStyleLbl="parChTrans1D2" presStyleIdx="2" presStyleCnt="3"/>
      <dgm:spPr/>
    </dgm:pt>
    <dgm:pt modelId="{20B4506D-20BC-41AF-A204-ECF614900BFB}" type="pres">
      <dgm:prSet presAssocID="{C198DDA4-5258-4A4B-8383-12CF027A8500}" presName="hierRoot2" presStyleCnt="0">
        <dgm:presLayoutVars>
          <dgm:hierBranch/>
        </dgm:presLayoutVars>
      </dgm:prSet>
      <dgm:spPr/>
    </dgm:pt>
    <dgm:pt modelId="{7A1141BB-BB05-4E7D-9E4A-E8144C0B2C11}" type="pres">
      <dgm:prSet presAssocID="{C198DDA4-5258-4A4B-8383-12CF027A8500}" presName="rootComposite" presStyleCnt="0"/>
      <dgm:spPr/>
    </dgm:pt>
    <dgm:pt modelId="{78F9725B-4304-45A3-A978-B7E36803605B}" type="pres">
      <dgm:prSet presAssocID="{C198DDA4-5258-4A4B-8383-12CF027A8500}" presName="rootText" presStyleLbl="node2" presStyleIdx="2" presStyleCnt="3">
        <dgm:presLayoutVars>
          <dgm:chPref val="3"/>
        </dgm:presLayoutVars>
      </dgm:prSet>
      <dgm:spPr/>
    </dgm:pt>
    <dgm:pt modelId="{6F28D20D-ED8D-4881-8D2F-579D4003A63A}" type="pres">
      <dgm:prSet presAssocID="{C198DDA4-5258-4A4B-8383-12CF027A8500}" presName="rootConnector" presStyleLbl="node2" presStyleIdx="2" presStyleCnt="3"/>
      <dgm:spPr/>
    </dgm:pt>
    <dgm:pt modelId="{6F748A5E-938E-4B5B-A885-F2CB14F7808A}" type="pres">
      <dgm:prSet presAssocID="{C198DDA4-5258-4A4B-8383-12CF027A8500}" presName="hierChild4" presStyleCnt="0"/>
      <dgm:spPr/>
    </dgm:pt>
    <dgm:pt modelId="{4530036B-360A-4E92-B420-802F5B10F49C}" type="pres">
      <dgm:prSet presAssocID="{C198DDA4-5258-4A4B-8383-12CF027A8500}" presName="hierChild5" presStyleCnt="0"/>
      <dgm:spPr/>
    </dgm:pt>
    <dgm:pt modelId="{15C4456F-CB6F-4982-9CFF-1B8986EC4D86}" type="pres">
      <dgm:prSet presAssocID="{F6C52E90-DC3B-41F8-B18D-77034C921A1F}" presName="hierChild3" presStyleCnt="0"/>
      <dgm:spPr/>
    </dgm:pt>
  </dgm:ptLst>
  <dgm:cxnLst>
    <dgm:cxn modelId="{324EE320-03B7-4018-A318-D8E49C637A61}" srcId="{F6C52E90-DC3B-41F8-B18D-77034C921A1F}" destId="{74E80FC0-F5AD-48B4-89E8-35776D9678C8}" srcOrd="0" destOrd="0" parTransId="{E98FFE5B-B35A-46AA-96D5-3740B0594D0C}" sibTransId="{558D8806-17F3-44C7-80AD-8A6F5FB66316}"/>
    <dgm:cxn modelId="{E66B4BA4-B8BE-4493-93B1-800D28E2880F}" type="presOf" srcId="{C198DDA4-5258-4A4B-8383-12CF027A8500}" destId="{6F28D20D-ED8D-4881-8D2F-579D4003A63A}" srcOrd="1" destOrd="0" presId="urn:microsoft.com/office/officeart/2005/8/layout/orgChart1"/>
    <dgm:cxn modelId="{CFCBA5B9-6D11-4A20-AD06-33286FA3AD9B}" type="presOf" srcId="{7A48155A-0106-4E0C-9723-C8A86E645587}" destId="{6C56B45E-4755-4BBB-99DC-3092A429B03E}" srcOrd="0" destOrd="0" presId="urn:microsoft.com/office/officeart/2005/8/layout/orgChart1"/>
    <dgm:cxn modelId="{DDF91A1D-4041-449F-9AAD-8FDB90C4510A}" type="presOf" srcId="{74E80FC0-F5AD-48B4-89E8-35776D9678C8}" destId="{073D2B24-706E-4DF5-9BCA-62F23CF59885}" srcOrd="1" destOrd="0" presId="urn:microsoft.com/office/officeart/2005/8/layout/orgChart1"/>
    <dgm:cxn modelId="{586CA085-4991-465B-884C-EDF875EBC329}" type="presOf" srcId="{F6C52E90-DC3B-41F8-B18D-77034C921A1F}" destId="{7A418F08-B095-418F-88E3-07AFE771EB75}" srcOrd="0" destOrd="0" presId="urn:microsoft.com/office/officeart/2005/8/layout/orgChart1"/>
    <dgm:cxn modelId="{18A7E77F-EF84-4900-9881-FBB5299027C1}" type="presOf" srcId="{74E80FC0-F5AD-48B4-89E8-35776D9678C8}" destId="{C4FC826D-7EA5-4C62-BF98-B1BF7CF668A8}" srcOrd="0" destOrd="0" presId="urn:microsoft.com/office/officeart/2005/8/layout/orgChart1"/>
    <dgm:cxn modelId="{F6314908-DF9D-473B-AA1A-8AE942EE6466}" srcId="{F6C52E90-DC3B-41F8-B18D-77034C921A1F}" destId="{7A48155A-0106-4E0C-9723-C8A86E645587}" srcOrd="1" destOrd="0" parTransId="{D247F7E6-6DA5-4397-B14D-7231DCF86E5D}" sibTransId="{A533FA3A-270C-4C28-B5E0-30B6DE1AB1A0}"/>
    <dgm:cxn modelId="{E523FE00-7190-4570-BCBA-6B3B8472E78B}" type="presOf" srcId="{8903ACDC-AD7D-4C9C-A091-8125821CF054}" destId="{3BA4470B-C2AF-4B17-BEB7-82E78A1431F6}" srcOrd="0" destOrd="0" presId="urn:microsoft.com/office/officeart/2005/8/layout/orgChart1"/>
    <dgm:cxn modelId="{BFE69259-38C1-456E-A36A-56E46880DFB8}" type="presOf" srcId="{4D6B14B6-8881-4B81-81B6-58E0B1F80B4A}" destId="{2A45115A-7734-48FA-9E9A-F97164D55F1A}" srcOrd="1" destOrd="0" presId="urn:microsoft.com/office/officeart/2005/8/layout/orgChart1"/>
    <dgm:cxn modelId="{5692BDB5-5932-48A9-BA42-8AECB1965075}" type="presOf" srcId="{4D6B14B6-8881-4B81-81B6-58E0B1F80B4A}" destId="{715D77C6-9728-4329-A70C-F54AAAD54D94}" srcOrd="0" destOrd="0" presId="urn:microsoft.com/office/officeart/2005/8/layout/orgChart1"/>
    <dgm:cxn modelId="{5B961DA6-2E05-4870-A40C-6399D472AA10}" type="presOf" srcId="{E98FFE5B-B35A-46AA-96D5-3740B0594D0C}" destId="{041808C9-FD0F-46D9-B64C-F9D2A1D152D9}" srcOrd="0" destOrd="0" presId="urn:microsoft.com/office/officeart/2005/8/layout/orgChart1"/>
    <dgm:cxn modelId="{171D15CD-B179-44B1-90C2-F33A58F04C6C}" srcId="{F6C52E90-DC3B-41F8-B18D-77034C921A1F}" destId="{C198DDA4-5258-4A4B-8383-12CF027A8500}" srcOrd="2" destOrd="0" parTransId="{D8F484BF-FB53-46D1-9865-9DE87CF44898}" sibTransId="{33B6D10A-3962-45CA-8338-F1B08BEC3621}"/>
    <dgm:cxn modelId="{F80C8C38-A590-45C6-A6E1-BEE54035FFCE}" srcId="{8903ACDC-AD7D-4C9C-A091-8125821CF054}" destId="{F6C52E90-DC3B-41F8-B18D-77034C921A1F}" srcOrd="0" destOrd="0" parTransId="{A31FC8C5-7A19-47CA-AD83-E54F2FCCECA8}" sibTransId="{BD79BC51-79FC-4A5D-A536-5274E8637AE9}"/>
    <dgm:cxn modelId="{BB0FF30A-93ED-4207-8ACF-51C347773459}" type="presOf" srcId="{2BD327BA-7FFD-4F39-BFC6-9710EC869A83}" destId="{1F4E6ACC-924A-48B3-BE10-788B6B86AAAB}" srcOrd="0" destOrd="0" presId="urn:microsoft.com/office/officeart/2005/8/layout/orgChart1"/>
    <dgm:cxn modelId="{1756DC92-6039-4A85-B449-057724282A36}" type="presOf" srcId="{C198DDA4-5258-4A4B-8383-12CF027A8500}" destId="{78F9725B-4304-45A3-A978-B7E36803605B}" srcOrd="0" destOrd="0" presId="urn:microsoft.com/office/officeart/2005/8/layout/orgChart1"/>
    <dgm:cxn modelId="{4B65D4C7-4CCD-40CF-85EA-DB99EEACF634}" srcId="{7A48155A-0106-4E0C-9723-C8A86E645587}" destId="{4D6B14B6-8881-4B81-81B6-58E0B1F80B4A}" srcOrd="0" destOrd="0" parTransId="{2BD327BA-7FFD-4F39-BFC6-9710EC869A83}" sibTransId="{C2EEFBAC-496E-44A7-9B73-CFF04C160610}"/>
    <dgm:cxn modelId="{E5681FC0-D3ED-45BF-A05E-039788463D8B}" type="presOf" srcId="{D247F7E6-6DA5-4397-B14D-7231DCF86E5D}" destId="{EBCD5B97-EB67-4678-B832-9A8FBD882310}" srcOrd="0" destOrd="0" presId="urn:microsoft.com/office/officeart/2005/8/layout/orgChart1"/>
    <dgm:cxn modelId="{074158E2-E59A-4F20-9E2E-7B34ED0C56FC}" type="presOf" srcId="{D8F484BF-FB53-46D1-9865-9DE87CF44898}" destId="{779A8706-F055-4C6A-B05C-BE12E34B66AF}" srcOrd="0" destOrd="0" presId="urn:microsoft.com/office/officeart/2005/8/layout/orgChart1"/>
    <dgm:cxn modelId="{573E3934-618F-43CB-B375-DC02E81FB6D6}" type="presOf" srcId="{7A48155A-0106-4E0C-9723-C8A86E645587}" destId="{8F5ADF90-B3D5-4B8B-A823-3A702F7DD2FB}" srcOrd="1" destOrd="0" presId="urn:microsoft.com/office/officeart/2005/8/layout/orgChart1"/>
    <dgm:cxn modelId="{219175D6-D29D-43D8-940E-2E4A21B1C9F9}" type="presOf" srcId="{F6C52E90-DC3B-41F8-B18D-77034C921A1F}" destId="{9BFD3A99-59B1-43B9-A955-1914B0E7E3FD}" srcOrd="1" destOrd="0" presId="urn:microsoft.com/office/officeart/2005/8/layout/orgChart1"/>
    <dgm:cxn modelId="{FB2D07C7-5B6A-4D5E-9ED3-314B3F8FF155}" type="presParOf" srcId="{3BA4470B-C2AF-4B17-BEB7-82E78A1431F6}" destId="{E6D54B7E-9565-4E3C-8699-17566B45FE7C}" srcOrd="0" destOrd="0" presId="urn:microsoft.com/office/officeart/2005/8/layout/orgChart1"/>
    <dgm:cxn modelId="{B4F901A6-5059-4AF5-AF33-755C1409296E}" type="presParOf" srcId="{E6D54B7E-9565-4E3C-8699-17566B45FE7C}" destId="{97483C75-F733-4AE4-BCFA-0C9966EEB224}" srcOrd="0" destOrd="0" presId="urn:microsoft.com/office/officeart/2005/8/layout/orgChart1"/>
    <dgm:cxn modelId="{CB71217C-4238-476F-8A9F-1E00A1B733CC}" type="presParOf" srcId="{97483C75-F733-4AE4-BCFA-0C9966EEB224}" destId="{7A418F08-B095-418F-88E3-07AFE771EB75}" srcOrd="0" destOrd="0" presId="urn:microsoft.com/office/officeart/2005/8/layout/orgChart1"/>
    <dgm:cxn modelId="{E221F545-7106-4791-85B4-CABAA65DA1D5}" type="presParOf" srcId="{97483C75-F733-4AE4-BCFA-0C9966EEB224}" destId="{9BFD3A99-59B1-43B9-A955-1914B0E7E3FD}" srcOrd="1" destOrd="0" presId="urn:microsoft.com/office/officeart/2005/8/layout/orgChart1"/>
    <dgm:cxn modelId="{71A35B8B-468B-43EE-B790-C3545558F4AD}" type="presParOf" srcId="{E6D54B7E-9565-4E3C-8699-17566B45FE7C}" destId="{2DE44541-18B8-4857-B851-914F04E9556E}" srcOrd="1" destOrd="0" presId="urn:microsoft.com/office/officeart/2005/8/layout/orgChart1"/>
    <dgm:cxn modelId="{1F026A68-7A43-40E5-9C18-C736FCC1F3CF}" type="presParOf" srcId="{2DE44541-18B8-4857-B851-914F04E9556E}" destId="{041808C9-FD0F-46D9-B64C-F9D2A1D152D9}" srcOrd="0" destOrd="0" presId="urn:microsoft.com/office/officeart/2005/8/layout/orgChart1"/>
    <dgm:cxn modelId="{EA27F4F5-AAF4-4F29-A9E7-471B003BA478}" type="presParOf" srcId="{2DE44541-18B8-4857-B851-914F04E9556E}" destId="{142520E1-A1C2-4A52-A89B-B1E8905DB1A6}" srcOrd="1" destOrd="0" presId="urn:microsoft.com/office/officeart/2005/8/layout/orgChart1"/>
    <dgm:cxn modelId="{4FA56B90-1D37-490E-9826-55AB748E1F53}" type="presParOf" srcId="{142520E1-A1C2-4A52-A89B-B1E8905DB1A6}" destId="{B50C38B0-5AA2-423D-B92A-6345E419CD19}" srcOrd="0" destOrd="0" presId="urn:microsoft.com/office/officeart/2005/8/layout/orgChart1"/>
    <dgm:cxn modelId="{D575412C-2396-4D88-B003-898B49944C6D}" type="presParOf" srcId="{B50C38B0-5AA2-423D-B92A-6345E419CD19}" destId="{C4FC826D-7EA5-4C62-BF98-B1BF7CF668A8}" srcOrd="0" destOrd="0" presId="urn:microsoft.com/office/officeart/2005/8/layout/orgChart1"/>
    <dgm:cxn modelId="{EC1F0D01-3E28-4FBD-9CF5-DB83978B05ED}" type="presParOf" srcId="{B50C38B0-5AA2-423D-B92A-6345E419CD19}" destId="{073D2B24-706E-4DF5-9BCA-62F23CF59885}" srcOrd="1" destOrd="0" presId="urn:microsoft.com/office/officeart/2005/8/layout/orgChart1"/>
    <dgm:cxn modelId="{24BDC6DA-C98D-40A3-AD22-EE5DDBA4F22B}" type="presParOf" srcId="{142520E1-A1C2-4A52-A89B-B1E8905DB1A6}" destId="{B998F5F4-78AA-41D9-B0F6-07D30FD52487}" srcOrd="1" destOrd="0" presId="urn:microsoft.com/office/officeart/2005/8/layout/orgChart1"/>
    <dgm:cxn modelId="{72F50911-CDB0-4D1F-B130-B42EB8CA2017}" type="presParOf" srcId="{142520E1-A1C2-4A52-A89B-B1E8905DB1A6}" destId="{CD16DAFF-E83F-42EA-A6AC-DF8071B0FE3A}" srcOrd="2" destOrd="0" presId="urn:microsoft.com/office/officeart/2005/8/layout/orgChart1"/>
    <dgm:cxn modelId="{DB2F9131-998D-4001-9A24-2788FEE90EF2}" type="presParOf" srcId="{2DE44541-18B8-4857-B851-914F04E9556E}" destId="{EBCD5B97-EB67-4678-B832-9A8FBD882310}" srcOrd="2" destOrd="0" presId="urn:microsoft.com/office/officeart/2005/8/layout/orgChart1"/>
    <dgm:cxn modelId="{90CB4464-5319-4881-9F8B-1047AD6CB513}" type="presParOf" srcId="{2DE44541-18B8-4857-B851-914F04E9556E}" destId="{206DBDB3-9D17-40C2-9598-C039A5D92868}" srcOrd="3" destOrd="0" presId="urn:microsoft.com/office/officeart/2005/8/layout/orgChart1"/>
    <dgm:cxn modelId="{3E5EF74A-EEE4-40D6-B29B-3931B421B0E1}" type="presParOf" srcId="{206DBDB3-9D17-40C2-9598-C039A5D92868}" destId="{52CE64DD-2CA6-4C8C-8951-26ED68896330}" srcOrd="0" destOrd="0" presId="urn:microsoft.com/office/officeart/2005/8/layout/orgChart1"/>
    <dgm:cxn modelId="{9977F785-72E8-43BF-AA46-29B4A816D0DD}" type="presParOf" srcId="{52CE64DD-2CA6-4C8C-8951-26ED68896330}" destId="{6C56B45E-4755-4BBB-99DC-3092A429B03E}" srcOrd="0" destOrd="0" presId="urn:microsoft.com/office/officeart/2005/8/layout/orgChart1"/>
    <dgm:cxn modelId="{284688C8-2AF0-4AAC-9438-8C6DFD1AFB32}" type="presParOf" srcId="{52CE64DD-2CA6-4C8C-8951-26ED68896330}" destId="{8F5ADF90-B3D5-4B8B-A823-3A702F7DD2FB}" srcOrd="1" destOrd="0" presId="urn:microsoft.com/office/officeart/2005/8/layout/orgChart1"/>
    <dgm:cxn modelId="{05D9AD5C-0DAE-49CF-A26B-B83B75AF367C}" type="presParOf" srcId="{206DBDB3-9D17-40C2-9598-C039A5D92868}" destId="{4A8FBDEC-88FD-44B8-B6C3-4EB3879C2AA4}" srcOrd="1" destOrd="0" presId="urn:microsoft.com/office/officeart/2005/8/layout/orgChart1"/>
    <dgm:cxn modelId="{11D2FAAE-8F72-4F22-BC0D-BB094CA880C2}" type="presParOf" srcId="{4A8FBDEC-88FD-44B8-B6C3-4EB3879C2AA4}" destId="{1F4E6ACC-924A-48B3-BE10-788B6B86AAAB}" srcOrd="0" destOrd="0" presId="urn:microsoft.com/office/officeart/2005/8/layout/orgChart1"/>
    <dgm:cxn modelId="{719FDAFF-8B23-4270-AED3-D674FA8819A4}" type="presParOf" srcId="{4A8FBDEC-88FD-44B8-B6C3-4EB3879C2AA4}" destId="{D3D1ECAF-1A35-4D83-B374-47A65CE89379}" srcOrd="1" destOrd="0" presId="urn:microsoft.com/office/officeart/2005/8/layout/orgChart1"/>
    <dgm:cxn modelId="{16A685E7-FCC0-4A42-A097-A14D833C2AD9}" type="presParOf" srcId="{D3D1ECAF-1A35-4D83-B374-47A65CE89379}" destId="{8AC06990-90CE-4CFD-A4F2-1C2854622D0D}" srcOrd="0" destOrd="0" presId="urn:microsoft.com/office/officeart/2005/8/layout/orgChart1"/>
    <dgm:cxn modelId="{8FF4CF6D-6D4B-41B1-8246-3AA585CB9A45}" type="presParOf" srcId="{8AC06990-90CE-4CFD-A4F2-1C2854622D0D}" destId="{715D77C6-9728-4329-A70C-F54AAAD54D94}" srcOrd="0" destOrd="0" presId="urn:microsoft.com/office/officeart/2005/8/layout/orgChart1"/>
    <dgm:cxn modelId="{82CDBD73-A7B0-4582-B3CF-B87DCE76BD86}" type="presParOf" srcId="{8AC06990-90CE-4CFD-A4F2-1C2854622D0D}" destId="{2A45115A-7734-48FA-9E9A-F97164D55F1A}" srcOrd="1" destOrd="0" presId="urn:microsoft.com/office/officeart/2005/8/layout/orgChart1"/>
    <dgm:cxn modelId="{92517AB0-2885-4682-8E0D-C53997C865AF}" type="presParOf" srcId="{D3D1ECAF-1A35-4D83-B374-47A65CE89379}" destId="{C8B57F1D-4585-4C6D-8374-A913BA1461F1}" srcOrd="1" destOrd="0" presId="urn:microsoft.com/office/officeart/2005/8/layout/orgChart1"/>
    <dgm:cxn modelId="{7561F012-7092-4CE9-941D-5073ACE95F69}" type="presParOf" srcId="{D3D1ECAF-1A35-4D83-B374-47A65CE89379}" destId="{BE6AF908-AD60-4364-9F4C-10C63660D5CE}" srcOrd="2" destOrd="0" presId="urn:microsoft.com/office/officeart/2005/8/layout/orgChart1"/>
    <dgm:cxn modelId="{064BD5E2-0352-415D-ADE3-07857B6B5716}" type="presParOf" srcId="{206DBDB3-9D17-40C2-9598-C039A5D92868}" destId="{2799E1EF-C725-4112-9B5D-B35B0CCA5601}" srcOrd="2" destOrd="0" presId="urn:microsoft.com/office/officeart/2005/8/layout/orgChart1"/>
    <dgm:cxn modelId="{6718395E-9AD6-4E4C-9075-93F1C45968C6}" type="presParOf" srcId="{2DE44541-18B8-4857-B851-914F04E9556E}" destId="{779A8706-F055-4C6A-B05C-BE12E34B66AF}" srcOrd="4" destOrd="0" presId="urn:microsoft.com/office/officeart/2005/8/layout/orgChart1"/>
    <dgm:cxn modelId="{921DBEA3-F8BA-418E-8D76-C415CA0284BD}" type="presParOf" srcId="{2DE44541-18B8-4857-B851-914F04E9556E}" destId="{20B4506D-20BC-41AF-A204-ECF614900BFB}" srcOrd="5" destOrd="0" presId="urn:microsoft.com/office/officeart/2005/8/layout/orgChart1"/>
    <dgm:cxn modelId="{BB271E76-8F8B-45F1-AED9-31D97B3680EA}" type="presParOf" srcId="{20B4506D-20BC-41AF-A204-ECF614900BFB}" destId="{7A1141BB-BB05-4E7D-9E4A-E8144C0B2C11}" srcOrd="0" destOrd="0" presId="urn:microsoft.com/office/officeart/2005/8/layout/orgChart1"/>
    <dgm:cxn modelId="{FE2FBDEA-9D76-4C2D-A7FB-B6B17B0898BB}" type="presParOf" srcId="{7A1141BB-BB05-4E7D-9E4A-E8144C0B2C11}" destId="{78F9725B-4304-45A3-A978-B7E36803605B}" srcOrd="0" destOrd="0" presId="urn:microsoft.com/office/officeart/2005/8/layout/orgChart1"/>
    <dgm:cxn modelId="{46F8971D-145B-43EE-9387-3E8759FBA436}" type="presParOf" srcId="{7A1141BB-BB05-4E7D-9E4A-E8144C0B2C11}" destId="{6F28D20D-ED8D-4881-8D2F-579D4003A63A}" srcOrd="1" destOrd="0" presId="urn:microsoft.com/office/officeart/2005/8/layout/orgChart1"/>
    <dgm:cxn modelId="{CB3C2FDE-F528-4EDD-A69A-F5B2F768F69F}" type="presParOf" srcId="{20B4506D-20BC-41AF-A204-ECF614900BFB}" destId="{6F748A5E-938E-4B5B-A885-F2CB14F7808A}" srcOrd="1" destOrd="0" presId="urn:microsoft.com/office/officeart/2005/8/layout/orgChart1"/>
    <dgm:cxn modelId="{856B8BF2-2037-44BC-8CB5-B735176600AD}" type="presParOf" srcId="{20B4506D-20BC-41AF-A204-ECF614900BFB}" destId="{4530036B-360A-4E92-B420-802F5B10F49C}" srcOrd="2" destOrd="0" presId="urn:microsoft.com/office/officeart/2005/8/layout/orgChart1"/>
    <dgm:cxn modelId="{F8B91F33-BCDE-49A9-8C73-431D6769507D}" type="presParOf" srcId="{E6D54B7E-9565-4E3C-8699-17566B45FE7C}" destId="{15C4456F-CB6F-4982-9CFF-1B8986EC4D8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855E5F8-9153-4276-A0F2-C9C19BA2FF0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842FDE5B-7671-401A-AA5A-B2927049D49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Hasrat Ingin Tahu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C6A3DA8E-49B6-4FC1-800F-7E63090BD215}" type="parTrans" cxnId="{B78A7476-06BD-4A48-AC50-08F1F3593261}">
      <dgm:prSet/>
      <dgm:spPr/>
    </dgm:pt>
    <dgm:pt modelId="{06DEA967-3912-4627-8335-8F8C470073CC}" type="sibTrans" cxnId="{B78A7476-06BD-4A48-AC50-08F1F3593261}">
      <dgm:prSet/>
      <dgm:spPr/>
    </dgm:pt>
    <dgm:pt modelId="{A8F1E872-D111-45C9-95F7-B3425475EEC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Pertanyaan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D08BC280-6785-446F-9CD7-1B5BE5EE9CC6}" type="parTrans" cxnId="{25BDD750-F4F9-4695-AA6A-48686DAD5742}">
      <dgm:prSet/>
      <dgm:spPr/>
    </dgm:pt>
    <dgm:pt modelId="{FB55AE53-B205-4961-9E69-F10A59FAAA84}" type="sibTrans" cxnId="{25BDD750-F4F9-4695-AA6A-48686DAD5742}">
      <dgm:prSet/>
      <dgm:spPr/>
    </dgm:pt>
    <dgm:pt modelId="{3ADE867B-5158-46C2-AE08-EF24A220347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Pengetahuan yang Benar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/ KEBENARAN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9DEF0970-4AC5-4285-A138-BC72BAD78063}" type="parTrans" cxnId="{D5255ED1-790E-4F84-A636-2C067C0A433B}">
      <dgm:prSet/>
      <dgm:spPr/>
    </dgm:pt>
    <dgm:pt modelId="{3693CD59-AE17-4DA8-BA4A-C6F970F97EB0}" type="sibTrans" cxnId="{D5255ED1-790E-4F84-A636-2C067C0A433B}">
      <dgm:prSet/>
      <dgm:spPr/>
    </dgm:pt>
    <dgm:pt modelId="{57EC818E-468C-4561-AEE7-2FE40974A16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PENDEKATAN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ILMIAH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95FE95D7-2F06-46B2-A570-9CE2731EC88D}" type="parTrans" cxnId="{BB5B4DA9-5985-4488-AA1A-BB0134101F51}">
      <dgm:prSet/>
      <dgm:spPr/>
    </dgm:pt>
    <dgm:pt modelId="{8FAD12F1-96A1-42BE-8A51-9F624EB855B4}" type="sibTrans" cxnId="{BB5B4DA9-5985-4488-AA1A-BB0134101F51}">
      <dgm:prSet/>
      <dgm:spPr/>
    </dgm:pt>
    <dgm:pt modelId="{F78E1338-8C52-47CD-B584-62E18E7ED0E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PENDEKATAN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rPr>
            <a:t>NON ILMIAH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endParaRPr>
        </a:p>
      </dgm:t>
    </dgm:pt>
    <dgm:pt modelId="{8738AEB0-8CF0-4131-8D58-4BEA134B6983}" type="parTrans" cxnId="{11DFB5F0-6BD3-46F7-A80E-B533DC4C5F86}">
      <dgm:prSet/>
      <dgm:spPr/>
    </dgm:pt>
    <dgm:pt modelId="{402999B5-D0C6-487F-9F72-C0535C190259}" type="sibTrans" cxnId="{11DFB5F0-6BD3-46F7-A80E-B533DC4C5F86}">
      <dgm:prSet/>
      <dgm:spPr/>
    </dgm:pt>
    <dgm:pt modelId="{D98800B4-9674-4575-8CC7-91E22AAC4AC7}" type="pres">
      <dgm:prSet presAssocID="{9855E5F8-9153-4276-A0F2-C9C19BA2FF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A334811-E117-4766-8B10-0AA35FA4E44B}" type="pres">
      <dgm:prSet presAssocID="{842FDE5B-7671-401A-AA5A-B2927049D494}" presName="hierRoot1" presStyleCnt="0">
        <dgm:presLayoutVars>
          <dgm:hierBranch/>
        </dgm:presLayoutVars>
      </dgm:prSet>
      <dgm:spPr/>
    </dgm:pt>
    <dgm:pt modelId="{59453824-28A4-4B4A-9300-524735528CCD}" type="pres">
      <dgm:prSet presAssocID="{842FDE5B-7671-401A-AA5A-B2927049D494}" presName="rootComposite1" presStyleCnt="0"/>
      <dgm:spPr/>
    </dgm:pt>
    <dgm:pt modelId="{89CBD597-E77B-404C-B25C-A4DC11809F39}" type="pres">
      <dgm:prSet presAssocID="{842FDE5B-7671-401A-AA5A-B2927049D494}" presName="rootText1" presStyleLbl="node0" presStyleIdx="0" presStyleCnt="1">
        <dgm:presLayoutVars>
          <dgm:chPref val="3"/>
        </dgm:presLayoutVars>
      </dgm:prSet>
      <dgm:spPr/>
    </dgm:pt>
    <dgm:pt modelId="{CF7E5C10-51CA-4FFD-A418-EB6EA866C2E1}" type="pres">
      <dgm:prSet presAssocID="{842FDE5B-7671-401A-AA5A-B2927049D494}" presName="rootConnector1" presStyleLbl="node1" presStyleIdx="0" presStyleCnt="0"/>
      <dgm:spPr/>
    </dgm:pt>
    <dgm:pt modelId="{CE709170-E206-47F5-90F1-86E48E4B2F7E}" type="pres">
      <dgm:prSet presAssocID="{842FDE5B-7671-401A-AA5A-B2927049D494}" presName="hierChild2" presStyleCnt="0"/>
      <dgm:spPr/>
    </dgm:pt>
    <dgm:pt modelId="{1F67A1A2-431F-4DF5-AED9-6FB7760FD168}" type="pres">
      <dgm:prSet presAssocID="{D08BC280-6785-446F-9CD7-1B5BE5EE9CC6}" presName="Name35" presStyleLbl="parChTrans1D2" presStyleIdx="0" presStyleCnt="1"/>
      <dgm:spPr/>
    </dgm:pt>
    <dgm:pt modelId="{8C005CD9-579F-42AE-B783-DB068517DCB6}" type="pres">
      <dgm:prSet presAssocID="{A8F1E872-D111-45C9-95F7-B3425475EEC2}" presName="hierRoot2" presStyleCnt="0">
        <dgm:presLayoutVars>
          <dgm:hierBranch/>
        </dgm:presLayoutVars>
      </dgm:prSet>
      <dgm:spPr/>
    </dgm:pt>
    <dgm:pt modelId="{B6C79E0F-6A33-4FA9-B439-AE5FB479D71A}" type="pres">
      <dgm:prSet presAssocID="{A8F1E872-D111-45C9-95F7-B3425475EEC2}" presName="rootComposite" presStyleCnt="0"/>
      <dgm:spPr/>
    </dgm:pt>
    <dgm:pt modelId="{ABE3D347-6643-44D5-8D31-38175D812301}" type="pres">
      <dgm:prSet presAssocID="{A8F1E872-D111-45C9-95F7-B3425475EEC2}" presName="rootText" presStyleLbl="node2" presStyleIdx="0" presStyleCnt="1">
        <dgm:presLayoutVars>
          <dgm:chPref val="3"/>
        </dgm:presLayoutVars>
      </dgm:prSet>
      <dgm:spPr/>
    </dgm:pt>
    <dgm:pt modelId="{B537250A-73D2-4EC8-8DC1-074F635081BD}" type="pres">
      <dgm:prSet presAssocID="{A8F1E872-D111-45C9-95F7-B3425475EEC2}" presName="rootConnector" presStyleLbl="node2" presStyleIdx="0" presStyleCnt="1"/>
      <dgm:spPr/>
    </dgm:pt>
    <dgm:pt modelId="{73D92D4C-3B01-4F2A-A30A-25E1160185B8}" type="pres">
      <dgm:prSet presAssocID="{A8F1E872-D111-45C9-95F7-B3425475EEC2}" presName="hierChild4" presStyleCnt="0"/>
      <dgm:spPr/>
    </dgm:pt>
    <dgm:pt modelId="{61738369-48DC-4844-AEE2-7F31408B66FE}" type="pres">
      <dgm:prSet presAssocID="{9DEF0970-4AC5-4285-A138-BC72BAD78063}" presName="Name35" presStyleLbl="parChTrans1D3" presStyleIdx="0" presStyleCnt="1"/>
      <dgm:spPr/>
    </dgm:pt>
    <dgm:pt modelId="{70A3326F-15EF-4B42-9E5C-C137367A04D8}" type="pres">
      <dgm:prSet presAssocID="{3ADE867B-5158-46C2-AE08-EF24A2203474}" presName="hierRoot2" presStyleCnt="0">
        <dgm:presLayoutVars>
          <dgm:hierBranch/>
        </dgm:presLayoutVars>
      </dgm:prSet>
      <dgm:spPr/>
    </dgm:pt>
    <dgm:pt modelId="{56E28D13-077A-43C9-9873-A9B3F2730775}" type="pres">
      <dgm:prSet presAssocID="{3ADE867B-5158-46C2-AE08-EF24A2203474}" presName="rootComposite" presStyleCnt="0"/>
      <dgm:spPr/>
    </dgm:pt>
    <dgm:pt modelId="{A3D3A54B-0279-404E-9253-0DA30CADEDD0}" type="pres">
      <dgm:prSet presAssocID="{3ADE867B-5158-46C2-AE08-EF24A2203474}" presName="rootText" presStyleLbl="node3" presStyleIdx="0" presStyleCnt="1">
        <dgm:presLayoutVars>
          <dgm:chPref val="3"/>
        </dgm:presLayoutVars>
      </dgm:prSet>
      <dgm:spPr/>
    </dgm:pt>
    <dgm:pt modelId="{F9A03D8F-38D2-42BE-B4BE-4695605AD4C9}" type="pres">
      <dgm:prSet presAssocID="{3ADE867B-5158-46C2-AE08-EF24A2203474}" presName="rootConnector" presStyleLbl="node3" presStyleIdx="0" presStyleCnt="1"/>
      <dgm:spPr/>
    </dgm:pt>
    <dgm:pt modelId="{B4C4FBD2-2875-4621-A835-1FD3B329400F}" type="pres">
      <dgm:prSet presAssocID="{3ADE867B-5158-46C2-AE08-EF24A2203474}" presName="hierChild4" presStyleCnt="0"/>
      <dgm:spPr/>
    </dgm:pt>
    <dgm:pt modelId="{CAAA36CE-37F9-40A2-9E31-4F5547989118}" type="pres">
      <dgm:prSet presAssocID="{95FE95D7-2F06-46B2-A570-9CE2731EC88D}" presName="Name35" presStyleLbl="parChTrans1D4" presStyleIdx="0" presStyleCnt="2"/>
      <dgm:spPr/>
    </dgm:pt>
    <dgm:pt modelId="{A8779138-95FA-4E7B-8643-FAEBDEDD9752}" type="pres">
      <dgm:prSet presAssocID="{57EC818E-468C-4561-AEE7-2FE40974A16C}" presName="hierRoot2" presStyleCnt="0">
        <dgm:presLayoutVars>
          <dgm:hierBranch val="r"/>
        </dgm:presLayoutVars>
      </dgm:prSet>
      <dgm:spPr/>
    </dgm:pt>
    <dgm:pt modelId="{DED0A7B5-302F-4589-8938-8CC5DD4402FA}" type="pres">
      <dgm:prSet presAssocID="{57EC818E-468C-4561-AEE7-2FE40974A16C}" presName="rootComposite" presStyleCnt="0"/>
      <dgm:spPr/>
    </dgm:pt>
    <dgm:pt modelId="{4B5C85D9-9C33-4926-8886-CB7230ACC779}" type="pres">
      <dgm:prSet presAssocID="{57EC818E-468C-4561-AEE7-2FE40974A16C}" presName="rootText" presStyleLbl="node4" presStyleIdx="0" presStyleCnt="2">
        <dgm:presLayoutVars>
          <dgm:chPref val="3"/>
        </dgm:presLayoutVars>
      </dgm:prSet>
      <dgm:spPr/>
    </dgm:pt>
    <dgm:pt modelId="{A18868D2-2760-40EE-A399-5F988C7DB96F}" type="pres">
      <dgm:prSet presAssocID="{57EC818E-468C-4561-AEE7-2FE40974A16C}" presName="rootConnector" presStyleLbl="node4" presStyleIdx="0" presStyleCnt="2"/>
      <dgm:spPr/>
    </dgm:pt>
    <dgm:pt modelId="{4199F94C-64FE-4F50-AE87-FBB240A3FE64}" type="pres">
      <dgm:prSet presAssocID="{57EC818E-468C-4561-AEE7-2FE40974A16C}" presName="hierChild4" presStyleCnt="0"/>
      <dgm:spPr/>
    </dgm:pt>
    <dgm:pt modelId="{EEA55E63-6BCA-41CA-B99B-9730539933D2}" type="pres">
      <dgm:prSet presAssocID="{57EC818E-468C-4561-AEE7-2FE40974A16C}" presName="hierChild5" presStyleCnt="0"/>
      <dgm:spPr/>
    </dgm:pt>
    <dgm:pt modelId="{D46B1CDF-B209-4991-A75B-301B40A1DBBB}" type="pres">
      <dgm:prSet presAssocID="{8738AEB0-8CF0-4131-8D58-4BEA134B6983}" presName="Name35" presStyleLbl="parChTrans1D4" presStyleIdx="1" presStyleCnt="2"/>
      <dgm:spPr/>
    </dgm:pt>
    <dgm:pt modelId="{00C7D766-1C52-410D-A94E-FC60B7AA6005}" type="pres">
      <dgm:prSet presAssocID="{F78E1338-8C52-47CD-B584-62E18E7ED0E8}" presName="hierRoot2" presStyleCnt="0">
        <dgm:presLayoutVars>
          <dgm:hierBranch val="r"/>
        </dgm:presLayoutVars>
      </dgm:prSet>
      <dgm:spPr/>
    </dgm:pt>
    <dgm:pt modelId="{AC3A9F9A-D39A-4A9B-95D5-A4FBC298214F}" type="pres">
      <dgm:prSet presAssocID="{F78E1338-8C52-47CD-B584-62E18E7ED0E8}" presName="rootComposite" presStyleCnt="0"/>
      <dgm:spPr/>
    </dgm:pt>
    <dgm:pt modelId="{1A82041E-059A-4544-83E6-1553C9AAE7CC}" type="pres">
      <dgm:prSet presAssocID="{F78E1338-8C52-47CD-B584-62E18E7ED0E8}" presName="rootText" presStyleLbl="node4" presStyleIdx="1" presStyleCnt="2">
        <dgm:presLayoutVars>
          <dgm:chPref val="3"/>
        </dgm:presLayoutVars>
      </dgm:prSet>
      <dgm:spPr/>
    </dgm:pt>
    <dgm:pt modelId="{8EE4F54E-ABC7-4CA8-A559-2527366657B9}" type="pres">
      <dgm:prSet presAssocID="{F78E1338-8C52-47CD-B584-62E18E7ED0E8}" presName="rootConnector" presStyleLbl="node4" presStyleIdx="1" presStyleCnt="2"/>
      <dgm:spPr/>
    </dgm:pt>
    <dgm:pt modelId="{4936E543-BA9C-4A41-9809-4E942B97255E}" type="pres">
      <dgm:prSet presAssocID="{F78E1338-8C52-47CD-B584-62E18E7ED0E8}" presName="hierChild4" presStyleCnt="0"/>
      <dgm:spPr/>
    </dgm:pt>
    <dgm:pt modelId="{320713F8-8F8D-4CCA-B2F6-3CCE1D57961B}" type="pres">
      <dgm:prSet presAssocID="{F78E1338-8C52-47CD-B584-62E18E7ED0E8}" presName="hierChild5" presStyleCnt="0"/>
      <dgm:spPr/>
    </dgm:pt>
    <dgm:pt modelId="{2E615756-1572-4DBD-A0C3-E286D275E4E1}" type="pres">
      <dgm:prSet presAssocID="{3ADE867B-5158-46C2-AE08-EF24A2203474}" presName="hierChild5" presStyleCnt="0"/>
      <dgm:spPr/>
    </dgm:pt>
    <dgm:pt modelId="{ABFFADE1-4662-44FB-9B00-DB90BFD6F0F7}" type="pres">
      <dgm:prSet presAssocID="{A8F1E872-D111-45C9-95F7-B3425475EEC2}" presName="hierChild5" presStyleCnt="0"/>
      <dgm:spPr/>
    </dgm:pt>
    <dgm:pt modelId="{CA473225-D624-43C6-977A-5F53ED1B6355}" type="pres">
      <dgm:prSet presAssocID="{842FDE5B-7671-401A-AA5A-B2927049D494}" presName="hierChild3" presStyleCnt="0"/>
      <dgm:spPr/>
    </dgm:pt>
  </dgm:ptLst>
  <dgm:cxnLst>
    <dgm:cxn modelId="{8B445318-DE0E-4B3A-8320-265265A2301A}" type="presOf" srcId="{842FDE5B-7671-401A-AA5A-B2927049D494}" destId="{CF7E5C10-51CA-4FFD-A418-EB6EA866C2E1}" srcOrd="1" destOrd="0" presId="urn:microsoft.com/office/officeart/2005/8/layout/orgChart1"/>
    <dgm:cxn modelId="{574C6CAD-37CE-47F5-99AB-2551578B0374}" type="presOf" srcId="{A8F1E872-D111-45C9-95F7-B3425475EEC2}" destId="{B537250A-73D2-4EC8-8DC1-074F635081BD}" srcOrd="1" destOrd="0" presId="urn:microsoft.com/office/officeart/2005/8/layout/orgChart1"/>
    <dgm:cxn modelId="{3C00B8BF-EBEA-48C8-BAFC-DB5C559F0DCB}" type="presOf" srcId="{D08BC280-6785-446F-9CD7-1B5BE5EE9CC6}" destId="{1F67A1A2-431F-4DF5-AED9-6FB7760FD168}" srcOrd="0" destOrd="0" presId="urn:microsoft.com/office/officeart/2005/8/layout/orgChart1"/>
    <dgm:cxn modelId="{604ECA96-BC4E-4FA3-A3E5-B01C763F8399}" type="presOf" srcId="{F78E1338-8C52-47CD-B584-62E18E7ED0E8}" destId="{8EE4F54E-ABC7-4CA8-A559-2527366657B9}" srcOrd="1" destOrd="0" presId="urn:microsoft.com/office/officeart/2005/8/layout/orgChart1"/>
    <dgm:cxn modelId="{B78A7476-06BD-4A48-AC50-08F1F3593261}" srcId="{9855E5F8-9153-4276-A0F2-C9C19BA2FF0F}" destId="{842FDE5B-7671-401A-AA5A-B2927049D494}" srcOrd="0" destOrd="0" parTransId="{C6A3DA8E-49B6-4FC1-800F-7E63090BD215}" sibTransId="{06DEA967-3912-4627-8335-8F8C470073CC}"/>
    <dgm:cxn modelId="{D3495988-9C73-4AD6-88A1-7DD809E9E8DE}" type="presOf" srcId="{3ADE867B-5158-46C2-AE08-EF24A2203474}" destId="{F9A03D8F-38D2-42BE-B4BE-4695605AD4C9}" srcOrd="1" destOrd="0" presId="urn:microsoft.com/office/officeart/2005/8/layout/orgChart1"/>
    <dgm:cxn modelId="{11DFB5F0-6BD3-46F7-A80E-B533DC4C5F86}" srcId="{3ADE867B-5158-46C2-AE08-EF24A2203474}" destId="{F78E1338-8C52-47CD-B584-62E18E7ED0E8}" srcOrd="1" destOrd="0" parTransId="{8738AEB0-8CF0-4131-8D58-4BEA134B6983}" sibTransId="{402999B5-D0C6-487F-9F72-C0535C190259}"/>
    <dgm:cxn modelId="{82D15D47-2BAA-4953-B161-B56EAF0F1499}" type="presOf" srcId="{9DEF0970-4AC5-4285-A138-BC72BAD78063}" destId="{61738369-48DC-4844-AEE2-7F31408B66FE}" srcOrd="0" destOrd="0" presId="urn:microsoft.com/office/officeart/2005/8/layout/orgChart1"/>
    <dgm:cxn modelId="{ED24F9B1-2AEC-403B-9A5B-849DB2C65919}" type="presOf" srcId="{8738AEB0-8CF0-4131-8D58-4BEA134B6983}" destId="{D46B1CDF-B209-4991-A75B-301B40A1DBBB}" srcOrd="0" destOrd="0" presId="urn:microsoft.com/office/officeart/2005/8/layout/orgChart1"/>
    <dgm:cxn modelId="{D5255ED1-790E-4F84-A636-2C067C0A433B}" srcId="{A8F1E872-D111-45C9-95F7-B3425475EEC2}" destId="{3ADE867B-5158-46C2-AE08-EF24A2203474}" srcOrd="0" destOrd="0" parTransId="{9DEF0970-4AC5-4285-A138-BC72BAD78063}" sibTransId="{3693CD59-AE17-4DA8-BA4A-C6F970F97EB0}"/>
    <dgm:cxn modelId="{C71C3386-435D-4E6D-8BE4-F479184A53F4}" type="presOf" srcId="{57EC818E-468C-4561-AEE7-2FE40974A16C}" destId="{4B5C85D9-9C33-4926-8886-CB7230ACC779}" srcOrd="0" destOrd="0" presId="urn:microsoft.com/office/officeart/2005/8/layout/orgChart1"/>
    <dgm:cxn modelId="{48718ED2-ED5E-43FB-B136-3FB5F07C6FCC}" type="presOf" srcId="{842FDE5B-7671-401A-AA5A-B2927049D494}" destId="{89CBD597-E77B-404C-B25C-A4DC11809F39}" srcOrd="0" destOrd="0" presId="urn:microsoft.com/office/officeart/2005/8/layout/orgChart1"/>
    <dgm:cxn modelId="{25BDD750-F4F9-4695-AA6A-48686DAD5742}" srcId="{842FDE5B-7671-401A-AA5A-B2927049D494}" destId="{A8F1E872-D111-45C9-95F7-B3425475EEC2}" srcOrd="0" destOrd="0" parTransId="{D08BC280-6785-446F-9CD7-1B5BE5EE9CC6}" sibTransId="{FB55AE53-B205-4961-9E69-F10A59FAAA84}"/>
    <dgm:cxn modelId="{BB5B4DA9-5985-4488-AA1A-BB0134101F51}" srcId="{3ADE867B-5158-46C2-AE08-EF24A2203474}" destId="{57EC818E-468C-4561-AEE7-2FE40974A16C}" srcOrd="0" destOrd="0" parTransId="{95FE95D7-2F06-46B2-A570-9CE2731EC88D}" sibTransId="{8FAD12F1-96A1-42BE-8A51-9F624EB855B4}"/>
    <dgm:cxn modelId="{41C69666-D981-4D08-B2B1-5278D29D3826}" type="presOf" srcId="{9855E5F8-9153-4276-A0F2-C9C19BA2FF0F}" destId="{D98800B4-9674-4575-8CC7-91E22AAC4AC7}" srcOrd="0" destOrd="0" presId="urn:microsoft.com/office/officeart/2005/8/layout/orgChart1"/>
    <dgm:cxn modelId="{24D0EC2F-D1AE-478E-A2A4-5693EE6D9C42}" type="presOf" srcId="{A8F1E872-D111-45C9-95F7-B3425475EEC2}" destId="{ABE3D347-6643-44D5-8D31-38175D812301}" srcOrd="0" destOrd="0" presId="urn:microsoft.com/office/officeart/2005/8/layout/orgChart1"/>
    <dgm:cxn modelId="{A4BDDA81-41FF-48AA-9EC2-3D15DE5FF059}" type="presOf" srcId="{F78E1338-8C52-47CD-B584-62E18E7ED0E8}" destId="{1A82041E-059A-4544-83E6-1553C9AAE7CC}" srcOrd="0" destOrd="0" presId="urn:microsoft.com/office/officeart/2005/8/layout/orgChart1"/>
    <dgm:cxn modelId="{4DF171A4-A69C-42B5-B36A-FAABED377D9D}" type="presOf" srcId="{95FE95D7-2F06-46B2-A570-9CE2731EC88D}" destId="{CAAA36CE-37F9-40A2-9E31-4F5547989118}" srcOrd="0" destOrd="0" presId="urn:microsoft.com/office/officeart/2005/8/layout/orgChart1"/>
    <dgm:cxn modelId="{07DEC56A-3904-4F7C-9B96-8223326D09DB}" type="presOf" srcId="{3ADE867B-5158-46C2-AE08-EF24A2203474}" destId="{A3D3A54B-0279-404E-9253-0DA30CADEDD0}" srcOrd="0" destOrd="0" presId="urn:microsoft.com/office/officeart/2005/8/layout/orgChart1"/>
    <dgm:cxn modelId="{1A5CC689-9395-4845-AD34-1598B465189A}" type="presOf" srcId="{57EC818E-468C-4561-AEE7-2FE40974A16C}" destId="{A18868D2-2760-40EE-A399-5F988C7DB96F}" srcOrd="1" destOrd="0" presId="urn:microsoft.com/office/officeart/2005/8/layout/orgChart1"/>
    <dgm:cxn modelId="{4089FEB8-DC20-42E8-B537-91A3FF1F3B6F}" type="presParOf" srcId="{D98800B4-9674-4575-8CC7-91E22AAC4AC7}" destId="{2A334811-E117-4766-8B10-0AA35FA4E44B}" srcOrd="0" destOrd="0" presId="urn:microsoft.com/office/officeart/2005/8/layout/orgChart1"/>
    <dgm:cxn modelId="{B596CF71-5424-4859-BB6F-A51591346D6D}" type="presParOf" srcId="{2A334811-E117-4766-8B10-0AA35FA4E44B}" destId="{59453824-28A4-4B4A-9300-524735528CCD}" srcOrd="0" destOrd="0" presId="urn:microsoft.com/office/officeart/2005/8/layout/orgChart1"/>
    <dgm:cxn modelId="{856C6E81-7C88-4619-8AB4-23DAF10AE03F}" type="presParOf" srcId="{59453824-28A4-4B4A-9300-524735528CCD}" destId="{89CBD597-E77B-404C-B25C-A4DC11809F39}" srcOrd="0" destOrd="0" presId="urn:microsoft.com/office/officeart/2005/8/layout/orgChart1"/>
    <dgm:cxn modelId="{1CD22CED-8CBB-4D9C-95EF-2E7D38909155}" type="presParOf" srcId="{59453824-28A4-4B4A-9300-524735528CCD}" destId="{CF7E5C10-51CA-4FFD-A418-EB6EA866C2E1}" srcOrd="1" destOrd="0" presId="urn:microsoft.com/office/officeart/2005/8/layout/orgChart1"/>
    <dgm:cxn modelId="{7071B620-D199-4F60-8288-86115B337764}" type="presParOf" srcId="{2A334811-E117-4766-8B10-0AA35FA4E44B}" destId="{CE709170-E206-47F5-90F1-86E48E4B2F7E}" srcOrd="1" destOrd="0" presId="urn:microsoft.com/office/officeart/2005/8/layout/orgChart1"/>
    <dgm:cxn modelId="{CFB7E229-26CC-42E8-A382-9882C24BBFC0}" type="presParOf" srcId="{CE709170-E206-47F5-90F1-86E48E4B2F7E}" destId="{1F67A1A2-431F-4DF5-AED9-6FB7760FD168}" srcOrd="0" destOrd="0" presId="urn:microsoft.com/office/officeart/2005/8/layout/orgChart1"/>
    <dgm:cxn modelId="{32CAA062-E278-477F-B8C5-E7D1A0E6AA3E}" type="presParOf" srcId="{CE709170-E206-47F5-90F1-86E48E4B2F7E}" destId="{8C005CD9-579F-42AE-B783-DB068517DCB6}" srcOrd="1" destOrd="0" presId="urn:microsoft.com/office/officeart/2005/8/layout/orgChart1"/>
    <dgm:cxn modelId="{A8743FA6-2F3B-4798-A01C-A03D27A961E8}" type="presParOf" srcId="{8C005CD9-579F-42AE-B783-DB068517DCB6}" destId="{B6C79E0F-6A33-4FA9-B439-AE5FB479D71A}" srcOrd="0" destOrd="0" presId="urn:microsoft.com/office/officeart/2005/8/layout/orgChart1"/>
    <dgm:cxn modelId="{6D8B2544-5288-42E4-9C4A-4C2069E7079D}" type="presParOf" srcId="{B6C79E0F-6A33-4FA9-B439-AE5FB479D71A}" destId="{ABE3D347-6643-44D5-8D31-38175D812301}" srcOrd="0" destOrd="0" presId="urn:microsoft.com/office/officeart/2005/8/layout/orgChart1"/>
    <dgm:cxn modelId="{79C34C70-877A-41B3-96B3-B0C1B6D18388}" type="presParOf" srcId="{B6C79E0F-6A33-4FA9-B439-AE5FB479D71A}" destId="{B537250A-73D2-4EC8-8DC1-074F635081BD}" srcOrd="1" destOrd="0" presId="urn:microsoft.com/office/officeart/2005/8/layout/orgChart1"/>
    <dgm:cxn modelId="{1CB20C32-5B0C-41EA-921E-AC80D820FA69}" type="presParOf" srcId="{8C005CD9-579F-42AE-B783-DB068517DCB6}" destId="{73D92D4C-3B01-4F2A-A30A-25E1160185B8}" srcOrd="1" destOrd="0" presId="urn:microsoft.com/office/officeart/2005/8/layout/orgChart1"/>
    <dgm:cxn modelId="{6E455071-9131-4CA7-AF74-AB5C99A4D3C5}" type="presParOf" srcId="{73D92D4C-3B01-4F2A-A30A-25E1160185B8}" destId="{61738369-48DC-4844-AEE2-7F31408B66FE}" srcOrd="0" destOrd="0" presId="urn:microsoft.com/office/officeart/2005/8/layout/orgChart1"/>
    <dgm:cxn modelId="{0526249B-6095-4EC3-81B9-0A1CFFCDB200}" type="presParOf" srcId="{73D92D4C-3B01-4F2A-A30A-25E1160185B8}" destId="{70A3326F-15EF-4B42-9E5C-C137367A04D8}" srcOrd="1" destOrd="0" presId="urn:microsoft.com/office/officeart/2005/8/layout/orgChart1"/>
    <dgm:cxn modelId="{CC204C49-A0BD-4089-8D2D-19C1A0241813}" type="presParOf" srcId="{70A3326F-15EF-4B42-9E5C-C137367A04D8}" destId="{56E28D13-077A-43C9-9873-A9B3F2730775}" srcOrd="0" destOrd="0" presId="urn:microsoft.com/office/officeart/2005/8/layout/orgChart1"/>
    <dgm:cxn modelId="{8180EA86-4B75-429C-846B-222F1F5ABE0A}" type="presParOf" srcId="{56E28D13-077A-43C9-9873-A9B3F2730775}" destId="{A3D3A54B-0279-404E-9253-0DA30CADEDD0}" srcOrd="0" destOrd="0" presId="urn:microsoft.com/office/officeart/2005/8/layout/orgChart1"/>
    <dgm:cxn modelId="{E9BF90F4-B446-494A-8A4D-420EE6828BF9}" type="presParOf" srcId="{56E28D13-077A-43C9-9873-A9B3F2730775}" destId="{F9A03D8F-38D2-42BE-B4BE-4695605AD4C9}" srcOrd="1" destOrd="0" presId="urn:microsoft.com/office/officeart/2005/8/layout/orgChart1"/>
    <dgm:cxn modelId="{122D94AB-69EC-4FEE-B996-F11E13483998}" type="presParOf" srcId="{70A3326F-15EF-4B42-9E5C-C137367A04D8}" destId="{B4C4FBD2-2875-4621-A835-1FD3B329400F}" srcOrd="1" destOrd="0" presId="urn:microsoft.com/office/officeart/2005/8/layout/orgChart1"/>
    <dgm:cxn modelId="{AB6114DF-6250-4C1E-8D74-34B20AE41E77}" type="presParOf" srcId="{B4C4FBD2-2875-4621-A835-1FD3B329400F}" destId="{CAAA36CE-37F9-40A2-9E31-4F5547989118}" srcOrd="0" destOrd="0" presId="urn:microsoft.com/office/officeart/2005/8/layout/orgChart1"/>
    <dgm:cxn modelId="{9D890A72-BAF5-44CF-A702-2A137462AB71}" type="presParOf" srcId="{B4C4FBD2-2875-4621-A835-1FD3B329400F}" destId="{A8779138-95FA-4E7B-8643-FAEBDEDD9752}" srcOrd="1" destOrd="0" presId="urn:microsoft.com/office/officeart/2005/8/layout/orgChart1"/>
    <dgm:cxn modelId="{1F5FB45B-BE2E-4F96-9DF8-D39F64D415BA}" type="presParOf" srcId="{A8779138-95FA-4E7B-8643-FAEBDEDD9752}" destId="{DED0A7B5-302F-4589-8938-8CC5DD4402FA}" srcOrd="0" destOrd="0" presId="urn:microsoft.com/office/officeart/2005/8/layout/orgChart1"/>
    <dgm:cxn modelId="{C035F0E7-2C18-42CD-828E-491496DBFAFD}" type="presParOf" srcId="{DED0A7B5-302F-4589-8938-8CC5DD4402FA}" destId="{4B5C85D9-9C33-4926-8886-CB7230ACC779}" srcOrd="0" destOrd="0" presId="urn:microsoft.com/office/officeart/2005/8/layout/orgChart1"/>
    <dgm:cxn modelId="{C56AA8C0-D4FD-4ECE-9E41-561C55D9BB76}" type="presParOf" srcId="{DED0A7B5-302F-4589-8938-8CC5DD4402FA}" destId="{A18868D2-2760-40EE-A399-5F988C7DB96F}" srcOrd="1" destOrd="0" presId="urn:microsoft.com/office/officeart/2005/8/layout/orgChart1"/>
    <dgm:cxn modelId="{DE58D7F8-4CE0-48D2-9215-56E12BF49A90}" type="presParOf" srcId="{A8779138-95FA-4E7B-8643-FAEBDEDD9752}" destId="{4199F94C-64FE-4F50-AE87-FBB240A3FE64}" srcOrd="1" destOrd="0" presId="urn:microsoft.com/office/officeart/2005/8/layout/orgChart1"/>
    <dgm:cxn modelId="{C5D278C9-6A49-4EB8-971D-301C32A30F3A}" type="presParOf" srcId="{A8779138-95FA-4E7B-8643-FAEBDEDD9752}" destId="{EEA55E63-6BCA-41CA-B99B-9730539933D2}" srcOrd="2" destOrd="0" presId="urn:microsoft.com/office/officeart/2005/8/layout/orgChart1"/>
    <dgm:cxn modelId="{25DA4505-77D2-46B0-9C40-3BC96B48EA59}" type="presParOf" srcId="{B4C4FBD2-2875-4621-A835-1FD3B329400F}" destId="{D46B1CDF-B209-4991-A75B-301B40A1DBBB}" srcOrd="2" destOrd="0" presId="urn:microsoft.com/office/officeart/2005/8/layout/orgChart1"/>
    <dgm:cxn modelId="{76833663-9457-461E-8AC7-EEB3FCF61FF1}" type="presParOf" srcId="{B4C4FBD2-2875-4621-A835-1FD3B329400F}" destId="{00C7D766-1C52-410D-A94E-FC60B7AA6005}" srcOrd="3" destOrd="0" presId="urn:microsoft.com/office/officeart/2005/8/layout/orgChart1"/>
    <dgm:cxn modelId="{E0708446-81F0-4C36-9221-5FDF396CA0A5}" type="presParOf" srcId="{00C7D766-1C52-410D-A94E-FC60B7AA6005}" destId="{AC3A9F9A-D39A-4A9B-95D5-A4FBC298214F}" srcOrd="0" destOrd="0" presId="urn:microsoft.com/office/officeart/2005/8/layout/orgChart1"/>
    <dgm:cxn modelId="{3BA26457-B957-476B-9EA4-A4793E5E9B67}" type="presParOf" srcId="{AC3A9F9A-D39A-4A9B-95D5-A4FBC298214F}" destId="{1A82041E-059A-4544-83E6-1553C9AAE7CC}" srcOrd="0" destOrd="0" presId="urn:microsoft.com/office/officeart/2005/8/layout/orgChart1"/>
    <dgm:cxn modelId="{F313C3A9-2DC2-4D30-8DF7-9A592CD1210B}" type="presParOf" srcId="{AC3A9F9A-D39A-4A9B-95D5-A4FBC298214F}" destId="{8EE4F54E-ABC7-4CA8-A559-2527366657B9}" srcOrd="1" destOrd="0" presId="urn:microsoft.com/office/officeart/2005/8/layout/orgChart1"/>
    <dgm:cxn modelId="{F66CA2BF-BCFE-425C-B5E8-6921946A0F21}" type="presParOf" srcId="{00C7D766-1C52-410D-A94E-FC60B7AA6005}" destId="{4936E543-BA9C-4A41-9809-4E942B97255E}" srcOrd="1" destOrd="0" presId="urn:microsoft.com/office/officeart/2005/8/layout/orgChart1"/>
    <dgm:cxn modelId="{84DEB53A-D917-48A5-B1E2-F0E6D1BFD6A6}" type="presParOf" srcId="{00C7D766-1C52-410D-A94E-FC60B7AA6005}" destId="{320713F8-8F8D-4CCA-B2F6-3CCE1D57961B}" srcOrd="2" destOrd="0" presId="urn:microsoft.com/office/officeart/2005/8/layout/orgChart1"/>
    <dgm:cxn modelId="{05F91580-3FCC-4095-AA17-7E2EAA75F795}" type="presParOf" srcId="{70A3326F-15EF-4B42-9E5C-C137367A04D8}" destId="{2E615756-1572-4DBD-A0C3-E286D275E4E1}" srcOrd="2" destOrd="0" presId="urn:microsoft.com/office/officeart/2005/8/layout/orgChart1"/>
    <dgm:cxn modelId="{5D4D2767-FE5C-4ACA-8329-1FBA13D1C1BA}" type="presParOf" srcId="{8C005CD9-579F-42AE-B783-DB068517DCB6}" destId="{ABFFADE1-4662-44FB-9B00-DB90BFD6F0F7}" srcOrd="2" destOrd="0" presId="urn:microsoft.com/office/officeart/2005/8/layout/orgChart1"/>
    <dgm:cxn modelId="{39807AA6-C6D5-4E59-90D7-0A9D0ABC4FF6}" type="presParOf" srcId="{2A334811-E117-4766-8B10-0AA35FA4E44B}" destId="{CA473225-D624-43C6-977A-5F53ED1B635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0864EE-8647-4502-9C93-BE6CB22EB321}" type="doc">
      <dgm:prSet loTypeId="urn:microsoft.com/office/officeart/2005/8/layout/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B41C5543-11E2-4039-B033-DF6523AEC2B6}">
      <dgm:prSet phldrT="[Text]" custT="1"/>
      <dgm:spPr/>
      <dgm:t>
        <a:bodyPr/>
        <a:lstStyle/>
        <a:p>
          <a:r>
            <a:rPr lang="id-ID" sz="1400" b="1" dirty="0" smtClean="0"/>
            <a:t>Penelitian</a:t>
          </a:r>
          <a:endParaRPr lang="id-ID" sz="1400" b="1" dirty="0"/>
        </a:p>
      </dgm:t>
    </dgm:pt>
    <dgm:pt modelId="{03BDC241-A252-41D4-AB75-4E163F25D524}" type="parTrans" cxnId="{CB4C7F90-4196-4E4D-95A8-3BDF78E49A73}">
      <dgm:prSet/>
      <dgm:spPr/>
      <dgm:t>
        <a:bodyPr/>
        <a:lstStyle/>
        <a:p>
          <a:endParaRPr lang="id-ID"/>
        </a:p>
      </dgm:t>
    </dgm:pt>
    <dgm:pt modelId="{4F55DC2C-65A9-428D-8706-FB93BD39B99C}" type="sibTrans" cxnId="{CB4C7F90-4196-4E4D-95A8-3BDF78E49A73}">
      <dgm:prSet/>
      <dgm:spPr/>
      <dgm:t>
        <a:bodyPr/>
        <a:lstStyle/>
        <a:p>
          <a:endParaRPr lang="id-ID"/>
        </a:p>
      </dgm:t>
    </dgm:pt>
    <dgm:pt modelId="{FA8B5FCA-B9C1-45D0-86B1-8102D8225BF8}">
      <dgm:prSet phldrT="[Text]"/>
      <dgm:spPr/>
      <dgm:t>
        <a:bodyPr/>
        <a:lstStyle/>
        <a:p>
          <a:r>
            <a:rPr lang="id-ID" i="1" dirty="0" smtClean="0">
              <a:solidFill>
                <a:srgbClr val="7030A0"/>
              </a:solidFill>
            </a:rPr>
            <a:t>proses</a:t>
          </a:r>
          <a:endParaRPr lang="id-ID" i="1" dirty="0">
            <a:solidFill>
              <a:srgbClr val="7030A0"/>
            </a:solidFill>
          </a:endParaRPr>
        </a:p>
      </dgm:t>
    </dgm:pt>
    <dgm:pt modelId="{6018A147-EA60-45F6-ADD9-95D9C7B713C3}" type="parTrans" cxnId="{B03A291D-CD87-447F-A3F2-8739EE760595}">
      <dgm:prSet/>
      <dgm:spPr/>
      <dgm:t>
        <a:bodyPr/>
        <a:lstStyle/>
        <a:p>
          <a:endParaRPr lang="id-ID"/>
        </a:p>
      </dgm:t>
    </dgm:pt>
    <dgm:pt modelId="{92965C2B-6106-4E51-976D-C3E7AFB4B551}" type="sibTrans" cxnId="{B03A291D-CD87-447F-A3F2-8739EE760595}">
      <dgm:prSet/>
      <dgm:spPr/>
      <dgm:t>
        <a:bodyPr/>
        <a:lstStyle/>
        <a:p>
          <a:endParaRPr lang="id-ID"/>
        </a:p>
      </dgm:t>
    </dgm:pt>
    <dgm:pt modelId="{76A928BD-B897-4AEF-818D-F1DFF0AF1F28}">
      <dgm:prSet phldrT="[Text]" custT="1"/>
      <dgm:spPr/>
      <dgm:t>
        <a:bodyPr/>
        <a:lstStyle/>
        <a:p>
          <a:r>
            <a:rPr lang="id-ID" sz="1400" b="1" dirty="0" smtClean="0"/>
            <a:t>Ilmu</a:t>
          </a:r>
          <a:endParaRPr lang="id-ID" sz="1400" b="1" dirty="0"/>
        </a:p>
      </dgm:t>
    </dgm:pt>
    <dgm:pt modelId="{A635868C-DCE3-4C55-B6AE-16C710EF17AD}" type="parTrans" cxnId="{DEFBA8F5-CE91-493A-B265-4E1F2D47AE87}">
      <dgm:prSet/>
      <dgm:spPr/>
      <dgm:t>
        <a:bodyPr/>
        <a:lstStyle/>
        <a:p>
          <a:endParaRPr lang="id-ID"/>
        </a:p>
      </dgm:t>
    </dgm:pt>
    <dgm:pt modelId="{9122E6B7-D9C1-4C77-988C-3E509942B1D2}" type="sibTrans" cxnId="{DEFBA8F5-CE91-493A-B265-4E1F2D47AE87}">
      <dgm:prSet/>
      <dgm:spPr/>
      <dgm:t>
        <a:bodyPr/>
        <a:lstStyle/>
        <a:p>
          <a:endParaRPr lang="id-ID"/>
        </a:p>
      </dgm:t>
    </dgm:pt>
    <dgm:pt modelId="{4A61F509-609F-4BC3-94C5-3045EA440CE4}">
      <dgm:prSet phldrT="[Text]"/>
      <dgm:spPr/>
      <dgm:t>
        <a:bodyPr/>
        <a:lstStyle/>
        <a:p>
          <a:r>
            <a:rPr lang="id-ID" i="1" dirty="0" smtClean="0">
              <a:solidFill>
                <a:srgbClr val="7030A0"/>
              </a:solidFill>
            </a:rPr>
            <a:t>proses</a:t>
          </a:r>
          <a:endParaRPr lang="id-ID" i="1" dirty="0">
            <a:solidFill>
              <a:srgbClr val="7030A0"/>
            </a:solidFill>
          </a:endParaRPr>
        </a:p>
      </dgm:t>
    </dgm:pt>
    <dgm:pt modelId="{D7180D97-380D-456E-B4EC-B8CCB8430D00}" type="parTrans" cxnId="{DA4916B0-7BC1-4932-BB08-7E812E86BF92}">
      <dgm:prSet/>
      <dgm:spPr/>
      <dgm:t>
        <a:bodyPr/>
        <a:lstStyle/>
        <a:p>
          <a:endParaRPr lang="id-ID"/>
        </a:p>
      </dgm:t>
    </dgm:pt>
    <dgm:pt modelId="{631D4458-EA15-47A0-B7C7-1AD5165E516C}" type="sibTrans" cxnId="{DA4916B0-7BC1-4932-BB08-7E812E86BF92}">
      <dgm:prSet/>
      <dgm:spPr/>
      <dgm:t>
        <a:bodyPr/>
        <a:lstStyle/>
        <a:p>
          <a:endParaRPr lang="id-ID"/>
        </a:p>
      </dgm:t>
    </dgm:pt>
    <dgm:pt modelId="{B08D4DD4-D728-4EE9-AA7B-F1DDF1ABAB23}">
      <dgm:prSet phldrT="[Text]" custT="1"/>
      <dgm:spPr/>
      <dgm:t>
        <a:bodyPr/>
        <a:lstStyle/>
        <a:p>
          <a:r>
            <a:rPr lang="id-ID" sz="1400" b="1" dirty="0" smtClean="0"/>
            <a:t>Kebenaran</a:t>
          </a:r>
          <a:endParaRPr lang="id-ID" sz="1400" b="1" dirty="0"/>
        </a:p>
      </dgm:t>
    </dgm:pt>
    <dgm:pt modelId="{E2747471-A2F8-4617-8B48-5FB114F5C266}" type="parTrans" cxnId="{83320590-4447-43D0-961F-546B29270D0A}">
      <dgm:prSet/>
      <dgm:spPr/>
      <dgm:t>
        <a:bodyPr/>
        <a:lstStyle/>
        <a:p>
          <a:endParaRPr lang="id-ID"/>
        </a:p>
      </dgm:t>
    </dgm:pt>
    <dgm:pt modelId="{93FEB92E-58AE-4377-8EC9-9310A2FC7D8D}" type="sibTrans" cxnId="{83320590-4447-43D0-961F-546B29270D0A}">
      <dgm:prSet/>
      <dgm:spPr/>
      <dgm:t>
        <a:bodyPr/>
        <a:lstStyle/>
        <a:p>
          <a:endParaRPr lang="id-ID"/>
        </a:p>
      </dgm:t>
    </dgm:pt>
    <dgm:pt modelId="{79135AC8-4D26-47FD-B537-5EA1365FE470}">
      <dgm:prSet phldrT="[Text]" custT="1"/>
      <dgm:spPr/>
      <dgm:t>
        <a:bodyPr/>
        <a:lstStyle/>
        <a:p>
          <a:r>
            <a:rPr lang="id-ID" sz="1800" i="1" dirty="0" smtClean="0">
              <a:solidFill>
                <a:srgbClr val="7030A0"/>
              </a:solidFill>
            </a:rPr>
            <a:t>hasil</a:t>
          </a:r>
          <a:endParaRPr lang="id-ID" sz="1800" i="1" dirty="0">
            <a:solidFill>
              <a:srgbClr val="7030A0"/>
            </a:solidFill>
          </a:endParaRPr>
        </a:p>
      </dgm:t>
    </dgm:pt>
    <dgm:pt modelId="{9E7978E7-2954-4416-A2FD-EFEE36BEA9BF}" type="parTrans" cxnId="{3B97607C-7E2D-4CB3-8120-A1C1DC1FD706}">
      <dgm:prSet/>
      <dgm:spPr/>
      <dgm:t>
        <a:bodyPr/>
        <a:lstStyle/>
        <a:p>
          <a:endParaRPr lang="id-ID"/>
        </a:p>
      </dgm:t>
    </dgm:pt>
    <dgm:pt modelId="{99366668-C663-41DA-99D5-4E54501F3911}" type="sibTrans" cxnId="{3B97607C-7E2D-4CB3-8120-A1C1DC1FD706}">
      <dgm:prSet/>
      <dgm:spPr/>
      <dgm:t>
        <a:bodyPr/>
        <a:lstStyle/>
        <a:p>
          <a:endParaRPr lang="id-ID"/>
        </a:p>
      </dgm:t>
    </dgm:pt>
    <dgm:pt modelId="{F4D51A60-84AE-4A5A-9D92-CA85F8913CEA}" type="pres">
      <dgm:prSet presAssocID="{830864EE-8647-4502-9C93-BE6CB22EB32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8598449-6F75-4FCD-AF19-F1B8389C248C}" type="pres">
      <dgm:prSet presAssocID="{B41C5543-11E2-4039-B033-DF6523AEC2B6}" presName="composite" presStyleCnt="0"/>
      <dgm:spPr/>
    </dgm:pt>
    <dgm:pt modelId="{A9E5F5DE-C766-49B9-8513-7917EACC8C6A}" type="pres">
      <dgm:prSet presAssocID="{B41C5543-11E2-4039-B033-DF6523AEC2B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E12B9F-1342-49DD-A719-9FB4F2665CB2}" type="pres">
      <dgm:prSet presAssocID="{B41C5543-11E2-4039-B033-DF6523AEC2B6}" presName="parSh" presStyleLbl="node1" presStyleIdx="0" presStyleCnt="3"/>
      <dgm:spPr/>
      <dgm:t>
        <a:bodyPr/>
        <a:lstStyle/>
        <a:p>
          <a:endParaRPr lang="id-ID"/>
        </a:p>
      </dgm:t>
    </dgm:pt>
    <dgm:pt modelId="{0955E6C6-6997-4794-83D6-0E40A3C0E5BE}" type="pres">
      <dgm:prSet presAssocID="{B41C5543-11E2-4039-B033-DF6523AEC2B6}" presName="desTx" presStyleLbl="fgAcc1" presStyleIdx="0" presStyleCnt="3" custScaleX="74212" custScaleY="5289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1DD292E-6674-4D7B-B2C7-8824BE3927E7}" type="pres">
      <dgm:prSet presAssocID="{4F55DC2C-65A9-428D-8706-FB93BD39B99C}" presName="sibTrans" presStyleLbl="sibTrans2D1" presStyleIdx="0" presStyleCnt="2"/>
      <dgm:spPr/>
      <dgm:t>
        <a:bodyPr/>
        <a:lstStyle/>
        <a:p>
          <a:endParaRPr lang="id-ID"/>
        </a:p>
      </dgm:t>
    </dgm:pt>
    <dgm:pt modelId="{50224725-77AC-400B-8B1E-9EFED5E64A2B}" type="pres">
      <dgm:prSet presAssocID="{4F55DC2C-65A9-428D-8706-FB93BD39B99C}" presName="connTx" presStyleLbl="sibTrans2D1" presStyleIdx="0" presStyleCnt="2"/>
      <dgm:spPr/>
      <dgm:t>
        <a:bodyPr/>
        <a:lstStyle/>
        <a:p>
          <a:endParaRPr lang="id-ID"/>
        </a:p>
      </dgm:t>
    </dgm:pt>
    <dgm:pt modelId="{1187BF4B-68A6-42D8-8236-46BBEB2FAE9D}" type="pres">
      <dgm:prSet presAssocID="{76A928BD-B897-4AEF-818D-F1DFF0AF1F28}" presName="composite" presStyleCnt="0"/>
      <dgm:spPr/>
    </dgm:pt>
    <dgm:pt modelId="{06BF08F9-A91A-4D28-A363-BF4B10243E41}" type="pres">
      <dgm:prSet presAssocID="{76A928BD-B897-4AEF-818D-F1DFF0AF1F28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D5F8939-AA77-48C1-8F4A-0AFB00883AD2}" type="pres">
      <dgm:prSet presAssocID="{76A928BD-B897-4AEF-818D-F1DFF0AF1F28}" presName="parSh" presStyleLbl="node1" presStyleIdx="1" presStyleCnt="3"/>
      <dgm:spPr/>
      <dgm:t>
        <a:bodyPr/>
        <a:lstStyle/>
        <a:p>
          <a:endParaRPr lang="id-ID"/>
        </a:p>
      </dgm:t>
    </dgm:pt>
    <dgm:pt modelId="{1D6B52D3-1D55-46E8-987B-634CA8E20357}" type="pres">
      <dgm:prSet presAssocID="{76A928BD-B897-4AEF-818D-F1DFF0AF1F28}" presName="desTx" presStyleLbl="fgAcc1" presStyleIdx="1" presStyleCnt="3" custScaleX="62774" custScaleY="595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4146572-C613-452D-AC34-36322CDAC60E}" type="pres">
      <dgm:prSet presAssocID="{9122E6B7-D9C1-4C77-988C-3E509942B1D2}" presName="sibTrans" presStyleLbl="sibTrans2D1" presStyleIdx="1" presStyleCnt="2"/>
      <dgm:spPr/>
      <dgm:t>
        <a:bodyPr/>
        <a:lstStyle/>
        <a:p>
          <a:endParaRPr lang="id-ID"/>
        </a:p>
      </dgm:t>
    </dgm:pt>
    <dgm:pt modelId="{3EC8A3AF-D573-409B-A407-41BD933158AA}" type="pres">
      <dgm:prSet presAssocID="{9122E6B7-D9C1-4C77-988C-3E509942B1D2}" presName="connTx" presStyleLbl="sibTrans2D1" presStyleIdx="1" presStyleCnt="2"/>
      <dgm:spPr/>
      <dgm:t>
        <a:bodyPr/>
        <a:lstStyle/>
        <a:p>
          <a:endParaRPr lang="id-ID"/>
        </a:p>
      </dgm:t>
    </dgm:pt>
    <dgm:pt modelId="{B63A1F5D-84C4-4681-A11A-D174B0E72CDC}" type="pres">
      <dgm:prSet presAssocID="{B08D4DD4-D728-4EE9-AA7B-F1DDF1ABAB23}" presName="composite" presStyleCnt="0"/>
      <dgm:spPr/>
    </dgm:pt>
    <dgm:pt modelId="{B7275CFC-B677-43FD-9031-1F3D42F477D6}" type="pres">
      <dgm:prSet presAssocID="{B08D4DD4-D728-4EE9-AA7B-F1DDF1ABAB2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7779762-05A6-4863-B015-5FAB7D236DDD}" type="pres">
      <dgm:prSet presAssocID="{B08D4DD4-D728-4EE9-AA7B-F1DDF1ABAB23}" presName="parSh" presStyleLbl="node1" presStyleIdx="2" presStyleCnt="3"/>
      <dgm:spPr/>
      <dgm:t>
        <a:bodyPr/>
        <a:lstStyle/>
        <a:p>
          <a:endParaRPr lang="id-ID"/>
        </a:p>
      </dgm:t>
    </dgm:pt>
    <dgm:pt modelId="{F0A05ED8-0441-4761-A117-B31F6CB85067}" type="pres">
      <dgm:prSet presAssocID="{B08D4DD4-D728-4EE9-AA7B-F1DDF1ABAB23}" presName="desTx" presStyleLbl="fgAcc1" presStyleIdx="2" presStyleCnt="3" custScaleX="69771" custScaleY="553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54D1C21-A7AE-47C3-9AE2-FA546BCD0A8A}" type="presOf" srcId="{4A61F509-609F-4BC3-94C5-3045EA440CE4}" destId="{1D6B52D3-1D55-46E8-987B-634CA8E20357}" srcOrd="0" destOrd="0" presId="urn:microsoft.com/office/officeart/2005/8/layout/process3"/>
    <dgm:cxn modelId="{CB4C7F90-4196-4E4D-95A8-3BDF78E49A73}" srcId="{830864EE-8647-4502-9C93-BE6CB22EB321}" destId="{B41C5543-11E2-4039-B033-DF6523AEC2B6}" srcOrd="0" destOrd="0" parTransId="{03BDC241-A252-41D4-AB75-4E163F25D524}" sibTransId="{4F55DC2C-65A9-428D-8706-FB93BD39B99C}"/>
    <dgm:cxn modelId="{1D943600-F292-46B3-8AEA-D352DC3F8BB4}" type="presOf" srcId="{4F55DC2C-65A9-428D-8706-FB93BD39B99C}" destId="{11DD292E-6674-4D7B-B2C7-8824BE3927E7}" srcOrd="0" destOrd="0" presId="urn:microsoft.com/office/officeart/2005/8/layout/process3"/>
    <dgm:cxn modelId="{DEFBA8F5-CE91-493A-B265-4E1F2D47AE87}" srcId="{830864EE-8647-4502-9C93-BE6CB22EB321}" destId="{76A928BD-B897-4AEF-818D-F1DFF0AF1F28}" srcOrd="1" destOrd="0" parTransId="{A635868C-DCE3-4C55-B6AE-16C710EF17AD}" sibTransId="{9122E6B7-D9C1-4C77-988C-3E509942B1D2}"/>
    <dgm:cxn modelId="{0188AAD4-0648-4526-A50E-82EC58FF37BF}" type="presOf" srcId="{FA8B5FCA-B9C1-45D0-86B1-8102D8225BF8}" destId="{0955E6C6-6997-4794-83D6-0E40A3C0E5BE}" srcOrd="0" destOrd="0" presId="urn:microsoft.com/office/officeart/2005/8/layout/process3"/>
    <dgm:cxn modelId="{4F6F9024-D71B-4C00-8A2B-7EADC2B7326B}" type="presOf" srcId="{79135AC8-4D26-47FD-B537-5EA1365FE470}" destId="{F0A05ED8-0441-4761-A117-B31F6CB85067}" srcOrd="0" destOrd="0" presId="urn:microsoft.com/office/officeart/2005/8/layout/process3"/>
    <dgm:cxn modelId="{3B97607C-7E2D-4CB3-8120-A1C1DC1FD706}" srcId="{B08D4DD4-D728-4EE9-AA7B-F1DDF1ABAB23}" destId="{79135AC8-4D26-47FD-B537-5EA1365FE470}" srcOrd="0" destOrd="0" parTransId="{9E7978E7-2954-4416-A2FD-EFEE36BEA9BF}" sibTransId="{99366668-C663-41DA-99D5-4E54501F3911}"/>
    <dgm:cxn modelId="{BAC04074-DD69-47E9-9E76-C04626566229}" type="presOf" srcId="{4F55DC2C-65A9-428D-8706-FB93BD39B99C}" destId="{50224725-77AC-400B-8B1E-9EFED5E64A2B}" srcOrd="1" destOrd="0" presId="urn:microsoft.com/office/officeart/2005/8/layout/process3"/>
    <dgm:cxn modelId="{B03A291D-CD87-447F-A3F2-8739EE760595}" srcId="{B41C5543-11E2-4039-B033-DF6523AEC2B6}" destId="{FA8B5FCA-B9C1-45D0-86B1-8102D8225BF8}" srcOrd="0" destOrd="0" parTransId="{6018A147-EA60-45F6-ADD9-95D9C7B713C3}" sibTransId="{92965C2B-6106-4E51-976D-C3E7AFB4B551}"/>
    <dgm:cxn modelId="{83320590-4447-43D0-961F-546B29270D0A}" srcId="{830864EE-8647-4502-9C93-BE6CB22EB321}" destId="{B08D4DD4-D728-4EE9-AA7B-F1DDF1ABAB23}" srcOrd="2" destOrd="0" parTransId="{E2747471-A2F8-4617-8B48-5FB114F5C266}" sibTransId="{93FEB92E-58AE-4377-8EC9-9310A2FC7D8D}"/>
    <dgm:cxn modelId="{453B2EA8-2418-405D-8740-66F73722E073}" type="presOf" srcId="{B41C5543-11E2-4039-B033-DF6523AEC2B6}" destId="{A9E5F5DE-C766-49B9-8513-7917EACC8C6A}" srcOrd="0" destOrd="0" presId="urn:microsoft.com/office/officeart/2005/8/layout/process3"/>
    <dgm:cxn modelId="{EA2FAB43-0DC6-490E-A06A-D7F43FE60273}" type="presOf" srcId="{9122E6B7-D9C1-4C77-988C-3E509942B1D2}" destId="{04146572-C613-452D-AC34-36322CDAC60E}" srcOrd="0" destOrd="0" presId="urn:microsoft.com/office/officeart/2005/8/layout/process3"/>
    <dgm:cxn modelId="{15C687C5-8621-485B-BB53-B154718F68E1}" type="presOf" srcId="{B08D4DD4-D728-4EE9-AA7B-F1DDF1ABAB23}" destId="{B7275CFC-B677-43FD-9031-1F3D42F477D6}" srcOrd="0" destOrd="0" presId="urn:microsoft.com/office/officeart/2005/8/layout/process3"/>
    <dgm:cxn modelId="{DA4916B0-7BC1-4932-BB08-7E812E86BF92}" srcId="{76A928BD-B897-4AEF-818D-F1DFF0AF1F28}" destId="{4A61F509-609F-4BC3-94C5-3045EA440CE4}" srcOrd="0" destOrd="0" parTransId="{D7180D97-380D-456E-B4EC-B8CCB8430D00}" sibTransId="{631D4458-EA15-47A0-B7C7-1AD5165E516C}"/>
    <dgm:cxn modelId="{0CA5E267-6DC2-4E74-8BF7-68CAB7BAD553}" type="presOf" srcId="{76A928BD-B897-4AEF-818D-F1DFF0AF1F28}" destId="{DD5F8939-AA77-48C1-8F4A-0AFB00883AD2}" srcOrd="1" destOrd="0" presId="urn:microsoft.com/office/officeart/2005/8/layout/process3"/>
    <dgm:cxn modelId="{22B69372-C42B-4082-9970-2ACC2780F31C}" type="presOf" srcId="{9122E6B7-D9C1-4C77-988C-3E509942B1D2}" destId="{3EC8A3AF-D573-409B-A407-41BD933158AA}" srcOrd="1" destOrd="0" presId="urn:microsoft.com/office/officeart/2005/8/layout/process3"/>
    <dgm:cxn modelId="{693C2797-8216-4F96-95DC-0770CFC72FC5}" type="presOf" srcId="{B08D4DD4-D728-4EE9-AA7B-F1DDF1ABAB23}" destId="{A7779762-05A6-4863-B015-5FAB7D236DDD}" srcOrd="1" destOrd="0" presId="urn:microsoft.com/office/officeart/2005/8/layout/process3"/>
    <dgm:cxn modelId="{1E06AE2B-D67E-4CEF-BA66-B3E2E26B4928}" type="presOf" srcId="{76A928BD-B897-4AEF-818D-F1DFF0AF1F28}" destId="{06BF08F9-A91A-4D28-A363-BF4B10243E41}" srcOrd="0" destOrd="0" presId="urn:microsoft.com/office/officeart/2005/8/layout/process3"/>
    <dgm:cxn modelId="{BE3AB01F-38DD-4D4D-A7FD-4A43DCFEA2D8}" type="presOf" srcId="{B41C5543-11E2-4039-B033-DF6523AEC2B6}" destId="{C7E12B9F-1342-49DD-A719-9FB4F2665CB2}" srcOrd="1" destOrd="0" presId="urn:microsoft.com/office/officeart/2005/8/layout/process3"/>
    <dgm:cxn modelId="{CCC7C46F-9B56-4A71-8AB6-7B03D061FA86}" type="presOf" srcId="{830864EE-8647-4502-9C93-BE6CB22EB321}" destId="{F4D51A60-84AE-4A5A-9D92-CA85F8913CEA}" srcOrd="0" destOrd="0" presId="urn:microsoft.com/office/officeart/2005/8/layout/process3"/>
    <dgm:cxn modelId="{A3BF3F09-C018-494F-B3DE-214C01F82457}" type="presParOf" srcId="{F4D51A60-84AE-4A5A-9D92-CA85F8913CEA}" destId="{08598449-6F75-4FCD-AF19-F1B8389C248C}" srcOrd="0" destOrd="0" presId="urn:microsoft.com/office/officeart/2005/8/layout/process3"/>
    <dgm:cxn modelId="{410BA52A-7FB8-4F28-9148-C166193ED04A}" type="presParOf" srcId="{08598449-6F75-4FCD-AF19-F1B8389C248C}" destId="{A9E5F5DE-C766-49B9-8513-7917EACC8C6A}" srcOrd="0" destOrd="0" presId="urn:microsoft.com/office/officeart/2005/8/layout/process3"/>
    <dgm:cxn modelId="{89B82B4C-3716-4F2C-A79E-0B9E9EEE55DE}" type="presParOf" srcId="{08598449-6F75-4FCD-AF19-F1B8389C248C}" destId="{C7E12B9F-1342-49DD-A719-9FB4F2665CB2}" srcOrd="1" destOrd="0" presId="urn:microsoft.com/office/officeart/2005/8/layout/process3"/>
    <dgm:cxn modelId="{1C5E7D54-E417-4919-ABBC-1943697F25BA}" type="presParOf" srcId="{08598449-6F75-4FCD-AF19-F1B8389C248C}" destId="{0955E6C6-6997-4794-83D6-0E40A3C0E5BE}" srcOrd="2" destOrd="0" presId="urn:microsoft.com/office/officeart/2005/8/layout/process3"/>
    <dgm:cxn modelId="{85F4C587-84D0-45ED-B963-2DCE0C7D8E2C}" type="presParOf" srcId="{F4D51A60-84AE-4A5A-9D92-CA85F8913CEA}" destId="{11DD292E-6674-4D7B-B2C7-8824BE3927E7}" srcOrd="1" destOrd="0" presId="urn:microsoft.com/office/officeart/2005/8/layout/process3"/>
    <dgm:cxn modelId="{CACEE4CA-03FC-4C8A-AAD7-913263362BFE}" type="presParOf" srcId="{11DD292E-6674-4D7B-B2C7-8824BE3927E7}" destId="{50224725-77AC-400B-8B1E-9EFED5E64A2B}" srcOrd="0" destOrd="0" presId="urn:microsoft.com/office/officeart/2005/8/layout/process3"/>
    <dgm:cxn modelId="{603C4CCC-0BFE-4A5B-9180-D82E3B0E731C}" type="presParOf" srcId="{F4D51A60-84AE-4A5A-9D92-CA85F8913CEA}" destId="{1187BF4B-68A6-42D8-8236-46BBEB2FAE9D}" srcOrd="2" destOrd="0" presId="urn:microsoft.com/office/officeart/2005/8/layout/process3"/>
    <dgm:cxn modelId="{CFBA3E85-52F0-499C-8B69-33048A4064A4}" type="presParOf" srcId="{1187BF4B-68A6-42D8-8236-46BBEB2FAE9D}" destId="{06BF08F9-A91A-4D28-A363-BF4B10243E41}" srcOrd="0" destOrd="0" presId="urn:microsoft.com/office/officeart/2005/8/layout/process3"/>
    <dgm:cxn modelId="{BAA9F62F-830E-476D-B374-9F27BDF2CB91}" type="presParOf" srcId="{1187BF4B-68A6-42D8-8236-46BBEB2FAE9D}" destId="{DD5F8939-AA77-48C1-8F4A-0AFB00883AD2}" srcOrd="1" destOrd="0" presId="urn:microsoft.com/office/officeart/2005/8/layout/process3"/>
    <dgm:cxn modelId="{C78DF344-1226-4E7B-9A66-ECBAF9F2573E}" type="presParOf" srcId="{1187BF4B-68A6-42D8-8236-46BBEB2FAE9D}" destId="{1D6B52D3-1D55-46E8-987B-634CA8E20357}" srcOrd="2" destOrd="0" presId="urn:microsoft.com/office/officeart/2005/8/layout/process3"/>
    <dgm:cxn modelId="{A315813E-125D-419C-85E3-C3D7335443E5}" type="presParOf" srcId="{F4D51A60-84AE-4A5A-9D92-CA85F8913CEA}" destId="{04146572-C613-452D-AC34-36322CDAC60E}" srcOrd="3" destOrd="0" presId="urn:microsoft.com/office/officeart/2005/8/layout/process3"/>
    <dgm:cxn modelId="{B9BE79E3-8490-4357-AD98-E33DA1A0CBDE}" type="presParOf" srcId="{04146572-C613-452D-AC34-36322CDAC60E}" destId="{3EC8A3AF-D573-409B-A407-41BD933158AA}" srcOrd="0" destOrd="0" presId="urn:microsoft.com/office/officeart/2005/8/layout/process3"/>
    <dgm:cxn modelId="{1B44B065-996B-4753-9A9C-C96A9F127326}" type="presParOf" srcId="{F4D51A60-84AE-4A5A-9D92-CA85F8913CEA}" destId="{B63A1F5D-84C4-4681-A11A-D174B0E72CDC}" srcOrd="4" destOrd="0" presId="urn:microsoft.com/office/officeart/2005/8/layout/process3"/>
    <dgm:cxn modelId="{55E250D0-6EAC-4091-A39C-870DBFD33033}" type="presParOf" srcId="{B63A1F5D-84C4-4681-A11A-D174B0E72CDC}" destId="{B7275CFC-B677-43FD-9031-1F3D42F477D6}" srcOrd="0" destOrd="0" presId="urn:microsoft.com/office/officeart/2005/8/layout/process3"/>
    <dgm:cxn modelId="{5B9B964E-816D-45E7-ACE5-F10D42D8D514}" type="presParOf" srcId="{B63A1F5D-84C4-4681-A11A-D174B0E72CDC}" destId="{A7779762-05A6-4863-B015-5FAB7D236DDD}" srcOrd="1" destOrd="0" presId="urn:microsoft.com/office/officeart/2005/8/layout/process3"/>
    <dgm:cxn modelId="{793C3170-8DDE-49FD-8EA7-C5B826AA8DC4}" type="presParOf" srcId="{B63A1F5D-84C4-4681-A11A-D174B0E72CDC}" destId="{F0A05ED8-0441-4761-A117-B31F6CB85067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0864EE-8647-4502-9C93-BE6CB22EB321}" type="doc">
      <dgm:prSet loTypeId="urn:microsoft.com/office/officeart/2005/8/layout/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B41C5543-11E2-4039-B033-DF6523AEC2B6}">
      <dgm:prSet phldrT="[Text]" custT="1"/>
      <dgm:spPr/>
      <dgm:t>
        <a:bodyPr/>
        <a:lstStyle/>
        <a:p>
          <a:r>
            <a:rPr lang="id-ID" sz="1400" b="1" dirty="0" smtClean="0"/>
            <a:t>Penelitian</a:t>
          </a:r>
          <a:endParaRPr lang="id-ID" sz="1400" b="1" dirty="0"/>
        </a:p>
      </dgm:t>
    </dgm:pt>
    <dgm:pt modelId="{03BDC241-A252-41D4-AB75-4E163F25D524}" type="parTrans" cxnId="{CB4C7F90-4196-4E4D-95A8-3BDF78E49A73}">
      <dgm:prSet/>
      <dgm:spPr/>
      <dgm:t>
        <a:bodyPr/>
        <a:lstStyle/>
        <a:p>
          <a:endParaRPr lang="id-ID"/>
        </a:p>
      </dgm:t>
    </dgm:pt>
    <dgm:pt modelId="{4F55DC2C-65A9-428D-8706-FB93BD39B99C}" type="sibTrans" cxnId="{CB4C7F90-4196-4E4D-95A8-3BDF78E49A73}">
      <dgm:prSet/>
      <dgm:spPr/>
      <dgm:t>
        <a:bodyPr/>
        <a:lstStyle/>
        <a:p>
          <a:endParaRPr lang="id-ID"/>
        </a:p>
      </dgm:t>
    </dgm:pt>
    <dgm:pt modelId="{FA8B5FCA-B9C1-45D0-86B1-8102D8225BF8}">
      <dgm:prSet phldrT="[Text]"/>
      <dgm:spPr/>
      <dgm:t>
        <a:bodyPr/>
        <a:lstStyle/>
        <a:p>
          <a:r>
            <a:rPr lang="id-ID" i="1" dirty="0" smtClean="0">
              <a:solidFill>
                <a:srgbClr val="7030A0"/>
              </a:solidFill>
            </a:rPr>
            <a:t>proses</a:t>
          </a:r>
          <a:endParaRPr lang="id-ID" i="1" dirty="0">
            <a:solidFill>
              <a:srgbClr val="7030A0"/>
            </a:solidFill>
          </a:endParaRPr>
        </a:p>
      </dgm:t>
    </dgm:pt>
    <dgm:pt modelId="{6018A147-EA60-45F6-ADD9-95D9C7B713C3}" type="parTrans" cxnId="{B03A291D-CD87-447F-A3F2-8739EE760595}">
      <dgm:prSet/>
      <dgm:spPr/>
      <dgm:t>
        <a:bodyPr/>
        <a:lstStyle/>
        <a:p>
          <a:endParaRPr lang="id-ID"/>
        </a:p>
      </dgm:t>
    </dgm:pt>
    <dgm:pt modelId="{92965C2B-6106-4E51-976D-C3E7AFB4B551}" type="sibTrans" cxnId="{B03A291D-CD87-447F-A3F2-8739EE760595}">
      <dgm:prSet/>
      <dgm:spPr/>
      <dgm:t>
        <a:bodyPr/>
        <a:lstStyle/>
        <a:p>
          <a:endParaRPr lang="id-ID"/>
        </a:p>
      </dgm:t>
    </dgm:pt>
    <dgm:pt modelId="{B08D4DD4-D728-4EE9-AA7B-F1DDF1ABAB23}">
      <dgm:prSet phldrT="[Text]" custT="1"/>
      <dgm:spPr/>
      <dgm:t>
        <a:bodyPr/>
        <a:lstStyle/>
        <a:p>
          <a:r>
            <a:rPr lang="id-ID" sz="1400" b="1" dirty="0" smtClean="0"/>
            <a:t>Ilmu</a:t>
          </a:r>
          <a:endParaRPr lang="id-ID" sz="1400" b="1" dirty="0"/>
        </a:p>
      </dgm:t>
    </dgm:pt>
    <dgm:pt modelId="{E2747471-A2F8-4617-8B48-5FB114F5C266}" type="parTrans" cxnId="{83320590-4447-43D0-961F-546B29270D0A}">
      <dgm:prSet/>
      <dgm:spPr/>
      <dgm:t>
        <a:bodyPr/>
        <a:lstStyle/>
        <a:p>
          <a:endParaRPr lang="id-ID"/>
        </a:p>
      </dgm:t>
    </dgm:pt>
    <dgm:pt modelId="{93FEB92E-58AE-4377-8EC9-9310A2FC7D8D}" type="sibTrans" cxnId="{83320590-4447-43D0-961F-546B29270D0A}">
      <dgm:prSet/>
      <dgm:spPr/>
      <dgm:t>
        <a:bodyPr/>
        <a:lstStyle/>
        <a:p>
          <a:endParaRPr lang="id-ID"/>
        </a:p>
      </dgm:t>
    </dgm:pt>
    <dgm:pt modelId="{79135AC8-4D26-47FD-B537-5EA1365FE470}">
      <dgm:prSet phldrT="[Text]" custT="1"/>
      <dgm:spPr/>
      <dgm:t>
        <a:bodyPr/>
        <a:lstStyle/>
        <a:p>
          <a:r>
            <a:rPr lang="id-ID" sz="1800" i="1" dirty="0" smtClean="0">
              <a:solidFill>
                <a:srgbClr val="7030A0"/>
              </a:solidFill>
            </a:rPr>
            <a:t>hasil</a:t>
          </a:r>
          <a:endParaRPr lang="id-ID" sz="1800" i="1" dirty="0">
            <a:solidFill>
              <a:srgbClr val="7030A0"/>
            </a:solidFill>
          </a:endParaRPr>
        </a:p>
      </dgm:t>
    </dgm:pt>
    <dgm:pt modelId="{9E7978E7-2954-4416-A2FD-EFEE36BEA9BF}" type="parTrans" cxnId="{3B97607C-7E2D-4CB3-8120-A1C1DC1FD706}">
      <dgm:prSet/>
      <dgm:spPr/>
      <dgm:t>
        <a:bodyPr/>
        <a:lstStyle/>
        <a:p>
          <a:endParaRPr lang="id-ID"/>
        </a:p>
      </dgm:t>
    </dgm:pt>
    <dgm:pt modelId="{99366668-C663-41DA-99D5-4E54501F3911}" type="sibTrans" cxnId="{3B97607C-7E2D-4CB3-8120-A1C1DC1FD706}">
      <dgm:prSet/>
      <dgm:spPr/>
      <dgm:t>
        <a:bodyPr/>
        <a:lstStyle/>
        <a:p>
          <a:endParaRPr lang="id-ID"/>
        </a:p>
      </dgm:t>
    </dgm:pt>
    <dgm:pt modelId="{F4D51A60-84AE-4A5A-9D92-CA85F8913CEA}" type="pres">
      <dgm:prSet presAssocID="{830864EE-8647-4502-9C93-BE6CB22EB32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8598449-6F75-4FCD-AF19-F1B8389C248C}" type="pres">
      <dgm:prSet presAssocID="{B41C5543-11E2-4039-B033-DF6523AEC2B6}" presName="composite" presStyleCnt="0"/>
      <dgm:spPr/>
    </dgm:pt>
    <dgm:pt modelId="{A9E5F5DE-C766-49B9-8513-7917EACC8C6A}" type="pres">
      <dgm:prSet presAssocID="{B41C5543-11E2-4039-B033-DF6523AEC2B6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E12B9F-1342-49DD-A719-9FB4F2665CB2}" type="pres">
      <dgm:prSet presAssocID="{B41C5543-11E2-4039-B033-DF6523AEC2B6}" presName="parSh" presStyleLbl="node1" presStyleIdx="0" presStyleCnt="2"/>
      <dgm:spPr/>
      <dgm:t>
        <a:bodyPr/>
        <a:lstStyle/>
        <a:p>
          <a:endParaRPr lang="id-ID"/>
        </a:p>
      </dgm:t>
    </dgm:pt>
    <dgm:pt modelId="{0955E6C6-6997-4794-83D6-0E40A3C0E5BE}" type="pres">
      <dgm:prSet presAssocID="{B41C5543-11E2-4039-B033-DF6523AEC2B6}" presName="desTx" presStyleLbl="fgAcc1" presStyleIdx="0" presStyleCnt="2" custScaleX="74212" custScaleY="5289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1DD292E-6674-4D7B-B2C7-8824BE3927E7}" type="pres">
      <dgm:prSet presAssocID="{4F55DC2C-65A9-428D-8706-FB93BD39B99C}" presName="sibTrans" presStyleLbl="sibTrans2D1" presStyleIdx="0" presStyleCnt="1"/>
      <dgm:spPr/>
      <dgm:t>
        <a:bodyPr/>
        <a:lstStyle/>
        <a:p>
          <a:endParaRPr lang="id-ID"/>
        </a:p>
      </dgm:t>
    </dgm:pt>
    <dgm:pt modelId="{50224725-77AC-400B-8B1E-9EFED5E64A2B}" type="pres">
      <dgm:prSet presAssocID="{4F55DC2C-65A9-428D-8706-FB93BD39B99C}" presName="connTx" presStyleLbl="sibTrans2D1" presStyleIdx="0" presStyleCnt="1"/>
      <dgm:spPr/>
      <dgm:t>
        <a:bodyPr/>
        <a:lstStyle/>
        <a:p>
          <a:endParaRPr lang="id-ID"/>
        </a:p>
      </dgm:t>
    </dgm:pt>
    <dgm:pt modelId="{B63A1F5D-84C4-4681-A11A-D174B0E72CDC}" type="pres">
      <dgm:prSet presAssocID="{B08D4DD4-D728-4EE9-AA7B-F1DDF1ABAB23}" presName="composite" presStyleCnt="0"/>
      <dgm:spPr/>
    </dgm:pt>
    <dgm:pt modelId="{B7275CFC-B677-43FD-9031-1F3D42F477D6}" type="pres">
      <dgm:prSet presAssocID="{B08D4DD4-D728-4EE9-AA7B-F1DDF1ABAB23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7779762-05A6-4863-B015-5FAB7D236DDD}" type="pres">
      <dgm:prSet presAssocID="{B08D4DD4-D728-4EE9-AA7B-F1DDF1ABAB23}" presName="parSh" presStyleLbl="node1" presStyleIdx="1" presStyleCnt="2"/>
      <dgm:spPr/>
      <dgm:t>
        <a:bodyPr/>
        <a:lstStyle/>
        <a:p>
          <a:endParaRPr lang="id-ID"/>
        </a:p>
      </dgm:t>
    </dgm:pt>
    <dgm:pt modelId="{F0A05ED8-0441-4761-A117-B31F6CB85067}" type="pres">
      <dgm:prSet presAssocID="{B08D4DD4-D728-4EE9-AA7B-F1DDF1ABAB23}" presName="desTx" presStyleLbl="fgAcc1" presStyleIdx="1" presStyleCnt="2" custScaleX="69771" custScaleY="553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4106F941-2FDB-4C33-A2AB-EC7A7684F507}" type="presOf" srcId="{79135AC8-4D26-47FD-B537-5EA1365FE470}" destId="{F0A05ED8-0441-4761-A117-B31F6CB85067}" srcOrd="0" destOrd="0" presId="urn:microsoft.com/office/officeart/2005/8/layout/process3"/>
    <dgm:cxn modelId="{B408751D-D4DE-4B8B-8CDC-25F2A0B94B63}" type="presOf" srcId="{B41C5543-11E2-4039-B033-DF6523AEC2B6}" destId="{A9E5F5DE-C766-49B9-8513-7917EACC8C6A}" srcOrd="0" destOrd="0" presId="urn:microsoft.com/office/officeart/2005/8/layout/process3"/>
    <dgm:cxn modelId="{CB4C7F90-4196-4E4D-95A8-3BDF78E49A73}" srcId="{830864EE-8647-4502-9C93-BE6CB22EB321}" destId="{B41C5543-11E2-4039-B033-DF6523AEC2B6}" srcOrd="0" destOrd="0" parTransId="{03BDC241-A252-41D4-AB75-4E163F25D524}" sibTransId="{4F55DC2C-65A9-428D-8706-FB93BD39B99C}"/>
    <dgm:cxn modelId="{D4A6315C-F90B-4D08-A5FB-19872C8E213B}" type="presOf" srcId="{B08D4DD4-D728-4EE9-AA7B-F1DDF1ABAB23}" destId="{B7275CFC-B677-43FD-9031-1F3D42F477D6}" srcOrd="0" destOrd="0" presId="urn:microsoft.com/office/officeart/2005/8/layout/process3"/>
    <dgm:cxn modelId="{3B97607C-7E2D-4CB3-8120-A1C1DC1FD706}" srcId="{B08D4DD4-D728-4EE9-AA7B-F1DDF1ABAB23}" destId="{79135AC8-4D26-47FD-B537-5EA1365FE470}" srcOrd="0" destOrd="0" parTransId="{9E7978E7-2954-4416-A2FD-EFEE36BEA9BF}" sibTransId="{99366668-C663-41DA-99D5-4E54501F3911}"/>
    <dgm:cxn modelId="{AE28177E-19A9-476F-9EC2-2F8A22EFB48B}" type="presOf" srcId="{4F55DC2C-65A9-428D-8706-FB93BD39B99C}" destId="{11DD292E-6674-4D7B-B2C7-8824BE3927E7}" srcOrd="0" destOrd="0" presId="urn:microsoft.com/office/officeart/2005/8/layout/process3"/>
    <dgm:cxn modelId="{7C1DC2BC-9064-4208-A9E5-587F5784B184}" type="presOf" srcId="{B41C5543-11E2-4039-B033-DF6523AEC2B6}" destId="{C7E12B9F-1342-49DD-A719-9FB4F2665CB2}" srcOrd="1" destOrd="0" presId="urn:microsoft.com/office/officeart/2005/8/layout/process3"/>
    <dgm:cxn modelId="{34A716DA-E8DA-4E33-B546-F14EA19911B5}" type="presOf" srcId="{B08D4DD4-D728-4EE9-AA7B-F1DDF1ABAB23}" destId="{A7779762-05A6-4863-B015-5FAB7D236DDD}" srcOrd="1" destOrd="0" presId="urn:microsoft.com/office/officeart/2005/8/layout/process3"/>
    <dgm:cxn modelId="{B03A291D-CD87-447F-A3F2-8739EE760595}" srcId="{B41C5543-11E2-4039-B033-DF6523AEC2B6}" destId="{FA8B5FCA-B9C1-45D0-86B1-8102D8225BF8}" srcOrd="0" destOrd="0" parTransId="{6018A147-EA60-45F6-ADD9-95D9C7B713C3}" sibTransId="{92965C2B-6106-4E51-976D-C3E7AFB4B551}"/>
    <dgm:cxn modelId="{83320590-4447-43D0-961F-546B29270D0A}" srcId="{830864EE-8647-4502-9C93-BE6CB22EB321}" destId="{B08D4DD4-D728-4EE9-AA7B-F1DDF1ABAB23}" srcOrd="1" destOrd="0" parTransId="{E2747471-A2F8-4617-8B48-5FB114F5C266}" sibTransId="{93FEB92E-58AE-4377-8EC9-9310A2FC7D8D}"/>
    <dgm:cxn modelId="{5D3C0F1A-9E64-4D42-842C-755FFD084A55}" type="presOf" srcId="{FA8B5FCA-B9C1-45D0-86B1-8102D8225BF8}" destId="{0955E6C6-6997-4794-83D6-0E40A3C0E5BE}" srcOrd="0" destOrd="0" presId="urn:microsoft.com/office/officeart/2005/8/layout/process3"/>
    <dgm:cxn modelId="{00854C7F-615F-480E-BEE7-102C5C57D471}" type="presOf" srcId="{4F55DC2C-65A9-428D-8706-FB93BD39B99C}" destId="{50224725-77AC-400B-8B1E-9EFED5E64A2B}" srcOrd="1" destOrd="0" presId="urn:microsoft.com/office/officeart/2005/8/layout/process3"/>
    <dgm:cxn modelId="{5B20C437-2165-4BBE-AA1A-EC23F789E307}" type="presOf" srcId="{830864EE-8647-4502-9C93-BE6CB22EB321}" destId="{F4D51A60-84AE-4A5A-9D92-CA85F8913CEA}" srcOrd="0" destOrd="0" presId="urn:microsoft.com/office/officeart/2005/8/layout/process3"/>
    <dgm:cxn modelId="{73785008-1BB2-4E9C-8722-0ED8B4FE8E92}" type="presParOf" srcId="{F4D51A60-84AE-4A5A-9D92-CA85F8913CEA}" destId="{08598449-6F75-4FCD-AF19-F1B8389C248C}" srcOrd="0" destOrd="0" presId="urn:microsoft.com/office/officeart/2005/8/layout/process3"/>
    <dgm:cxn modelId="{DAAB10A9-4F5F-4A7F-B141-6DC0BBA1F84D}" type="presParOf" srcId="{08598449-6F75-4FCD-AF19-F1B8389C248C}" destId="{A9E5F5DE-C766-49B9-8513-7917EACC8C6A}" srcOrd="0" destOrd="0" presId="urn:microsoft.com/office/officeart/2005/8/layout/process3"/>
    <dgm:cxn modelId="{97B31452-EE9E-4C73-8235-EBAB318490A2}" type="presParOf" srcId="{08598449-6F75-4FCD-AF19-F1B8389C248C}" destId="{C7E12B9F-1342-49DD-A719-9FB4F2665CB2}" srcOrd="1" destOrd="0" presId="urn:microsoft.com/office/officeart/2005/8/layout/process3"/>
    <dgm:cxn modelId="{D1599345-1F92-49C4-ACFA-C86A9C58FFBD}" type="presParOf" srcId="{08598449-6F75-4FCD-AF19-F1B8389C248C}" destId="{0955E6C6-6997-4794-83D6-0E40A3C0E5BE}" srcOrd="2" destOrd="0" presId="urn:microsoft.com/office/officeart/2005/8/layout/process3"/>
    <dgm:cxn modelId="{E08BC0A0-7507-4E71-B83C-F6ED96BEBBBC}" type="presParOf" srcId="{F4D51A60-84AE-4A5A-9D92-CA85F8913CEA}" destId="{11DD292E-6674-4D7B-B2C7-8824BE3927E7}" srcOrd="1" destOrd="0" presId="urn:microsoft.com/office/officeart/2005/8/layout/process3"/>
    <dgm:cxn modelId="{1B1783BA-FFDC-4584-B625-0D0FC9F398A9}" type="presParOf" srcId="{11DD292E-6674-4D7B-B2C7-8824BE3927E7}" destId="{50224725-77AC-400B-8B1E-9EFED5E64A2B}" srcOrd="0" destOrd="0" presId="urn:microsoft.com/office/officeart/2005/8/layout/process3"/>
    <dgm:cxn modelId="{928BC245-D9BC-4AA4-B694-0556BBCD0B06}" type="presParOf" srcId="{F4D51A60-84AE-4A5A-9D92-CA85F8913CEA}" destId="{B63A1F5D-84C4-4681-A11A-D174B0E72CDC}" srcOrd="2" destOrd="0" presId="urn:microsoft.com/office/officeart/2005/8/layout/process3"/>
    <dgm:cxn modelId="{4149D390-F0EB-4EB1-875D-92010D212332}" type="presParOf" srcId="{B63A1F5D-84C4-4681-A11A-D174B0E72CDC}" destId="{B7275CFC-B677-43FD-9031-1F3D42F477D6}" srcOrd="0" destOrd="0" presId="urn:microsoft.com/office/officeart/2005/8/layout/process3"/>
    <dgm:cxn modelId="{78BCE98F-A7B0-4765-ADB5-6D57D6D1705C}" type="presParOf" srcId="{B63A1F5D-84C4-4681-A11A-D174B0E72CDC}" destId="{A7779762-05A6-4863-B015-5FAB7D236DDD}" srcOrd="1" destOrd="0" presId="urn:microsoft.com/office/officeart/2005/8/layout/process3"/>
    <dgm:cxn modelId="{B48FF530-4515-41DD-AA17-04F39F61DE3C}" type="presParOf" srcId="{B63A1F5D-84C4-4681-A11A-D174B0E72CDC}" destId="{F0A05ED8-0441-4761-A117-B31F6CB85067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12B9F-1342-49DD-A719-9FB4F2665CB2}">
      <dsp:nvSpPr>
        <dsp:cNvPr id="0" name=""/>
        <dsp:cNvSpPr/>
      </dsp:nvSpPr>
      <dsp:spPr>
        <a:xfrm>
          <a:off x="2115" y="144792"/>
          <a:ext cx="1457318" cy="8640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Penelitian</a:t>
          </a:r>
          <a:endParaRPr lang="id-ID" sz="1400" b="1" kern="1200" dirty="0"/>
        </a:p>
      </dsp:txBody>
      <dsp:txXfrm>
        <a:off x="2115" y="144792"/>
        <a:ext cx="1457318" cy="576000"/>
      </dsp:txXfrm>
    </dsp:sp>
    <dsp:sp modelId="{0955E6C6-6997-4794-83D6-0E40A3C0E5BE}">
      <dsp:nvSpPr>
        <dsp:cNvPr id="0" name=""/>
        <dsp:cNvSpPr/>
      </dsp:nvSpPr>
      <dsp:spPr>
        <a:xfrm>
          <a:off x="488509" y="992128"/>
          <a:ext cx="1081505" cy="60932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300" i="1" kern="1200" dirty="0" smtClean="0">
              <a:solidFill>
                <a:srgbClr val="7030A0"/>
              </a:solidFill>
            </a:rPr>
            <a:t>proses</a:t>
          </a:r>
          <a:endParaRPr lang="id-ID" sz="1300" i="1" kern="1200" dirty="0">
            <a:solidFill>
              <a:srgbClr val="7030A0"/>
            </a:solidFill>
          </a:endParaRPr>
        </a:p>
      </dsp:txBody>
      <dsp:txXfrm>
        <a:off x="506356" y="1009975"/>
        <a:ext cx="1045811" cy="573633"/>
      </dsp:txXfrm>
    </dsp:sp>
    <dsp:sp modelId="{11DD292E-6674-4D7B-B2C7-8824BE3927E7}">
      <dsp:nvSpPr>
        <dsp:cNvPr id="0" name=""/>
        <dsp:cNvSpPr/>
      </dsp:nvSpPr>
      <dsp:spPr>
        <a:xfrm rot="21569256">
          <a:off x="1633374" y="241655"/>
          <a:ext cx="368783" cy="36283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0" kern="1200"/>
        </a:p>
      </dsp:txBody>
      <dsp:txXfrm>
        <a:off x="1633376" y="314708"/>
        <a:ext cx="259934" cy="217698"/>
      </dsp:txXfrm>
    </dsp:sp>
    <dsp:sp modelId="{DD5F8939-AA77-48C1-8F4A-0AFB00883AD2}">
      <dsp:nvSpPr>
        <dsp:cNvPr id="0" name=""/>
        <dsp:cNvSpPr/>
      </dsp:nvSpPr>
      <dsp:spPr>
        <a:xfrm>
          <a:off x="2155224" y="125536"/>
          <a:ext cx="1457318" cy="8640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Ilmu</a:t>
          </a:r>
          <a:endParaRPr lang="id-ID" sz="1400" b="1" kern="1200" dirty="0"/>
        </a:p>
      </dsp:txBody>
      <dsp:txXfrm>
        <a:off x="2155224" y="125536"/>
        <a:ext cx="1457318" cy="576000"/>
      </dsp:txXfrm>
    </dsp:sp>
    <dsp:sp modelId="{1D6B52D3-1D55-46E8-987B-634CA8E20357}">
      <dsp:nvSpPr>
        <dsp:cNvPr id="0" name=""/>
        <dsp:cNvSpPr/>
      </dsp:nvSpPr>
      <dsp:spPr>
        <a:xfrm>
          <a:off x="2724962" y="934361"/>
          <a:ext cx="914817" cy="68635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300" i="1" kern="1200" dirty="0" smtClean="0">
              <a:solidFill>
                <a:srgbClr val="7030A0"/>
              </a:solidFill>
            </a:rPr>
            <a:t>proses</a:t>
          </a:r>
          <a:endParaRPr lang="id-ID" sz="1300" i="1" kern="1200" dirty="0">
            <a:solidFill>
              <a:srgbClr val="7030A0"/>
            </a:solidFill>
          </a:endParaRPr>
        </a:p>
      </dsp:txBody>
      <dsp:txXfrm>
        <a:off x="2745065" y="954464"/>
        <a:ext cx="874611" cy="646144"/>
      </dsp:txXfrm>
    </dsp:sp>
    <dsp:sp modelId="{04146572-C613-452D-AC34-36322CDAC60E}">
      <dsp:nvSpPr>
        <dsp:cNvPr id="0" name=""/>
        <dsp:cNvSpPr/>
      </dsp:nvSpPr>
      <dsp:spPr>
        <a:xfrm rot="20090">
          <a:off x="3765651" y="238223"/>
          <a:ext cx="324602" cy="36283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000" kern="1200"/>
        </a:p>
      </dsp:txBody>
      <dsp:txXfrm>
        <a:off x="3765652" y="310504"/>
        <a:ext cx="227221" cy="217698"/>
      </dsp:txXfrm>
    </dsp:sp>
    <dsp:sp modelId="{A7779762-05A6-4863-B015-5FAB7D236DDD}">
      <dsp:nvSpPr>
        <dsp:cNvPr id="0" name=""/>
        <dsp:cNvSpPr/>
      </dsp:nvSpPr>
      <dsp:spPr>
        <a:xfrm>
          <a:off x="4224989" y="137632"/>
          <a:ext cx="1457318" cy="8640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Kebenaran</a:t>
          </a:r>
          <a:endParaRPr lang="id-ID" sz="1400" b="1" kern="1200" dirty="0"/>
        </a:p>
      </dsp:txBody>
      <dsp:txXfrm>
        <a:off x="4224989" y="137632"/>
        <a:ext cx="1457318" cy="576000"/>
      </dsp:txXfrm>
    </dsp:sp>
    <dsp:sp modelId="{F0A05ED8-0441-4761-A117-B31F6CB85067}">
      <dsp:nvSpPr>
        <dsp:cNvPr id="0" name=""/>
        <dsp:cNvSpPr/>
      </dsp:nvSpPr>
      <dsp:spPr>
        <a:xfrm>
          <a:off x="4743742" y="970649"/>
          <a:ext cx="1016785" cy="63796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i="1" kern="1200" dirty="0" smtClean="0">
              <a:solidFill>
                <a:srgbClr val="7030A0"/>
              </a:solidFill>
            </a:rPr>
            <a:t>hasil</a:t>
          </a:r>
          <a:endParaRPr lang="id-ID" sz="1800" i="1" kern="1200" dirty="0">
            <a:solidFill>
              <a:srgbClr val="7030A0"/>
            </a:solidFill>
          </a:endParaRPr>
        </a:p>
      </dsp:txBody>
      <dsp:txXfrm>
        <a:off x="4762427" y="989334"/>
        <a:ext cx="979415" cy="60059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12B9F-1342-49DD-A719-9FB4F2665CB2}">
      <dsp:nvSpPr>
        <dsp:cNvPr id="0" name=""/>
        <dsp:cNvSpPr/>
      </dsp:nvSpPr>
      <dsp:spPr>
        <a:xfrm>
          <a:off x="2521" y="35542"/>
          <a:ext cx="2274724" cy="9936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Penelitian</a:t>
          </a:r>
          <a:endParaRPr lang="id-ID" sz="1400" b="1" kern="1200" dirty="0"/>
        </a:p>
      </dsp:txBody>
      <dsp:txXfrm>
        <a:off x="2521" y="35542"/>
        <a:ext cx="2274724" cy="662400"/>
      </dsp:txXfrm>
    </dsp:sp>
    <dsp:sp modelId="{0955E6C6-6997-4794-83D6-0E40A3C0E5BE}">
      <dsp:nvSpPr>
        <dsp:cNvPr id="0" name=""/>
        <dsp:cNvSpPr/>
      </dsp:nvSpPr>
      <dsp:spPr>
        <a:xfrm>
          <a:off x="761731" y="1009979"/>
          <a:ext cx="1688118" cy="70072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300" i="1" kern="1200" dirty="0" smtClean="0">
              <a:solidFill>
                <a:srgbClr val="7030A0"/>
              </a:solidFill>
            </a:rPr>
            <a:t>proses</a:t>
          </a:r>
          <a:endParaRPr lang="id-ID" sz="2300" i="1" kern="1200" dirty="0">
            <a:solidFill>
              <a:srgbClr val="7030A0"/>
            </a:solidFill>
          </a:endParaRPr>
        </a:p>
      </dsp:txBody>
      <dsp:txXfrm>
        <a:off x="782255" y="1030503"/>
        <a:ext cx="1647070" cy="659678"/>
      </dsp:txXfrm>
    </dsp:sp>
    <dsp:sp modelId="{11DD292E-6674-4D7B-B2C7-8824BE3927E7}">
      <dsp:nvSpPr>
        <dsp:cNvPr id="0" name=""/>
        <dsp:cNvSpPr/>
      </dsp:nvSpPr>
      <dsp:spPr>
        <a:xfrm rot="21591578">
          <a:off x="2548759" y="79415"/>
          <a:ext cx="575612" cy="56634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kern="1200"/>
        </a:p>
      </dsp:txBody>
      <dsp:txXfrm>
        <a:off x="2548759" y="192891"/>
        <a:ext cx="405710" cy="339804"/>
      </dsp:txXfrm>
    </dsp:sp>
    <dsp:sp modelId="{A7779762-05A6-4863-B015-5FAB7D236DDD}">
      <dsp:nvSpPr>
        <dsp:cNvPr id="0" name=""/>
        <dsp:cNvSpPr/>
      </dsp:nvSpPr>
      <dsp:spPr>
        <a:xfrm>
          <a:off x="3363303" y="27308"/>
          <a:ext cx="2274724" cy="9936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Ilmu</a:t>
          </a:r>
          <a:endParaRPr lang="id-ID" sz="1400" b="1" kern="1200" dirty="0"/>
        </a:p>
      </dsp:txBody>
      <dsp:txXfrm>
        <a:off x="3363303" y="27308"/>
        <a:ext cx="2274724" cy="662400"/>
      </dsp:txXfrm>
    </dsp:sp>
    <dsp:sp modelId="{F0A05ED8-0441-4761-A117-B31F6CB85067}">
      <dsp:nvSpPr>
        <dsp:cNvPr id="0" name=""/>
        <dsp:cNvSpPr/>
      </dsp:nvSpPr>
      <dsp:spPr>
        <a:xfrm>
          <a:off x="4173024" y="985278"/>
          <a:ext cx="1587098" cy="73366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i="1" kern="1200" dirty="0" smtClean="0">
              <a:solidFill>
                <a:srgbClr val="7030A0"/>
              </a:solidFill>
            </a:rPr>
            <a:t>hasil</a:t>
          </a:r>
          <a:endParaRPr lang="id-ID" sz="1800" i="1" kern="1200" dirty="0">
            <a:solidFill>
              <a:srgbClr val="7030A0"/>
            </a:solidFill>
          </a:endParaRPr>
        </a:p>
      </dsp:txBody>
      <dsp:txXfrm>
        <a:off x="4194512" y="1006766"/>
        <a:ext cx="1544122" cy="690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ED5353D-AF1C-4551-A93D-59591217165C}" type="datetimeFigureOut">
              <a:rPr lang="id-ID"/>
              <a:pPr>
                <a:defRPr/>
              </a:pPr>
              <a:t>02/03/2012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d-ID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id-ID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973B266-8CF3-4AEA-8E1B-7A080C7869C0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9319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69D1AFAF-E902-4F1E-AEBB-47CD7F5F94F1}" type="slidenum">
              <a:rPr lang="id-ID" sz="1200"/>
              <a:pPr eaLnBrk="1" hangingPunct="1"/>
              <a:t>1</a:t>
            </a:fld>
            <a:endParaRPr lang="id-ID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FB95606-0227-41CF-A507-29F199AECA85}" type="slidenum">
              <a:rPr lang="id-ID" sz="1200"/>
              <a:pPr eaLnBrk="1" hangingPunct="1"/>
              <a:t>10</a:t>
            </a:fld>
            <a:endParaRPr lang="id-ID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67664B87-4C2B-4AB4-837F-23F8984826E2}" type="slidenum">
              <a:rPr lang="id-ID" sz="1200"/>
              <a:pPr eaLnBrk="1" hangingPunct="1"/>
              <a:t>11</a:t>
            </a:fld>
            <a:endParaRPr lang="id-ID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3D54C72F-ECB0-4D1F-BDAF-CFF88E1DF500}" type="slidenum">
              <a:rPr lang="id-ID" sz="1200"/>
              <a:pPr eaLnBrk="1" hangingPunct="1"/>
              <a:t>12</a:t>
            </a:fld>
            <a:endParaRPr lang="id-ID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1C6A6797-DE82-4B55-9D63-FC4054AD1E18}" type="slidenum">
              <a:rPr lang="id-ID" sz="1200"/>
              <a:pPr eaLnBrk="1" hangingPunct="1"/>
              <a:t>13</a:t>
            </a:fld>
            <a:endParaRPr lang="id-ID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765F9838-8B1C-4FD6-9D69-31E3796000C9}" type="slidenum">
              <a:rPr lang="id-ID" sz="1200"/>
              <a:pPr eaLnBrk="1" hangingPunct="1"/>
              <a:t>14</a:t>
            </a:fld>
            <a:endParaRPr lang="id-ID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E35387C-57D9-408B-A1A3-8331663C4EE6}" type="slidenum">
              <a:rPr lang="id-ID" sz="1200"/>
              <a:pPr eaLnBrk="1" hangingPunct="1"/>
              <a:t>15</a:t>
            </a:fld>
            <a:endParaRPr lang="id-ID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EF93954-93E4-4CC2-A422-549E1E5CB0AB}" type="slidenum">
              <a:rPr lang="id-ID" sz="1200"/>
              <a:pPr eaLnBrk="1" hangingPunct="1"/>
              <a:t>16</a:t>
            </a:fld>
            <a:endParaRPr lang="id-ID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587D0287-59D8-4FDC-ADF9-3D77D8470209}" type="slidenum">
              <a:rPr lang="id-ID" sz="1200"/>
              <a:pPr eaLnBrk="1" hangingPunct="1"/>
              <a:t>17</a:t>
            </a:fld>
            <a:endParaRPr lang="id-ID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412D836A-3642-4DD1-B119-31AF3DD03544}" type="slidenum">
              <a:rPr lang="id-ID" sz="1200"/>
              <a:pPr eaLnBrk="1" hangingPunct="1"/>
              <a:t>18</a:t>
            </a:fld>
            <a:endParaRPr lang="id-ID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033A704-C219-4E86-8630-43FF3C2FB7E8}" type="slidenum">
              <a:rPr lang="id-ID" sz="1200"/>
              <a:pPr eaLnBrk="1" hangingPunct="1"/>
              <a:t>19</a:t>
            </a:fld>
            <a:endParaRPr lang="id-ID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48A6F93C-CD52-4683-9625-706281FA28CE}" type="slidenum">
              <a:rPr lang="id-ID" sz="1200"/>
              <a:pPr eaLnBrk="1" hangingPunct="1"/>
              <a:t>2</a:t>
            </a:fld>
            <a:endParaRPr lang="id-ID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328F5326-002B-4EC6-AA40-83286503712C}" type="slidenum">
              <a:rPr lang="id-ID" sz="1200"/>
              <a:pPr eaLnBrk="1" hangingPunct="1"/>
              <a:t>20</a:t>
            </a:fld>
            <a:endParaRPr lang="id-ID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5080E47D-DEBC-477B-9723-809EB862062F}" type="slidenum">
              <a:rPr lang="id-ID" sz="1200"/>
              <a:pPr eaLnBrk="1" hangingPunct="1"/>
              <a:t>21</a:t>
            </a:fld>
            <a:endParaRPr lang="id-ID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9BE7E3A-61E0-4793-B10E-83592C2A398C}" type="slidenum">
              <a:rPr lang="id-ID" sz="1200"/>
              <a:pPr eaLnBrk="1" hangingPunct="1"/>
              <a:t>22</a:t>
            </a:fld>
            <a:endParaRPr lang="id-ID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45E443A7-FC00-409F-B24B-F34E306E776A}" type="slidenum">
              <a:rPr lang="id-ID" sz="1200"/>
              <a:pPr eaLnBrk="1" hangingPunct="1"/>
              <a:t>23</a:t>
            </a:fld>
            <a:endParaRPr lang="id-ID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C937362-4835-4191-9AA4-1641EC43F992}" type="slidenum">
              <a:rPr lang="id-ID" sz="1200"/>
              <a:pPr eaLnBrk="1" hangingPunct="1"/>
              <a:t>24</a:t>
            </a:fld>
            <a:endParaRPr lang="id-ID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DB8A9081-6526-4E15-A40F-3EBE72AC474E}" type="slidenum">
              <a:rPr lang="id-ID" sz="1200"/>
              <a:pPr eaLnBrk="1" hangingPunct="1"/>
              <a:t>25</a:t>
            </a:fld>
            <a:endParaRPr lang="id-ID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1C87C85-9611-47A1-8CB0-8A5D75A82FDB}" type="slidenum">
              <a:rPr lang="id-ID" sz="1200"/>
              <a:pPr eaLnBrk="1" hangingPunct="1"/>
              <a:t>26</a:t>
            </a:fld>
            <a:endParaRPr lang="id-ID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451B4814-77E1-4634-A133-6E91AC46C16F}" type="slidenum">
              <a:rPr lang="id-ID" sz="1200"/>
              <a:pPr eaLnBrk="1" hangingPunct="1"/>
              <a:t>27</a:t>
            </a:fld>
            <a:endParaRPr lang="id-ID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A1DB14A8-62A5-448C-8815-3061EB364009}" type="slidenum">
              <a:rPr lang="id-ID" sz="1200"/>
              <a:pPr eaLnBrk="1" hangingPunct="1"/>
              <a:t>28</a:t>
            </a:fld>
            <a:endParaRPr lang="id-ID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1464B686-375B-49CF-B4E3-62C551B4BD85}" type="slidenum">
              <a:rPr lang="id-ID" sz="1200"/>
              <a:pPr eaLnBrk="1" hangingPunct="1"/>
              <a:t>29</a:t>
            </a:fld>
            <a:endParaRPr lang="id-ID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D84F5D20-2BAE-484A-873A-B572D0C73D43}" type="slidenum">
              <a:rPr lang="id-ID" sz="1200"/>
              <a:pPr eaLnBrk="1" hangingPunct="1"/>
              <a:t>3</a:t>
            </a:fld>
            <a:endParaRPr lang="id-ID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9C30F366-7716-4D8C-83A5-FDBF88AD1059}" type="slidenum">
              <a:rPr lang="id-ID" sz="1200"/>
              <a:pPr eaLnBrk="1" hangingPunct="1"/>
              <a:t>30</a:t>
            </a:fld>
            <a:endParaRPr lang="id-ID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D9361B16-1EDA-4966-B00D-291EAF89C411}" type="slidenum">
              <a:rPr lang="id-ID" sz="1200"/>
              <a:pPr eaLnBrk="1" hangingPunct="1"/>
              <a:t>31</a:t>
            </a:fld>
            <a:endParaRPr lang="id-ID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410A7363-CE11-4A8B-80A0-75EFAB3BE95B}" type="slidenum">
              <a:rPr lang="id-ID" sz="1200"/>
              <a:pPr eaLnBrk="1" hangingPunct="1"/>
              <a:t>32</a:t>
            </a:fld>
            <a:endParaRPr lang="id-ID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0DBFE780-44A2-4B6C-90A9-369B804E5981}" type="slidenum">
              <a:rPr lang="id-ID" sz="1200"/>
              <a:pPr eaLnBrk="1" hangingPunct="1"/>
              <a:t>33</a:t>
            </a:fld>
            <a:endParaRPr lang="id-ID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966EBAFF-D342-4BB6-AFAA-020548FA4287}" type="slidenum">
              <a:rPr lang="id-ID" sz="1200"/>
              <a:pPr eaLnBrk="1" hangingPunct="1"/>
              <a:t>34</a:t>
            </a:fld>
            <a:endParaRPr lang="id-ID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FD27DE86-79DC-47A7-BF08-C79D7FBA51A7}" type="slidenum">
              <a:rPr lang="id-ID" sz="1200"/>
              <a:pPr eaLnBrk="1" hangingPunct="1"/>
              <a:t>4</a:t>
            </a:fld>
            <a:endParaRPr lang="id-ID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11090C97-F5D7-43FA-9905-2D90E3D29D41}" type="slidenum">
              <a:rPr lang="id-ID" sz="1200"/>
              <a:pPr eaLnBrk="1" hangingPunct="1"/>
              <a:t>5</a:t>
            </a:fld>
            <a:endParaRPr lang="id-ID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24761BA6-003B-42AC-9248-6A063DF9626C}" type="slidenum">
              <a:rPr lang="id-ID" sz="1200"/>
              <a:pPr eaLnBrk="1" hangingPunct="1"/>
              <a:t>6</a:t>
            </a:fld>
            <a:endParaRPr lang="id-ID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88FCDCF-8542-4694-9D58-4B9A18B00957}" type="slidenum">
              <a:rPr lang="id-ID" sz="1200"/>
              <a:pPr eaLnBrk="1" hangingPunct="1"/>
              <a:t>7</a:t>
            </a:fld>
            <a:endParaRPr lang="id-ID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A5AAB4AB-E55D-4F24-A6C2-7C0A77835CC4}" type="slidenum">
              <a:rPr lang="id-ID" sz="1200"/>
              <a:pPr eaLnBrk="1" hangingPunct="1"/>
              <a:t>8</a:t>
            </a:fld>
            <a:endParaRPr lang="id-ID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530970C8-032C-41B8-955C-AD454A522792}" type="slidenum">
              <a:rPr lang="id-ID" sz="1200"/>
              <a:pPr eaLnBrk="1" hangingPunct="1"/>
              <a:t>9</a:t>
            </a:fld>
            <a:endParaRPr lang="id-ID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175" y="0"/>
            <a:ext cx="9147175" cy="6867525"/>
            <a:chOff x="-2" y="0"/>
            <a:chExt cx="5762" cy="4326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8" name="Rectangle 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6" name="Rectangle 32"/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7" name="Rectangle 33"/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8" name="Rectangle 34"/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9" name="Rectangle 35"/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0" name="Rectangle 36"/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1" name="Rectangle 37"/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2" name="Rectangle 38"/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3" name="Rectangle 39"/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4" name="Rectangle 40"/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5" name="Rectangle 41"/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6" name="Rectangle 42"/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7" name="Rectangle 43"/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8" name="Rectangle 44"/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9" name="Rectangle 45"/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0" name="Rectangle 46"/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1" name="Rectangle 47"/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2" name="Rectangle 48"/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3" name="Rectangle 49"/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4" name="Rectangle 50"/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5" name="Rectangle 51"/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6" name="Rectangle 52"/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7" name="Rectangle 53"/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8" name="Rectangle 54"/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59" name="Rectangle 55"/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0" name="Rectangle 56"/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1" name="Rectangle 57"/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2" name="Rectangle 58"/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3" name="Rectangle 59"/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4" name="Rectangle 60"/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5" name="Rectangle 61"/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6" name="Rectangle 62"/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67" name="Rectangle 63"/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sp>
          <p:nvSpPr>
            <p:cNvPr id="6" name="Rectangle 64"/>
            <p:cNvSpPr>
              <a:spLocks noChangeArrowheads="1"/>
            </p:cNvSpPr>
            <p:nvPr userDrawn="1"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" name="Rectangle 65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68" name="Rectangle 66"/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en-GB"/>
          </a:p>
        </p:txBody>
      </p:sp>
      <p:sp>
        <p:nvSpPr>
          <p:cNvPr id="416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096963"/>
            <a:ext cx="7678737" cy="14319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6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CEEB3-910C-47C1-B3ED-6ABACA91B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2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9FCD7-A551-42A4-B234-04006272B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815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192088"/>
            <a:ext cx="2039938" cy="5903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192088"/>
            <a:ext cx="5970587" cy="59039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397D5-3ABB-4024-BD96-5EB6A5CBA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77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192088"/>
            <a:ext cx="816292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15195-2C8C-4DC6-89B8-B888BBB79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18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192088"/>
            <a:ext cx="816292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96D56-02B8-49DD-B569-CBF6621B8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59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192088"/>
            <a:ext cx="816292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912813" y="1905000"/>
            <a:ext cx="8110537" cy="4191000"/>
          </a:xfrm>
        </p:spPr>
        <p:txBody>
          <a:bodyPr/>
          <a:lstStyle/>
          <a:p>
            <a:pPr lvl="0"/>
            <a:endParaRPr lang="id-ID" noProof="0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D19E0-0D74-4B46-AB85-A699E805C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13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D1367-6B6B-486B-824A-7C8A3A1D4D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88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A3226-5CD1-4EFA-A59A-8712B6EE4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832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AFA1E-F024-4DC2-962D-C7C24203BE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7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BC458-C2C5-4827-A16A-0EF0CD58FF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22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6C8BD-F428-45BF-89C2-11A7590C19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797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2A7F3-8EBC-46F2-860B-C074BE7E8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02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80459-20C8-473D-8AB6-C50F271E4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6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581C9-539D-4280-9895-471A381331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7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7176" name="Rectangle 3"/>
            <p:cNvSpPr>
              <a:spLocks noChangeArrowheads="1"/>
            </p:cNvSpPr>
            <p:nvPr userDrawn="1"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77" name="Rectangle 4"/>
            <p:cNvSpPr>
              <a:spLocks noChangeArrowheads="1"/>
            </p:cNvSpPr>
            <p:nvPr userDrawn="1"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78" name="Rectangle 5"/>
            <p:cNvSpPr>
              <a:spLocks noChangeArrowheads="1"/>
            </p:cNvSpPr>
            <p:nvPr userDrawn="1"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79" name="Rectangle 6"/>
            <p:cNvSpPr>
              <a:spLocks noChangeArrowheads="1"/>
            </p:cNvSpPr>
            <p:nvPr userDrawn="1"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0" name="Rectangle 7"/>
            <p:cNvSpPr>
              <a:spLocks noChangeArrowheads="1"/>
            </p:cNvSpPr>
            <p:nvPr userDrawn="1"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1" name="Rectangle 8"/>
            <p:cNvSpPr>
              <a:spLocks noChangeArrowheads="1"/>
            </p:cNvSpPr>
            <p:nvPr userDrawn="1"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2" name="Rectangle 9"/>
            <p:cNvSpPr>
              <a:spLocks noChangeArrowheads="1"/>
            </p:cNvSpPr>
            <p:nvPr userDrawn="1"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3" name="Rectangle 10"/>
            <p:cNvSpPr>
              <a:spLocks noChangeArrowheads="1"/>
            </p:cNvSpPr>
            <p:nvPr userDrawn="1"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4" name="Rectangle 11"/>
            <p:cNvSpPr>
              <a:spLocks noChangeArrowheads="1"/>
            </p:cNvSpPr>
            <p:nvPr userDrawn="1"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5" name="Rectangle 12"/>
            <p:cNvSpPr>
              <a:spLocks noChangeArrowheads="1"/>
            </p:cNvSpPr>
            <p:nvPr userDrawn="1"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6" name="Rectangle 13"/>
            <p:cNvSpPr>
              <a:spLocks noChangeArrowheads="1"/>
            </p:cNvSpPr>
            <p:nvPr userDrawn="1"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7" name="Rectangle 14"/>
            <p:cNvSpPr>
              <a:spLocks noChangeArrowheads="1"/>
            </p:cNvSpPr>
            <p:nvPr userDrawn="1"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8" name="Rectangle 15"/>
            <p:cNvSpPr>
              <a:spLocks noChangeArrowheads="1"/>
            </p:cNvSpPr>
            <p:nvPr userDrawn="1"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9" name="Rectangle 16"/>
            <p:cNvSpPr>
              <a:spLocks noChangeArrowheads="1"/>
            </p:cNvSpPr>
            <p:nvPr userDrawn="1"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0" name="Rectangle 17"/>
            <p:cNvSpPr>
              <a:spLocks noChangeArrowheads="1"/>
            </p:cNvSpPr>
            <p:nvPr userDrawn="1"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1" name="Rectangle 18"/>
            <p:cNvSpPr>
              <a:spLocks noChangeArrowheads="1"/>
            </p:cNvSpPr>
            <p:nvPr userDrawn="1"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2" name="Rectangle 19"/>
            <p:cNvSpPr>
              <a:spLocks noChangeArrowheads="1"/>
            </p:cNvSpPr>
            <p:nvPr userDrawn="1"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3" name="Rectangle 20"/>
            <p:cNvSpPr>
              <a:spLocks noChangeArrowheads="1"/>
            </p:cNvSpPr>
            <p:nvPr userDrawn="1"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4" name="Rectangle 21"/>
            <p:cNvSpPr>
              <a:spLocks noChangeArrowheads="1"/>
            </p:cNvSpPr>
            <p:nvPr userDrawn="1"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5" name="Rectangle 22"/>
            <p:cNvSpPr>
              <a:spLocks noChangeArrowheads="1"/>
            </p:cNvSpPr>
            <p:nvPr userDrawn="1"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6" name="Rectangle 23"/>
            <p:cNvSpPr>
              <a:spLocks noChangeArrowheads="1"/>
            </p:cNvSpPr>
            <p:nvPr userDrawn="1"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7" name="Rectangle 24"/>
            <p:cNvSpPr>
              <a:spLocks noChangeArrowheads="1"/>
            </p:cNvSpPr>
            <p:nvPr userDrawn="1"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8" name="Rectangle 25"/>
            <p:cNvSpPr>
              <a:spLocks noChangeArrowheads="1"/>
            </p:cNvSpPr>
            <p:nvPr userDrawn="1"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99" name="Rectangle 26"/>
            <p:cNvSpPr>
              <a:spLocks noChangeArrowheads="1"/>
            </p:cNvSpPr>
            <p:nvPr userDrawn="1"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0" name="Rectangle 27"/>
            <p:cNvSpPr>
              <a:spLocks noChangeArrowheads="1"/>
            </p:cNvSpPr>
            <p:nvPr userDrawn="1"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1" name="Rectangle 28"/>
            <p:cNvSpPr>
              <a:spLocks noChangeArrowheads="1"/>
            </p:cNvSpPr>
            <p:nvPr userDrawn="1"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2" name="Rectangle 29"/>
            <p:cNvSpPr>
              <a:spLocks noChangeArrowheads="1"/>
            </p:cNvSpPr>
            <p:nvPr userDrawn="1"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3" name="Rectangle 30"/>
            <p:cNvSpPr>
              <a:spLocks noChangeArrowheads="1"/>
            </p:cNvSpPr>
            <p:nvPr userDrawn="1"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4" name="Rectangle 31"/>
            <p:cNvSpPr>
              <a:spLocks noChangeArrowheads="1"/>
            </p:cNvSpPr>
            <p:nvPr userDrawn="1"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5" name="Rectangle 32"/>
            <p:cNvSpPr>
              <a:spLocks noChangeArrowheads="1"/>
            </p:cNvSpPr>
            <p:nvPr userDrawn="1"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6" name="Rectangle 33"/>
            <p:cNvSpPr>
              <a:spLocks noChangeArrowheads="1"/>
            </p:cNvSpPr>
            <p:nvPr userDrawn="1"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7" name="Rectangle 34"/>
            <p:cNvSpPr>
              <a:spLocks noChangeArrowheads="1"/>
            </p:cNvSpPr>
            <p:nvPr userDrawn="1"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8" name="Rectangle 35"/>
            <p:cNvSpPr>
              <a:spLocks noChangeArrowheads="1"/>
            </p:cNvSpPr>
            <p:nvPr userDrawn="1"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09" name="Rectangle 36"/>
            <p:cNvSpPr>
              <a:spLocks noChangeArrowheads="1"/>
            </p:cNvSpPr>
            <p:nvPr userDrawn="1"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0" name="Rectangle 37"/>
            <p:cNvSpPr>
              <a:spLocks noChangeArrowheads="1"/>
            </p:cNvSpPr>
            <p:nvPr userDrawn="1"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1" name="Rectangle 38"/>
            <p:cNvSpPr>
              <a:spLocks noChangeArrowheads="1"/>
            </p:cNvSpPr>
            <p:nvPr userDrawn="1"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2" name="Rectangle 39"/>
            <p:cNvSpPr>
              <a:spLocks noChangeArrowheads="1"/>
            </p:cNvSpPr>
            <p:nvPr userDrawn="1"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3" name="Rectangle 40"/>
            <p:cNvSpPr>
              <a:spLocks noChangeArrowheads="1"/>
            </p:cNvSpPr>
            <p:nvPr userDrawn="1"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4" name="Rectangle 41"/>
            <p:cNvSpPr>
              <a:spLocks noChangeArrowheads="1"/>
            </p:cNvSpPr>
            <p:nvPr userDrawn="1"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5" name="Rectangle 42"/>
            <p:cNvSpPr>
              <a:spLocks noChangeArrowheads="1"/>
            </p:cNvSpPr>
            <p:nvPr userDrawn="1"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6" name="Rectangle 43"/>
            <p:cNvSpPr>
              <a:spLocks noChangeArrowheads="1"/>
            </p:cNvSpPr>
            <p:nvPr userDrawn="1"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7" name="Rectangle 44"/>
            <p:cNvSpPr>
              <a:spLocks noChangeArrowheads="1"/>
            </p:cNvSpPr>
            <p:nvPr userDrawn="1"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8" name="Rectangle 45"/>
            <p:cNvSpPr>
              <a:spLocks noChangeArrowheads="1"/>
            </p:cNvSpPr>
            <p:nvPr userDrawn="1"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19" name="Rectangle 46"/>
            <p:cNvSpPr>
              <a:spLocks noChangeArrowheads="1"/>
            </p:cNvSpPr>
            <p:nvPr userDrawn="1"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0" name="Rectangle 47"/>
            <p:cNvSpPr>
              <a:spLocks noChangeArrowheads="1"/>
            </p:cNvSpPr>
            <p:nvPr userDrawn="1"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1" name="Rectangle 48"/>
            <p:cNvSpPr>
              <a:spLocks noChangeArrowheads="1"/>
            </p:cNvSpPr>
            <p:nvPr userDrawn="1"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2" name="Rectangle 49"/>
            <p:cNvSpPr>
              <a:spLocks noChangeArrowheads="1"/>
            </p:cNvSpPr>
            <p:nvPr userDrawn="1"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3" name="Rectangle 50"/>
            <p:cNvSpPr>
              <a:spLocks noChangeArrowheads="1"/>
            </p:cNvSpPr>
            <p:nvPr userDrawn="1"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4" name="Rectangle 51"/>
            <p:cNvSpPr>
              <a:spLocks noChangeArrowheads="1"/>
            </p:cNvSpPr>
            <p:nvPr userDrawn="1"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5" name="Rectangle 52"/>
            <p:cNvSpPr>
              <a:spLocks noChangeArrowheads="1"/>
            </p:cNvSpPr>
            <p:nvPr userDrawn="1"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6" name="Rectangle 53"/>
            <p:cNvSpPr>
              <a:spLocks noChangeArrowheads="1"/>
            </p:cNvSpPr>
            <p:nvPr userDrawn="1"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7" name="Rectangle 54"/>
            <p:cNvSpPr>
              <a:spLocks noChangeArrowheads="1"/>
            </p:cNvSpPr>
            <p:nvPr userDrawn="1"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8" name="Rectangle 55"/>
            <p:cNvSpPr>
              <a:spLocks noChangeArrowheads="1"/>
            </p:cNvSpPr>
            <p:nvPr userDrawn="1"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29" name="Rectangle 56"/>
            <p:cNvSpPr>
              <a:spLocks noChangeArrowheads="1"/>
            </p:cNvSpPr>
            <p:nvPr userDrawn="1"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0" name="Rectangle 57"/>
            <p:cNvSpPr>
              <a:spLocks noChangeArrowheads="1"/>
            </p:cNvSpPr>
            <p:nvPr userDrawn="1"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1" name="Rectangle 58"/>
            <p:cNvSpPr>
              <a:spLocks noChangeArrowheads="1"/>
            </p:cNvSpPr>
            <p:nvPr userDrawn="1"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2" name="Rectangle 59"/>
            <p:cNvSpPr>
              <a:spLocks noChangeArrowheads="1"/>
            </p:cNvSpPr>
            <p:nvPr userDrawn="1"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3" name="Rectangle 60"/>
            <p:cNvSpPr>
              <a:spLocks noChangeArrowheads="1"/>
            </p:cNvSpPr>
            <p:nvPr userDrawn="1"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4" name="Rectangle 61"/>
            <p:cNvSpPr>
              <a:spLocks noChangeArrowheads="1"/>
            </p:cNvSpPr>
            <p:nvPr userDrawn="1"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5" name="Rectangle 62"/>
            <p:cNvSpPr>
              <a:spLocks noChangeArrowheads="1"/>
            </p:cNvSpPr>
            <p:nvPr userDrawn="1"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6" name="Rectangle 63"/>
            <p:cNvSpPr>
              <a:spLocks noChangeArrowheads="1"/>
            </p:cNvSpPr>
            <p:nvPr userDrawn="1"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237" name="Rectangle 64"/>
            <p:cNvSpPr>
              <a:spLocks noChangeArrowheads="1"/>
            </p:cNvSpPr>
            <p:nvPr userDrawn="1"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7171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2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39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40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41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84C84DB-38B6-48F9-9538-D3A487B2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  <p:sldLayoutId id="2147483943" r:id="rId12"/>
    <p:sldLayoutId id="2147483944" r:id="rId13"/>
    <p:sldLayoutId id="2147483945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9463" y="1844675"/>
            <a:ext cx="7678737" cy="762000"/>
          </a:xfrm>
        </p:spPr>
        <p:txBody>
          <a:bodyPr/>
          <a:lstStyle/>
          <a:p>
            <a:pPr eaLnBrk="1" hangingPunct="1"/>
            <a:r>
              <a:rPr lang="en-US" smtClean="0"/>
              <a:t>METODE PENELITIAN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0" y="3165475"/>
            <a:ext cx="5410200" cy="796925"/>
          </a:xfrm>
        </p:spPr>
        <p:txBody>
          <a:bodyPr/>
          <a:lstStyle/>
          <a:p>
            <a:pPr eaLnBrk="1" hangingPunct="1"/>
            <a:r>
              <a:rPr lang="en-US" smtClean="0"/>
              <a:t>Pertemuan 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3"/>
          <p:cNvSpPr>
            <a:spLocks noGrp="1" noChangeArrowheads="1"/>
          </p:cNvSpPr>
          <p:nvPr>
            <p:ph type="title"/>
          </p:nvPr>
        </p:nvSpPr>
        <p:spPr>
          <a:xfrm>
            <a:off x="871538" y="862013"/>
            <a:ext cx="8162925" cy="762000"/>
          </a:xfrm>
        </p:spPr>
        <p:txBody>
          <a:bodyPr/>
          <a:lstStyle/>
          <a:p>
            <a:r>
              <a:rPr lang="en-US" smtClean="0"/>
              <a:t>METODE PENELITIAN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912813" y="1905000"/>
          <a:ext cx="8110537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36" name="Picture 3" descr="aligator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28625"/>
            <a:ext cx="1728787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50825" y="260350"/>
          <a:ext cx="8772525" cy="633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162925" cy="762000"/>
          </a:xfrm>
        </p:spPr>
        <p:txBody>
          <a:bodyPr/>
          <a:lstStyle/>
          <a:p>
            <a:r>
              <a:rPr lang="en-US" smtClean="0"/>
              <a:t>Data Penelitian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884238" y="935038"/>
          <a:ext cx="7720012" cy="5938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50825" y="260350"/>
          <a:ext cx="8772525" cy="633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250825" y="260350"/>
            <a:ext cx="8772525" cy="6337300"/>
            <a:chOff x="1134" y="1273"/>
            <a:chExt cx="2880" cy="1152"/>
          </a:xfrm>
        </p:grpSpPr>
        <p:graphicFrame>
          <p:nvGraphicFramePr>
            <p:cNvPr id="3" name="Diagram 2"/>
            <p:cNvGraphicFramePr/>
            <p:nvPr/>
          </p:nvGraphicFramePr>
          <p:xfrm>
            <a:off x="1134" y="1273"/>
            <a:ext cx="2880" cy="115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cxnSp>
          <p:nvCxnSpPr>
            <p:cNvPr id="5133" name="AutoShape 22"/>
            <p:cNvCxnSpPr>
              <a:cxnSpLocks noChangeShapeType="1"/>
              <a:stCxn id="0" idx="2"/>
              <a:endCxn id="0" idx="1"/>
            </p:cNvCxnSpPr>
            <p:nvPr/>
          </p:nvCxnSpPr>
          <p:spPr bwMode="auto">
            <a:xfrm>
              <a:off x="1566" y="1993"/>
              <a:ext cx="576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4" name="AutoShape 23"/>
            <p:cNvCxnSpPr>
              <a:cxnSpLocks noChangeShapeType="1"/>
              <a:stCxn id="0" idx="2"/>
              <a:endCxn id="0" idx="3"/>
            </p:cNvCxnSpPr>
            <p:nvPr/>
          </p:nvCxnSpPr>
          <p:spPr bwMode="auto">
            <a:xfrm flipH="1">
              <a:off x="3006" y="1993"/>
              <a:ext cx="576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982663"/>
            <a:ext cx="8162925" cy="641350"/>
          </a:xfrm>
        </p:spPr>
        <p:txBody>
          <a:bodyPr/>
          <a:lstStyle/>
          <a:p>
            <a:pPr eaLnBrk="1" hangingPunct="1"/>
            <a:r>
              <a:rPr lang="en-US" sz="3600" smtClean="0"/>
              <a:t>I.2 Sejarah Penelitian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Salah satu ciri manusia adl rasa ingin tahu</a:t>
            </a:r>
            <a:endParaRPr lang="id-ID" sz="2800" smtClean="0"/>
          </a:p>
          <a:p>
            <a:pPr eaLnBrk="1" hangingPunct="1">
              <a:lnSpc>
                <a:spcPct val="90000"/>
              </a:lnSpc>
            </a:pPr>
            <a:r>
              <a:rPr lang="id-ID" sz="2800" smtClean="0"/>
              <a:t>Paul Leedy menyebutkan </a:t>
            </a:r>
            <a:r>
              <a:rPr lang="id-ID" sz="2800" i="1" smtClean="0">
                <a:solidFill>
                  <a:schemeClr val="folHlink"/>
                </a:solidFill>
              </a:rPr>
              <a:t>“Man is Curious Animals”</a:t>
            </a:r>
            <a:endParaRPr lang="en-US" sz="2800" i="1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Setelah tahu, ingin lebih tahu lagi, sehingga tdk sampai kepuasan mutlak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Salah satu sebabnya krn yg dihadapan manusia adl kenyataan alamiah yg beraspek ganda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Alam sbg aspek yg statis dan dinamis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5888"/>
            <a:ext cx="8491538" cy="6477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Lalu apa hubungan antara penelitian dan rasa ingin tahu ?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Penelitian adalah Penyaluran hasrat ingin tahu manusia dalam taraf keilmuan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Manusia selalu ingin tahu sebab dari serentetan akibat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Hasrat ingin tahu manusia inilah yang mendorong kegiatan penelitian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Yang akhirnya mendorong perkembangan ilmu</a:t>
            </a:r>
          </a:p>
          <a:p>
            <a:pPr eaLnBrk="1" hangingPunct="1">
              <a:lnSpc>
                <a:spcPct val="80000"/>
              </a:lnSpc>
            </a:pPr>
            <a:r>
              <a:rPr lang="id-ID" sz="2800" smtClean="0"/>
              <a:t>P</a:t>
            </a:r>
            <a:r>
              <a:rPr lang="en-US" sz="2800" smtClean="0"/>
              <a:t>enelitian berisi 2 </a:t>
            </a:r>
            <a:r>
              <a:rPr lang="id-ID" sz="2800" smtClean="0"/>
              <a:t>bagian </a:t>
            </a:r>
            <a:r>
              <a:rPr lang="en-US" sz="2800" smtClean="0"/>
              <a:t>pokok, yaitu pertanyaan yang diajukan yang memerlukan jawaban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Penelitian berakhir dengan terjawabnya pertanyaan yang diajukan, pada saat dimulainya penelitian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" y="115888"/>
            <a:ext cx="8710613" cy="579437"/>
          </a:xfrm>
        </p:spPr>
        <p:txBody>
          <a:bodyPr/>
          <a:lstStyle/>
          <a:p>
            <a:pPr eaLnBrk="1" hangingPunct="1"/>
            <a:r>
              <a:rPr lang="en-US" sz="3200" smtClean="0"/>
              <a:t>I. 3. Pendekatan ilmiah dan non ilmiah</a:t>
            </a:r>
          </a:p>
        </p:txBody>
      </p:sp>
      <p:grpSp>
        <p:nvGrpSpPr>
          <p:cNvPr id="2" name="Organization Chart 6"/>
          <p:cNvGrpSpPr>
            <a:grpSpLocks noChangeAspect="1"/>
          </p:cNvGrpSpPr>
          <p:nvPr/>
        </p:nvGrpSpPr>
        <p:grpSpPr bwMode="auto">
          <a:xfrm>
            <a:off x="107950" y="981075"/>
            <a:ext cx="9036050" cy="5616575"/>
            <a:chOff x="68" y="618"/>
            <a:chExt cx="5602" cy="3538"/>
          </a:xfrm>
        </p:grpSpPr>
        <p:graphicFrame>
          <p:nvGraphicFramePr>
            <p:cNvPr id="4" name="Diagram 3"/>
            <p:cNvGraphicFramePr/>
            <p:nvPr/>
          </p:nvGraphicFramePr>
          <p:xfrm>
            <a:off x="68" y="618"/>
            <a:ext cx="5602" cy="3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" name="Picture 4"/>
            <p:cNvSpPr>
              <a:spLocks noChangeAspect="1" noChangeArrowheads="1"/>
            </p:cNvSpPr>
            <p:nvPr/>
          </p:nvSpPr>
          <p:spPr bwMode="auto">
            <a:xfrm>
              <a:off x="4274" y="1616"/>
              <a:ext cx="1396" cy="10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862013"/>
            <a:ext cx="8162925" cy="762000"/>
          </a:xfrm>
        </p:spPr>
        <p:txBody>
          <a:bodyPr/>
          <a:lstStyle/>
          <a:p>
            <a:pPr eaLnBrk="1" hangingPunct="1"/>
            <a:r>
              <a:rPr lang="en-US" smtClean="0"/>
              <a:t>Pendekatan Ilmiah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Dituntut dilakukan dengan cara &amp; tata urutan tertentu sehingga diperoleh pengetahuan yang benar/logis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Cara ilmiah ini harus dapat diterima oleh akal dengan </a:t>
            </a:r>
            <a:r>
              <a:rPr lang="en-US" sz="4400" b="1" smtClean="0">
                <a:solidFill>
                  <a:srgbClr val="FF0066"/>
                </a:solidFill>
                <a:latin typeface="Tempus Sans ITC" pitchFamily="82" charset="0"/>
              </a:rPr>
              <a:t>berpikir ilmiah</a:t>
            </a:r>
            <a:r>
              <a:rPr lang="en-US" sz="28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71538" y="862013"/>
            <a:ext cx="8162925" cy="762000"/>
          </a:xfrm>
        </p:spPr>
        <p:txBody>
          <a:bodyPr/>
          <a:lstStyle/>
          <a:p>
            <a:pPr eaLnBrk="1" hangingPunct="1"/>
            <a:r>
              <a:rPr lang="en-US" smtClean="0"/>
              <a:t>Berpikir Ilmiah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Berpikir ilmiah yaitu bersikap skeptik, analitik dan kritik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Berpikir </a:t>
            </a:r>
            <a:r>
              <a:rPr lang="en-US" sz="2800" b="1" smtClean="0"/>
              <a:t>skeptik</a:t>
            </a:r>
            <a:r>
              <a:rPr lang="en-US" sz="2800" smtClean="0"/>
              <a:t> : selalu menanyakan bukti &amp; fakta yg mendukung pertanyaan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Berpikir </a:t>
            </a:r>
            <a:r>
              <a:rPr lang="en-US" sz="2800" b="1" smtClean="0"/>
              <a:t>analitik</a:t>
            </a:r>
            <a:r>
              <a:rPr lang="en-US" sz="2800" smtClean="0"/>
              <a:t> : selalu menganalisis setiap pertanyaan atau persoalan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Berpikir </a:t>
            </a:r>
            <a:r>
              <a:rPr lang="en-US" sz="2800" b="1" smtClean="0"/>
              <a:t>Kritik</a:t>
            </a:r>
            <a:r>
              <a:rPr lang="en-US" sz="2800" smtClean="0"/>
              <a:t> : selalu mendasarkan pikiran atau pendapat pada logika &amp; mampu menimbang berbagai hal secara obyektif berdasarkan data, dan analisis akal sehat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I. Pendahuluan tentang Penelitian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1. Pengertian metodologi Penelitian</a:t>
            </a:r>
          </a:p>
          <a:p>
            <a:pPr eaLnBrk="1" hangingPunct="1"/>
            <a:r>
              <a:rPr lang="en-US" smtClean="0"/>
              <a:t>2. Sejarah Penelitian</a:t>
            </a:r>
          </a:p>
          <a:p>
            <a:pPr eaLnBrk="1" hangingPunct="1"/>
            <a:r>
              <a:rPr lang="en-US" smtClean="0"/>
              <a:t>3. Pendekatan ilmiah dan non ilmiah</a:t>
            </a:r>
          </a:p>
          <a:p>
            <a:pPr eaLnBrk="1" hangingPunct="1"/>
            <a:r>
              <a:rPr lang="en-US" smtClean="0"/>
              <a:t>4. Fungsi-fungsi Penelitian</a:t>
            </a:r>
          </a:p>
          <a:p>
            <a:pPr eaLnBrk="1" hangingPunct="1"/>
            <a:r>
              <a:rPr lang="en-US" smtClean="0"/>
              <a:t>5. Jenis-jenis Penelitian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667250"/>
            <a:ext cx="282892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KRITERIA METODE ILMIAH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just">
              <a:buFontTx/>
              <a:buAutoNum type="arabicPeriod"/>
            </a:pPr>
            <a:r>
              <a:rPr lang="en-US" smtClean="0"/>
              <a:t>berdasarkan fakta</a:t>
            </a:r>
          </a:p>
          <a:p>
            <a:pPr marL="609600" indent="-609600" algn="just">
              <a:buFontTx/>
              <a:buAutoNum type="arabicPeriod"/>
            </a:pPr>
            <a:r>
              <a:rPr lang="en-US" smtClean="0"/>
              <a:t>bebas dari prasangka</a:t>
            </a:r>
          </a:p>
          <a:p>
            <a:pPr marL="609600" indent="-609600" algn="just">
              <a:buFontTx/>
              <a:buAutoNum type="arabicPeriod"/>
            </a:pPr>
            <a:r>
              <a:rPr lang="en-US" smtClean="0"/>
              <a:t>menggunakan prinsip analisis</a:t>
            </a:r>
          </a:p>
          <a:p>
            <a:pPr marL="609600" indent="-609600" algn="just">
              <a:buFontTx/>
              <a:buAutoNum type="arabicPeriod"/>
            </a:pPr>
            <a:r>
              <a:rPr lang="en-US" smtClean="0"/>
              <a:t>menggunakan hipotesis.</a:t>
            </a:r>
          </a:p>
          <a:p>
            <a:pPr marL="609600" indent="-609600" algn="just">
              <a:buFontTx/>
              <a:buAutoNum type="arabicPeriod"/>
            </a:pPr>
            <a:r>
              <a:rPr lang="en-US" smtClean="0"/>
              <a:t>menggunakan ukuran obyektif</a:t>
            </a:r>
          </a:p>
          <a:p>
            <a:pPr marL="609600" indent="-609600" algn="just">
              <a:buFontTx/>
              <a:buAutoNum type="arabicPeriod"/>
            </a:pPr>
            <a:r>
              <a:rPr lang="pt-BR" smtClean="0"/>
              <a:t>menggunakan teknik kuantifikasi </a:t>
            </a:r>
            <a:endParaRPr lang="en-US" smtClean="0"/>
          </a:p>
          <a:p>
            <a:pPr marL="609600" indent="-609600"/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41313"/>
            <a:ext cx="7561263" cy="1431925"/>
          </a:xfrm>
        </p:spPr>
        <p:txBody>
          <a:bodyPr/>
          <a:lstStyle/>
          <a:p>
            <a:r>
              <a:rPr lang="pt-BR" smtClean="0"/>
              <a:t>BEBERAPA LANGKAH DALAM METODE ILMIAH</a:t>
            </a:r>
            <a:endParaRPr 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280400" cy="4525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pt-BR" sz="2800" smtClean="0"/>
              <a:t>Merumuskan serta mendefiniskan masalah.</a:t>
            </a:r>
            <a:endParaRPr lang="en-US" sz="2800" smtClean="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pt-BR" sz="2800" smtClean="0"/>
              <a:t>Mengadakan studi kepustakaan.</a:t>
            </a:r>
            <a:endParaRPr lang="en-US" sz="2800" smtClean="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de-DE" sz="2800" smtClean="0"/>
              <a:t>Menentukan model untuk menguji Hipotesis.</a:t>
            </a:r>
            <a:endParaRPr lang="en-US" sz="2800" smtClean="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pt-BR" sz="2800" smtClean="0"/>
              <a:t>Mengumpulkan data.</a:t>
            </a:r>
            <a:endParaRPr lang="en-US" sz="2800" smtClean="0"/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de-DE" sz="2800" smtClean="0"/>
              <a:t>Menyusun, menganalisis, dan memberikan interpretasi.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pt-BR" sz="2800" smtClean="0"/>
              <a:t>Membuat generalisasi dan kesimpulan</a:t>
            </a:r>
            <a:r>
              <a:rPr lang="en-US" sz="2800" smtClean="0"/>
              <a:t> 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</a:pPr>
            <a:r>
              <a:rPr lang="pt-BR" sz="2800" smtClean="0"/>
              <a:t>Membuat laporan ilmiah.</a:t>
            </a:r>
            <a:endParaRPr 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4000" smtClean="0"/>
              <a:t>ASUMSI &amp; BATASAN DALAM METODE ILMIAH</a:t>
            </a:r>
            <a:r>
              <a:rPr lang="en-US" sz="4000" smtClean="0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2800" smtClean="0"/>
              <a:t>Terdapatnya keteraturan (regularity) dan urutan (order) </a:t>
            </a:r>
          </a:p>
          <a:p>
            <a:pPr algn="just"/>
            <a:r>
              <a:rPr lang="en-US" sz="2800" smtClean="0"/>
              <a:t>Terjadinya suatu kejadian selalu ada kaitannya dengan dan tergantung dan kejadian lain yang mendahuluinya </a:t>
            </a:r>
          </a:p>
          <a:p>
            <a:pPr algn="just"/>
            <a:r>
              <a:rPr lang="pt-BR" sz="2800" smtClean="0"/>
              <a:t>Adanya kontinuitas dalam proses penelitian</a:t>
            </a:r>
            <a:r>
              <a:rPr lang="en-US" sz="2800" smtClean="0"/>
              <a:t> </a:t>
            </a:r>
          </a:p>
          <a:p>
            <a:pPr algn="just"/>
            <a:r>
              <a:rPr lang="en-US" sz="2800" smtClean="0"/>
              <a:t>Pengetahuan yang didapat dari penelitian harus dapat dikomunikasikan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862013"/>
            <a:ext cx="8162925" cy="762000"/>
          </a:xfrm>
        </p:spPr>
        <p:txBody>
          <a:bodyPr/>
          <a:lstStyle/>
          <a:p>
            <a:pPr eaLnBrk="1" hangingPunct="1"/>
            <a:r>
              <a:rPr lang="en-US" smtClean="0"/>
              <a:t>PENELITIAN ILMIAH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b="1" smtClean="0"/>
              <a:t>Penelitian</a:t>
            </a:r>
            <a:r>
              <a:rPr lang="en-US" sz="1800" smtClean="0"/>
              <a:t> adalah suatu </a:t>
            </a:r>
            <a:r>
              <a:rPr lang="en-US" sz="1800" b="1" smtClean="0"/>
              <a:t>kegiatan ilmiah </a:t>
            </a:r>
            <a:r>
              <a:rPr lang="en-US" sz="1800" smtClean="0"/>
              <a:t>untuk memperoleh pengetahuan yang benar mengenai suatu masalah, dapat berupa fakta, konsep, generalisasi dan teori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Penelitian ilmiah adalah rangkaian pengamatan yang sambung bersambung, beraku</a:t>
            </a:r>
            <a:r>
              <a:rPr lang="id-ID" sz="1800" smtClean="0"/>
              <a:t>m</a:t>
            </a:r>
            <a:r>
              <a:rPr lang="en-US" sz="1800" smtClean="0"/>
              <a:t>ulasi dan melahirkan teori</a:t>
            </a:r>
            <a:r>
              <a:rPr lang="id-ID" sz="1800" smtClean="0"/>
              <a:t>-teori</a:t>
            </a:r>
            <a:r>
              <a:rPr lang="en-US" sz="1800" smtClean="0"/>
              <a:t> yang mampu menjelaskan dan meramalkan fenomena-fenomena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Fungsi penelitian ilmiah, yaitu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1. Menemukan suatu pengetahuan baru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2. Menguji kembali pengetahuan atau hasil penelitian yang ditemukan sebelumnya (mengadakan verifikasi)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3. Mengembangkan pengatahuan (hasil penelitian) yang telah teruji kebenarannya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4. Mencari hubungan antara pengetahuan yang baru ditemukan dengan pengetahuan yang lain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5. Mengadakan ramalan (prediksi) dengan ditemukan hubungan (hubungan sebab akibat) dengan pengetahuan-pengetahuan yang mendahuluinya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d-ID" smtClean="0"/>
              <a:t>PROPOSISI, DALIL, </a:t>
            </a:r>
            <a:r>
              <a:rPr lang="en-US" smtClean="0"/>
              <a:t>TEORI</a:t>
            </a:r>
            <a:r>
              <a:rPr lang="id-ID" smtClean="0"/>
              <a:t>, FAKTA, ILMU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05000"/>
            <a:ext cx="8772525" cy="4692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id-ID" sz="2000" smtClean="0"/>
              <a:t>Proposisi adalah pernyataan tentang sifat dari realita dan dapat diuji kebenarannya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id-ID" sz="2000" smtClean="0"/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Proposisi yang sudah mempunyai jangkauan cukup luas dan telah didukung oleh data empiris dinamakan DALIL</a:t>
            </a:r>
            <a:r>
              <a:rPr lang="en-US" sz="2000" smtClean="0"/>
              <a:t> </a:t>
            </a:r>
            <a:endParaRPr lang="id-ID" sz="2000" smtClean="0"/>
          </a:p>
          <a:p>
            <a:pPr eaLnBrk="1" hangingPunct="1">
              <a:lnSpc>
                <a:spcPct val="80000"/>
              </a:lnSpc>
            </a:pPr>
            <a:endParaRPr lang="id-ID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Teori adalah himpunan konstruk (konsep), definisi, dan proposisi yang mengemukakan pandangan sistematis tentang gejala dengan menjabarkan relasi diantara variabel untuk menjelaskan dan meramalkan gejala tersebut</a:t>
            </a:r>
            <a:endParaRPr lang="id-ID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id-ID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Ciri-ciri teori, yaitu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1. Terdiri d</a:t>
            </a:r>
            <a:r>
              <a:rPr lang="id-ID" sz="2000" smtClean="0"/>
              <a:t>ari</a:t>
            </a:r>
            <a:r>
              <a:rPr lang="en-US" sz="2000" smtClean="0"/>
              <a:t> proposisi</a:t>
            </a:r>
            <a:r>
              <a:rPr lang="id-ID" sz="2000" smtClean="0"/>
              <a:t>-proposisi</a:t>
            </a:r>
            <a:r>
              <a:rPr lang="en-US" sz="2000" smtClean="0"/>
              <a:t> (hubungan yg terbukti diantara variabel</a:t>
            </a:r>
            <a:r>
              <a:rPr lang="id-ID" sz="2000" smtClean="0"/>
              <a:t>- </a:t>
            </a:r>
            <a:r>
              <a:rPr lang="en-US" sz="2000" smtClean="0"/>
              <a:t>variabel)</a:t>
            </a:r>
            <a:endParaRPr lang="id-ID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2. Konsep</a:t>
            </a:r>
            <a:r>
              <a:rPr lang="id-ID" sz="2000" smtClean="0"/>
              <a:t>-konsep</a:t>
            </a:r>
            <a:r>
              <a:rPr lang="en-US" sz="2000" smtClean="0"/>
              <a:t> d</a:t>
            </a:r>
            <a:r>
              <a:rPr lang="id-ID" sz="2000" smtClean="0"/>
              <a:t>a</a:t>
            </a:r>
            <a:r>
              <a:rPr lang="en-US" sz="2000" smtClean="0"/>
              <a:t>l</a:t>
            </a:r>
            <a:r>
              <a:rPr lang="id-ID" sz="2000" smtClean="0"/>
              <a:t>a</a:t>
            </a:r>
            <a:r>
              <a:rPr lang="en-US" sz="2000" smtClean="0"/>
              <a:t>m proposisi telah dibatasi pengertiannya secara jelas dan frustrasi</a:t>
            </a:r>
            <a:endParaRPr lang="id-ID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905000"/>
            <a:ext cx="8843962" cy="47640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/>
              <a:t>3. Teori harus mungkin diuji, diterima atau ditolak kebenarannya</a:t>
            </a:r>
            <a:endParaRPr lang="id-ID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4. Teori harus dapat melakukan prediksi</a:t>
            </a:r>
            <a:endParaRPr lang="id-ID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5. </a:t>
            </a:r>
            <a:r>
              <a:rPr lang="en-US" sz="2000" smtClean="0"/>
              <a:t>Teori harus dapat melahirkan proposisi</a:t>
            </a:r>
            <a:r>
              <a:rPr lang="id-ID" sz="2000" smtClean="0"/>
              <a:t>-proposisi</a:t>
            </a:r>
            <a:r>
              <a:rPr lang="en-US" sz="2000" smtClean="0"/>
              <a:t> tambahan yang semula tidak diduga</a:t>
            </a:r>
            <a:endParaRPr lang="id-ID" sz="2000" smtClean="0"/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Fakta adalah pengamatan yang telah diverifikasikan secara empiris.</a:t>
            </a:r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Ilmu atau sains adalah pengetahuan tentang fakta-fakta, baik natura atau sosial yang berlaku umum dan sistematis</a:t>
            </a:r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Menurut Almack hubungan antara ilmu dan penelitian adalah seperti hasil dan proses</a:t>
            </a:r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Penelitian adalah proses dan ilmu adalah hasilnya</a:t>
            </a:r>
          </a:p>
          <a:p>
            <a:pPr eaLnBrk="1" hangingPunct="1">
              <a:lnSpc>
                <a:spcPct val="80000"/>
              </a:lnSpc>
            </a:pPr>
            <a:r>
              <a:rPr lang="id-ID" sz="2000" smtClean="0"/>
              <a:t>Sedangkan menurut Whitney, ilmu dan penelitian adalah sama-sama proses, hasilnya adalah KEBENARAN</a:t>
            </a:r>
            <a:endParaRPr lang="en-US" sz="2000" smtClean="0"/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id-ID" sz="4400">
                <a:solidFill>
                  <a:schemeClr val="tx2"/>
                </a:solidFill>
              </a:rPr>
              <a:t>PROPOSISI, DALIL, </a:t>
            </a:r>
            <a:r>
              <a:rPr lang="en-US" sz="4400">
                <a:solidFill>
                  <a:schemeClr val="tx2"/>
                </a:solidFill>
              </a:rPr>
              <a:t>TEORI</a:t>
            </a:r>
            <a:r>
              <a:rPr lang="id-ID" sz="4400">
                <a:solidFill>
                  <a:schemeClr val="tx2"/>
                </a:solidFill>
              </a:rPr>
              <a:t>, FAKTA, ILMU</a:t>
            </a:r>
            <a:endParaRPr lang="en-US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871538" y="192088"/>
            <a:ext cx="8162925" cy="769937"/>
          </a:xfrm>
        </p:spPr>
        <p:txBody>
          <a:bodyPr/>
          <a:lstStyle/>
          <a:p>
            <a:r>
              <a:rPr lang="id-ID" smtClean="0"/>
              <a:t>Hubungan Ilmu &amp; Penelitian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912813" y="1905000"/>
            <a:ext cx="5445125" cy="738188"/>
          </a:xfrm>
        </p:spPr>
        <p:txBody>
          <a:bodyPr/>
          <a:lstStyle/>
          <a:p>
            <a:r>
              <a:rPr lang="id-ID" smtClean="0"/>
              <a:t>Menurut Almack (1930)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065213" y="4405313"/>
            <a:ext cx="59356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/>
            </a:pPr>
            <a:r>
              <a:rPr lang="id-ID" sz="3200" kern="0" dirty="0">
                <a:latin typeface="+mn-lt"/>
              </a:rPr>
              <a:t>Menurut Whitney (1960)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4826024"/>
          <a:ext cx="5762644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357290" y="2540008"/>
          <a:ext cx="5762644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905000"/>
            <a:ext cx="8843962" cy="4764088"/>
          </a:xfrm>
        </p:spPr>
        <p:txBody>
          <a:bodyPr/>
          <a:lstStyle/>
          <a:p>
            <a:pPr eaLnBrk="1" hangingPunct="1"/>
            <a:r>
              <a:rPr lang="id-ID" smtClean="0"/>
              <a:t>Ada 3 teori kebenaran dalam berpikir ilmiah</a:t>
            </a:r>
          </a:p>
          <a:p>
            <a:pPr eaLnBrk="1" hangingPunct="1"/>
            <a:r>
              <a:rPr lang="id-ID" smtClean="0"/>
              <a:t>1. teori koherensi (konsisten)</a:t>
            </a:r>
          </a:p>
          <a:p>
            <a:pPr eaLnBrk="1" hangingPunct="1"/>
            <a:r>
              <a:rPr lang="id-ID" smtClean="0"/>
              <a:t>2. teori korespondensi (berhubungan)</a:t>
            </a:r>
          </a:p>
          <a:p>
            <a:pPr eaLnBrk="1" hangingPunct="1"/>
            <a:r>
              <a:rPr lang="id-ID" smtClean="0"/>
              <a:t>3. teor pragmatisme (fungsional)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905000"/>
            <a:ext cx="8843962" cy="4764088"/>
          </a:xfrm>
        </p:spPr>
        <p:txBody>
          <a:bodyPr/>
          <a:lstStyle/>
          <a:p>
            <a:pPr eaLnBrk="1" hangingPunct="1"/>
            <a:r>
              <a:rPr lang="en-US" smtClean="0"/>
              <a:t>1. Akal sehat (common sense)</a:t>
            </a:r>
          </a:p>
          <a:p>
            <a:pPr eaLnBrk="1" hangingPunct="1"/>
            <a:r>
              <a:rPr lang="en-US" smtClean="0"/>
              <a:t>2. Prasangka</a:t>
            </a:r>
          </a:p>
          <a:p>
            <a:pPr eaLnBrk="1" hangingPunct="1"/>
            <a:r>
              <a:rPr lang="en-US" smtClean="0"/>
              <a:t>3. Otoritas ilmiah &amp; kewibawaan</a:t>
            </a:r>
          </a:p>
          <a:p>
            <a:pPr eaLnBrk="1" hangingPunct="1"/>
            <a:r>
              <a:rPr lang="en-US" smtClean="0"/>
              <a:t>4. Penemuan kebetulan &amp; coba-coba</a:t>
            </a:r>
          </a:p>
          <a:p>
            <a:pPr eaLnBrk="1" hangingPunct="1"/>
            <a:r>
              <a:rPr lang="en-US" smtClean="0"/>
              <a:t>5. Pendekatan intuitif (dorongan hati)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871538" y="862013"/>
            <a:ext cx="81629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4400">
                <a:solidFill>
                  <a:schemeClr val="tx2"/>
                </a:solidFill>
              </a:rPr>
              <a:t>PENDEKATAN NON ILMIAH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795338"/>
            <a:ext cx="8639175" cy="762000"/>
          </a:xfrm>
        </p:spPr>
        <p:txBody>
          <a:bodyPr/>
          <a:lstStyle/>
          <a:p>
            <a:pPr eaLnBrk="1" hangingPunct="1"/>
            <a:r>
              <a:rPr lang="en-US" smtClean="0"/>
              <a:t>I. 4. Fungsi-fungsi Penelitian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id-ID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1620838"/>
            <a:ext cx="6843713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Metode: Cara yang tepat melakukan sesuatu (Cholid Narbuko,2008) 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Logos : ilmu/pengetahuan.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Apa penelitian itu?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J</a:t>
            </a:r>
            <a:r>
              <a:rPr lang="id-ID" sz="2400" smtClean="0"/>
              <a:t>a</a:t>
            </a:r>
            <a:r>
              <a:rPr lang="en-US" sz="2400" smtClean="0"/>
              <a:t>waban berbeda karena faktor yg melatarbelakangi seorang peneliti</a:t>
            </a:r>
          </a:p>
          <a:p>
            <a:r>
              <a:rPr lang="en-US" sz="2400" smtClean="0"/>
              <a:t>Penelitian berasal dari kata Inggris, research.</a:t>
            </a:r>
            <a:endParaRPr lang="id-ID" sz="2400" smtClean="0"/>
          </a:p>
          <a:p>
            <a:r>
              <a:rPr lang="en-US" sz="2400" smtClean="0"/>
              <a:t>Research itu sendiri berasal dari kata </a:t>
            </a:r>
            <a:r>
              <a:rPr lang="en-US" sz="2400" b="1" i="1" smtClean="0"/>
              <a:t>re</a:t>
            </a:r>
            <a:r>
              <a:rPr lang="en-US" sz="2400" smtClean="0"/>
              <a:t>, yang berarti </a:t>
            </a:r>
            <a:r>
              <a:rPr lang="en-US" sz="2400" b="1" smtClean="0"/>
              <a:t>kembali</a:t>
            </a:r>
            <a:r>
              <a:rPr lang="en-US" sz="2400" smtClean="0"/>
              <a:t>, dan </a:t>
            </a:r>
            <a:r>
              <a:rPr lang="en-US" sz="2400" b="1" i="1" smtClean="0"/>
              <a:t>to search</a:t>
            </a:r>
            <a:r>
              <a:rPr lang="en-US" sz="2400" smtClean="0"/>
              <a:t> yang berarti </a:t>
            </a:r>
            <a:r>
              <a:rPr lang="en-US" sz="2400" b="1" smtClean="0"/>
              <a:t>mencari</a:t>
            </a:r>
            <a:r>
              <a:rPr lang="en-US" sz="2400" smtClean="0"/>
              <a:t>. </a:t>
            </a:r>
            <a:endParaRPr lang="id-ID" sz="2400" smtClean="0"/>
          </a:p>
          <a:p>
            <a:r>
              <a:rPr lang="en-US" sz="2400" smtClean="0"/>
              <a:t>Dengan demikian, arti sebenarnya dari research adalah mencari kembali. </a:t>
            </a:r>
            <a:endParaRPr lang="id-ID" sz="2400" smtClean="0"/>
          </a:p>
          <a:p>
            <a:endParaRPr lang="id-ID" sz="2400" smtClean="0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27088" y="977900"/>
            <a:ext cx="8137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3200">
                <a:solidFill>
                  <a:schemeClr val="tx2"/>
                </a:solidFill>
              </a:rPr>
              <a:t>I. 1. Pengertian metodologi Penelitian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5888"/>
            <a:ext cx="8469313" cy="6481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Elemen-elemen dari penelitian : persoalan, berbagai kemungkinan jawaban, pengumpulan dan penilaian data untuk mengarahkan pilihan atas kemungkinan</a:t>
            </a:r>
            <a:r>
              <a:rPr lang="id-ID" sz="2600" smtClean="0"/>
              <a:t>-kemungkinan</a:t>
            </a:r>
            <a:r>
              <a:rPr lang="en-US" sz="2600" smtClean="0"/>
              <a:t>  jawaban tsb.</a:t>
            </a:r>
            <a:endParaRPr lang="id-ID" sz="26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600" smtClean="0"/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Peranan penelitian : 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1. Membantu memperoleh pengetahuan baru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2. Memperoleh jawaban atas suatu pertanyaan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3. Memberikan pemecahan atas suatu masalah</a:t>
            </a:r>
            <a:endParaRPr lang="id-ID" sz="26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id-ID" sz="2600" smtClean="0"/>
          </a:p>
          <a:p>
            <a:pPr eaLnBrk="1" hangingPunct="1">
              <a:lnSpc>
                <a:spcPct val="90000"/>
              </a:lnSpc>
            </a:pPr>
            <a:r>
              <a:rPr lang="id-ID" sz="2600" smtClean="0"/>
              <a:t>Jadi Fungsi Penelitian : membantu manusia meningkatkan kemampuannya untuk menginterpretasikan fenomena-fenomena masyarakat yang kompleks dan berhubungan sehingga fenomena tersebut mampu membantu hasrat ingin tahu manusia</a:t>
            </a:r>
            <a:endParaRPr lang="en-US" sz="2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982663"/>
            <a:ext cx="8162925" cy="641350"/>
          </a:xfrm>
        </p:spPr>
        <p:txBody>
          <a:bodyPr/>
          <a:lstStyle/>
          <a:p>
            <a:pPr eaLnBrk="1" hangingPunct="1"/>
            <a:r>
              <a:rPr lang="en-US" sz="3600" smtClean="0"/>
              <a:t>Tugas-tugas Ilmu dan Penelitian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300" smtClean="0"/>
              <a:t>1. Mengadakan deskripsi (menggambarkan secara jelas dan cermat tentang hal-hal yang dipersoalkan</a:t>
            </a:r>
            <a:r>
              <a:rPr lang="id-ID" sz="2300" smtClean="0"/>
              <a:t>)</a:t>
            </a:r>
            <a:endParaRPr lang="en-US" sz="2300" smtClean="0"/>
          </a:p>
          <a:p>
            <a:pPr eaLnBrk="1" hangingPunct="1">
              <a:lnSpc>
                <a:spcPct val="90000"/>
              </a:lnSpc>
            </a:pPr>
            <a:r>
              <a:rPr lang="en-US" sz="2300" smtClean="0"/>
              <a:t>2. Menerangkan kondisi-kondisi yang menyebabkan terjadinya suatu peristiwa</a:t>
            </a:r>
          </a:p>
          <a:p>
            <a:pPr eaLnBrk="1" hangingPunct="1">
              <a:lnSpc>
                <a:spcPct val="90000"/>
              </a:lnSpc>
            </a:pPr>
            <a:r>
              <a:rPr lang="en-US" sz="2300" smtClean="0"/>
              <a:t>3. Meramalkan atau membuat prediksi peristiwa atau gejala yang akan terjadi</a:t>
            </a:r>
          </a:p>
          <a:p>
            <a:pPr eaLnBrk="1" hangingPunct="1">
              <a:lnSpc>
                <a:spcPct val="90000"/>
              </a:lnSpc>
            </a:pPr>
            <a:r>
              <a:rPr lang="en-US" sz="2300" smtClean="0"/>
              <a:t>4. Mengendalikan (mengontrol kontrol) artinya melaksanakan tindakan guna mengendalikan sua</a:t>
            </a:r>
            <a:r>
              <a:rPr lang="id-ID" sz="2300" smtClean="0"/>
              <a:t>t</a:t>
            </a:r>
            <a:r>
              <a:rPr lang="en-US" sz="2300" smtClean="0"/>
              <a:t>u peristiwa atau gejala agar tidak terjadi</a:t>
            </a:r>
          </a:p>
          <a:p>
            <a:pPr eaLnBrk="1" hangingPunct="1">
              <a:lnSpc>
                <a:spcPct val="90000"/>
              </a:lnSpc>
            </a:pPr>
            <a:r>
              <a:rPr lang="en-US" sz="2300" smtClean="0"/>
              <a:t>5. Menyusun teori artinya merumuskan hukum-hukum, kaidah atau generalisasi mengenai hubungan yang ada diantara kondisi (peristiwa) yang satu dengan kondisi yang lainnya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862013"/>
            <a:ext cx="8162925" cy="762000"/>
          </a:xfrm>
        </p:spPr>
        <p:txBody>
          <a:bodyPr/>
          <a:lstStyle/>
          <a:p>
            <a:pPr eaLnBrk="1" hangingPunct="1"/>
            <a:r>
              <a:rPr lang="en-US" smtClean="0"/>
              <a:t>I.5 Jenis-Jenis Penelitian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sz="2000" smtClean="0"/>
              <a:t>a. </a:t>
            </a:r>
            <a:r>
              <a:rPr lang="en-US" sz="2000" smtClean="0"/>
              <a:t>Menurut sudut tinjauannya</a:t>
            </a:r>
            <a:r>
              <a:rPr lang="id-ID" sz="2000" smtClean="0"/>
              <a:t> : (Prof. Sutrisno Hadi, MA)</a:t>
            </a:r>
          </a:p>
          <a:p>
            <a:r>
              <a:rPr lang="en-US" sz="2000" smtClean="0"/>
              <a:t>a.1 Menurut </a:t>
            </a:r>
            <a:r>
              <a:rPr lang="en-US" sz="2000" b="1" smtClean="0"/>
              <a:t>bidang</a:t>
            </a:r>
            <a:r>
              <a:rPr lang="en-US" sz="2000" smtClean="0"/>
              <a:t>nya : penelitian pendidikan, penelitian pertanian, penelitian hukum,penelitian ekonomi, penelitian agama</a:t>
            </a:r>
            <a:endParaRPr lang="id-ID" sz="2000" smtClean="0"/>
          </a:p>
          <a:p>
            <a:r>
              <a:rPr lang="en-US" sz="2000" smtClean="0"/>
              <a:t>a.2 Menurut </a:t>
            </a:r>
            <a:r>
              <a:rPr lang="en-US" sz="2000" b="1" smtClean="0"/>
              <a:t>tempat</a:t>
            </a:r>
            <a:r>
              <a:rPr lang="en-US" sz="2000" smtClean="0"/>
              <a:t>nya : penelitian laboratorium, penelitian perpustakaan, penelitian kancah.</a:t>
            </a:r>
            <a:endParaRPr lang="id-ID" sz="2000" smtClean="0"/>
          </a:p>
          <a:p>
            <a:r>
              <a:rPr lang="en-US" sz="2000" smtClean="0"/>
              <a:t>a.3 Menurut </a:t>
            </a:r>
            <a:r>
              <a:rPr lang="en-US" sz="2000" b="1" smtClean="0"/>
              <a:t>pemakaian</a:t>
            </a:r>
            <a:r>
              <a:rPr lang="en-US" sz="2000" smtClean="0"/>
              <a:t>nya : Penelitian murni (dasar), penelitian terapan (terpakai).</a:t>
            </a:r>
            <a:endParaRPr lang="id-ID" sz="2000" smtClean="0"/>
          </a:p>
          <a:p>
            <a:r>
              <a:rPr lang="en-US" sz="2000" smtClean="0"/>
              <a:t>a.4 Menurut </a:t>
            </a:r>
            <a:r>
              <a:rPr lang="en-US" sz="2000" b="1" smtClean="0"/>
              <a:t>tujuan umumnya </a:t>
            </a:r>
            <a:r>
              <a:rPr lang="en-US" sz="2000" smtClean="0"/>
              <a:t>: penelitian ekploratif, penelitian developmental, dan penelitian verifikatif.</a:t>
            </a:r>
            <a:endParaRPr lang="id-ID" sz="2000" smtClean="0"/>
          </a:p>
          <a:p>
            <a:r>
              <a:rPr lang="en-US" sz="2000" smtClean="0"/>
              <a:t>a.5 Menurut </a:t>
            </a:r>
            <a:r>
              <a:rPr lang="en-US" sz="2000" b="1" smtClean="0"/>
              <a:t>tarap</a:t>
            </a:r>
            <a:r>
              <a:rPr lang="en-US" sz="2000" smtClean="0"/>
              <a:t>nya : penelitian inferensial</a:t>
            </a:r>
            <a:endParaRPr lang="id-ID" sz="2000" smtClean="0"/>
          </a:p>
          <a:p>
            <a:r>
              <a:rPr lang="en-US" sz="2000" smtClean="0"/>
              <a:t>a.6 Menurut </a:t>
            </a:r>
            <a:r>
              <a:rPr lang="en-US" sz="2000" b="1" smtClean="0"/>
              <a:t>pendekatan</a:t>
            </a:r>
            <a:r>
              <a:rPr lang="en-US" sz="2000" smtClean="0"/>
              <a:t>nya : penelitian longitudinal dan penelitian cross sectional. </a:t>
            </a:r>
            <a:endParaRPr lang="id-ID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862013"/>
            <a:ext cx="8162925" cy="769937"/>
          </a:xfrm>
        </p:spPr>
        <p:txBody>
          <a:bodyPr/>
          <a:lstStyle/>
          <a:p>
            <a:pPr eaLnBrk="1" hangingPunct="1"/>
            <a:r>
              <a:rPr lang="id-ID" smtClean="0"/>
              <a:t>Lanjutan 1</a:t>
            </a:r>
            <a:endParaRPr lang="en-US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sz="2000" smtClean="0"/>
              <a:t>b. </a:t>
            </a:r>
            <a:r>
              <a:rPr lang="en-US" sz="2000" smtClean="0"/>
              <a:t>Berdasarkan sifat-sifat masalahnya, rancangan penelitian dibagi menjadi :</a:t>
            </a:r>
            <a:r>
              <a:rPr lang="id-ID" sz="2000" smtClean="0"/>
              <a:t> (Dirjen Pendidikan Tinggi)</a:t>
            </a:r>
          </a:p>
          <a:p>
            <a:r>
              <a:rPr lang="en-US" sz="2000" smtClean="0"/>
              <a:t>b.1 Penelitian histories</a:t>
            </a:r>
            <a:endParaRPr lang="id-ID" sz="2000" smtClean="0"/>
          </a:p>
          <a:p>
            <a:r>
              <a:rPr lang="en-US" sz="2000" smtClean="0"/>
              <a:t>b.2 Penelitian deskriptif</a:t>
            </a:r>
            <a:endParaRPr lang="id-ID" sz="2000" smtClean="0"/>
          </a:p>
          <a:p>
            <a:r>
              <a:rPr lang="en-US" sz="2000" smtClean="0"/>
              <a:t>b.3 Penelitian perkembangan</a:t>
            </a:r>
            <a:endParaRPr lang="id-ID" sz="2000" smtClean="0"/>
          </a:p>
          <a:p>
            <a:r>
              <a:rPr lang="en-US" sz="2000" smtClean="0"/>
              <a:t>b.4 Penelitian kasus dan penelitian lapangan</a:t>
            </a:r>
            <a:endParaRPr lang="id-ID" sz="2000" smtClean="0"/>
          </a:p>
          <a:p>
            <a:r>
              <a:rPr lang="en-US" sz="2000" smtClean="0"/>
              <a:t>b.5 Penelitian korelasional</a:t>
            </a:r>
            <a:endParaRPr lang="id-ID" sz="2000" smtClean="0"/>
          </a:p>
          <a:p>
            <a:r>
              <a:rPr lang="en-US" sz="2000" smtClean="0"/>
              <a:t>b.6 Penelitian kausal komparatif</a:t>
            </a:r>
            <a:endParaRPr lang="id-ID" sz="2000" smtClean="0"/>
          </a:p>
          <a:p>
            <a:r>
              <a:rPr lang="en-US" sz="2000" smtClean="0"/>
              <a:t>b.7 Penelitian eksperimental sungguhan</a:t>
            </a:r>
            <a:endParaRPr lang="id-ID" sz="2000" smtClean="0"/>
          </a:p>
          <a:p>
            <a:r>
              <a:rPr lang="en-US" sz="2000" smtClean="0"/>
              <a:t>b.8 Penelitian ekperimental semu</a:t>
            </a:r>
            <a:endParaRPr lang="id-ID" sz="2000" smtClean="0"/>
          </a:p>
          <a:p>
            <a:r>
              <a:rPr lang="en-US" sz="2000" smtClean="0"/>
              <a:t>b.9 Penelitian tindakan</a:t>
            </a:r>
            <a:endParaRPr lang="id-ID" sz="2000" smtClean="0"/>
          </a:p>
          <a:p>
            <a:r>
              <a:rPr lang="id-ID" sz="2000" smtClean="0"/>
              <a:t>Sumber :Narbuko, C dan Abu, A. , th.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862013"/>
            <a:ext cx="8162925" cy="769937"/>
          </a:xfrm>
        </p:spPr>
        <p:txBody>
          <a:bodyPr/>
          <a:lstStyle/>
          <a:p>
            <a:pPr eaLnBrk="1" hangingPunct="1"/>
            <a:r>
              <a:rPr lang="id-ID" smtClean="0"/>
              <a:t>Lanjutan 2</a:t>
            </a:r>
            <a:endParaRPr 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sz="2000" smtClean="0"/>
              <a:t>c. </a:t>
            </a:r>
            <a:r>
              <a:rPr lang="en-US" sz="2000" smtClean="0"/>
              <a:t>Dapat dilihat dari aspek tujuan, aspek metode dan aspek bidang kajian</a:t>
            </a:r>
            <a:endParaRPr lang="id-ID" sz="2000" smtClean="0"/>
          </a:p>
          <a:p>
            <a:r>
              <a:rPr lang="en-US" sz="2000" smtClean="0"/>
              <a:t>c.1 Dilihat dari aspek tujuan : </a:t>
            </a:r>
            <a:r>
              <a:rPr lang="en-US" sz="2000" b="1" smtClean="0"/>
              <a:t>Penelitian dasar </a:t>
            </a:r>
            <a:r>
              <a:rPr lang="en-US" sz="2000" smtClean="0"/>
              <a:t>(tujuannya untuk memperluas ilmu, tanpa memikirkan pemanfaatannya di masyarakat) dan </a:t>
            </a:r>
            <a:r>
              <a:rPr lang="en-US" sz="2000" b="1" smtClean="0"/>
              <a:t>penelitian terapan</a:t>
            </a:r>
            <a:r>
              <a:rPr lang="en-US" sz="2000" smtClean="0"/>
              <a:t> (mengadakan penelitian atas dasar permasalahan yang signifikan di masyarakat sekitarnya, pemecahan masalah dan hasil penelitiannya d</a:t>
            </a:r>
            <a:r>
              <a:rPr lang="id-ID" sz="2000" smtClean="0"/>
              <a:t>a</a:t>
            </a:r>
            <a:r>
              <a:rPr lang="en-US" sz="2000" smtClean="0"/>
              <a:t>pat dimanfaatkan untuk kepentingan manusia baik secara individual maupun secara berkelompok), </a:t>
            </a:r>
            <a:r>
              <a:rPr lang="en-US" sz="2000" b="1" smtClean="0"/>
              <a:t>Penelitian pengembangan</a:t>
            </a:r>
            <a:r>
              <a:rPr lang="id-ID" sz="2000" b="1" smtClean="0"/>
              <a:t> </a:t>
            </a:r>
            <a:r>
              <a:rPr lang="id-ID" sz="2000" smtClean="0"/>
              <a:t>(merupakan jembatan antara penelitian dasar dan terapan).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d-ID" smtClean="0"/>
              <a:t>Penelitian sebagai suatu proses</a:t>
            </a:r>
            <a:endParaRPr lang="en-GB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d-ID" sz="2800" smtClean="0"/>
              <a:t>Salah satu ciri khas penelitian adalah :proses yang berjalan secara terus menerus</a:t>
            </a:r>
          </a:p>
          <a:p>
            <a:pPr eaLnBrk="1" hangingPunct="1">
              <a:lnSpc>
                <a:spcPct val="90000"/>
              </a:lnSpc>
            </a:pPr>
            <a:r>
              <a:rPr lang="id-ID" sz="2800" smtClean="0"/>
              <a:t>Jadi hasil penelitian tidak akan pernah merupakan hasil yang bersifat final.</a:t>
            </a:r>
          </a:p>
          <a:p>
            <a:pPr eaLnBrk="1" hangingPunct="1">
              <a:lnSpc>
                <a:spcPct val="90000"/>
              </a:lnSpc>
            </a:pPr>
            <a:r>
              <a:rPr lang="id-ID" sz="2800" smtClean="0"/>
              <a:t>Hasil penelitian seseorang harus tunduk pada penelitian orang lain yang datang belakangan,</a:t>
            </a:r>
          </a:p>
          <a:p>
            <a:pPr eaLnBrk="1" hangingPunct="1"/>
            <a:r>
              <a:rPr lang="id-ID" sz="2800" smtClean="0"/>
              <a:t>Jadi proyek penelitian dari awal sampai akhir merupakan proses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smtClean="0"/>
              <a:t>Menurut David H. Penny, </a:t>
            </a:r>
            <a:r>
              <a:rPr lang="en-US" sz="2400" b="1" smtClean="0"/>
              <a:t>penelitian</a:t>
            </a:r>
            <a:r>
              <a:rPr lang="en-US" sz="2400" smtClean="0"/>
              <a:t> adalah pemikiran yang sistematis mengenai berbagai jenis </a:t>
            </a:r>
            <a:r>
              <a:rPr lang="en-US" sz="2400" smtClean="0">
                <a:solidFill>
                  <a:srgbClr val="FF0000"/>
                </a:solidFill>
              </a:rPr>
              <a:t>masalah</a:t>
            </a:r>
            <a:r>
              <a:rPr lang="en-US" sz="2400" smtClean="0"/>
              <a:t> yang </a:t>
            </a:r>
            <a:r>
              <a:rPr lang="en-US" sz="2400" smtClean="0">
                <a:solidFill>
                  <a:srgbClr val="FF0000"/>
                </a:solidFill>
              </a:rPr>
              <a:t>pemecahan</a:t>
            </a:r>
            <a:r>
              <a:rPr lang="en-US" sz="2400" smtClean="0"/>
              <a:t>nya memerlukan pengumpulan dan penafsiran </a:t>
            </a:r>
            <a:r>
              <a:rPr lang="en-US" sz="2400" smtClean="0">
                <a:solidFill>
                  <a:srgbClr val="FF0000"/>
                </a:solidFill>
              </a:rPr>
              <a:t>fakta-fakta</a:t>
            </a:r>
            <a:r>
              <a:rPr lang="en-US" sz="2400" smtClean="0"/>
              <a:t>.</a:t>
            </a:r>
            <a:endParaRPr lang="id-ID" sz="2400" smtClean="0"/>
          </a:p>
          <a:p>
            <a:r>
              <a:rPr lang="en-US" sz="2400" b="1" smtClean="0"/>
              <a:t>Penelitian</a:t>
            </a:r>
            <a:r>
              <a:rPr lang="en-US" sz="2400" smtClean="0"/>
              <a:t>: Suatu cara untuk memahami sesuatu dengan melalui </a:t>
            </a:r>
            <a:r>
              <a:rPr lang="en-US" sz="2400" smtClean="0">
                <a:solidFill>
                  <a:srgbClr val="00B0F0"/>
                </a:solidFill>
              </a:rPr>
              <a:t>penyelidikan</a:t>
            </a:r>
            <a:r>
              <a:rPr lang="en-US" sz="2400" smtClean="0"/>
              <a:t> atau melalui usaha mencari </a:t>
            </a:r>
            <a:r>
              <a:rPr lang="en-US" sz="2400" smtClean="0">
                <a:solidFill>
                  <a:srgbClr val="00B0F0"/>
                </a:solidFill>
              </a:rPr>
              <a:t>bukti-bukti</a:t>
            </a:r>
            <a:r>
              <a:rPr lang="en-US" sz="2400" smtClean="0"/>
              <a:t> yang muncul sehubungan dengan </a:t>
            </a:r>
            <a:r>
              <a:rPr lang="en-US" sz="2400" smtClean="0">
                <a:solidFill>
                  <a:srgbClr val="00B0F0"/>
                </a:solidFill>
              </a:rPr>
              <a:t>masalah</a:t>
            </a:r>
            <a:r>
              <a:rPr lang="en-US" sz="2400" smtClean="0"/>
              <a:t> itu, yang dilakukan secara hati-hati sekali sehingga diperoleh </a:t>
            </a:r>
            <a:r>
              <a:rPr lang="en-US" sz="2400" smtClean="0">
                <a:solidFill>
                  <a:srgbClr val="00B0F0"/>
                </a:solidFill>
              </a:rPr>
              <a:t>pemecahan</a:t>
            </a:r>
            <a:r>
              <a:rPr lang="en-US" sz="2400" smtClean="0"/>
              <a:t>nya(Mohammad Ali dalam Cholid).</a:t>
            </a:r>
          </a:p>
          <a:p>
            <a:endParaRPr lang="id-ID" sz="2400" smtClean="0"/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827088" y="977900"/>
            <a:ext cx="8137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3200">
                <a:solidFill>
                  <a:schemeClr val="tx2"/>
                </a:solidFill>
              </a:rPr>
              <a:t>I. 1. Pengertian metodologi Penelitian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smtClean="0"/>
              <a:t>Menurut </a:t>
            </a:r>
            <a:r>
              <a:rPr lang="id-ID" sz="2400" smtClean="0"/>
              <a:t>J Suprapto MA</a:t>
            </a:r>
            <a:r>
              <a:rPr lang="en-US" sz="2400" smtClean="0"/>
              <a:t>, </a:t>
            </a:r>
            <a:r>
              <a:rPr lang="en-US" sz="2400" b="1" smtClean="0"/>
              <a:t>penelitian</a:t>
            </a:r>
            <a:r>
              <a:rPr lang="en-US" sz="2400" smtClean="0"/>
              <a:t> adalah </a:t>
            </a:r>
            <a:r>
              <a:rPr lang="en-US" sz="2400" smtClean="0">
                <a:solidFill>
                  <a:srgbClr val="00B050"/>
                </a:solidFill>
              </a:rPr>
              <a:t>p</a:t>
            </a:r>
            <a:r>
              <a:rPr lang="id-ID" sz="2400" smtClean="0">
                <a:solidFill>
                  <a:srgbClr val="00B050"/>
                </a:solidFill>
              </a:rPr>
              <a:t>enyelidikan </a:t>
            </a:r>
            <a:r>
              <a:rPr lang="id-ID" sz="2400" smtClean="0"/>
              <a:t>dari suatu </a:t>
            </a:r>
            <a:r>
              <a:rPr lang="id-ID" sz="2400" smtClean="0">
                <a:solidFill>
                  <a:srgbClr val="00B050"/>
                </a:solidFill>
              </a:rPr>
              <a:t>bidang ilmu pengetahuan</a:t>
            </a:r>
            <a:r>
              <a:rPr lang="id-ID" sz="2400" smtClean="0"/>
              <a:t> yang dijalankan untuk memperoleh </a:t>
            </a:r>
            <a:r>
              <a:rPr lang="id-ID" sz="2400" smtClean="0">
                <a:solidFill>
                  <a:srgbClr val="00B050"/>
                </a:solidFill>
              </a:rPr>
              <a:t>fakta-fakta/prinsip-prinsip</a:t>
            </a:r>
            <a:r>
              <a:rPr lang="id-ID" sz="2400" smtClean="0"/>
              <a:t> dengan sabar, hati-hati serta sistematis.</a:t>
            </a:r>
          </a:p>
          <a:p>
            <a:r>
              <a:rPr lang="en-US" sz="2400" b="1" smtClean="0"/>
              <a:t>Penelitian</a:t>
            </a:r>
            <a:r>
              <a:rPr lang="en-US" sz="2400" smtClean="0"/>
              <a:t>: </a:t>
            </a:r>
            <a:r>
              <a:rPr lang="id-ID" sz="2400" smtClean="0"/>
              <a:t>usaha untuk menemukan, mengembangkan dan menguji kebenaran suatu pengetahuan </a:t>
            </a:r>
            <a:r>
              <a:rPr lang="en-US" sz="2400" smtClean="0"/>
              <a:t>(</a:t>
            </a:r>
            <a:r>
              <a:rPr lang="id-ID" sz="2400" smtClean="0"/>
              <a:t>Sutrisno Hadi MA</a:t>
            </a:r>
            <a:r>
              <a:rPr lang="en-US" sz="2400" smtClean="0"/>
              <a:t> dalam Cholid).</a:t>
            </a:r>
          </a:p>
          <a:p>
            <a:endParaRPr lang="id-ID" sz="2400" smtClean="0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827088" y="977900"/>
            <a:ext cx="8137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r>
              <a:rPr lang="en-US" sz="3200">
                <a:solidFill>
                  <a:schemeClr val="tx2"/>
                </a:solidFill>
              </a:rPr>
              <a:t>I. 1. Pengertian metodologi Penelitian</a:t>
            </a:r>
          </a:p>
        </p:txBody>
      </p:sp>
      <p:pic>
        <p:nvPicPr>
          <p:cNvPr id="14340" name="Content Placeholder 3" descr="analyzing_computer_tv_head_md_wh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5000625"/>
            <a:ext cx="32861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Penelitian</a:t>
            </a:r>
            <a:r>
              <a:rPr lang="en-US" sz="2800" smtClean="0"/>
              <a:t> adl. </a:t>
            </a:r>
            <a:r>
              <a:rPr lang="en-US" sz="2800" i="1" smtClean="0">
                <a:solidFill>
                  <a:srgbClr val="00B050"/>
                </a:solidFill>
              </a:rPr>
              <a:t>Art</a:t>
            </a:r>
            <a:r>
              <a:rPr lang="en-US" sz="2800" smtClean="0"/>
              <a:t> and </a:t>
            </a:r>
            <a:r>
              <a:rPr lang="en-US" sz="2800" i="1" smtClean="0">
                <a:solidFill>
                  <a:srgbClr val="00B050"/>
                </a:solidFill>
              </a:rPr>
              <a:t>science</a:t>
            </a:r>
            <a:r>
              <a:rPr lang="en-US" sz="2800" smtClean="0"/>
              <a:t> guna mencari </a:t>
            </a:r>
            <a:r>
              <a:rPr lang="en-US" sz="2800" smtClean="0">
                <a:solidFill>
                  <a:srgbClr val="00B050"/>
                </a:solidFill>
              </a:rPr>
              <a:t>jawaban</a:t>
            </a:r>
            <a:r>
              <a:rPr lang="en-US" sz="2800" smtClean="0"/>
              <a:t> terhadap suatu per</a:t>
            </a:r>
            <a:r>
              <a:rPr lang="en-US" sz="2800" smtClean="0">
                <a:solidFill>
                  <a:srgbClr val="00B050"/>
                </a:solidFill>
              </a:rPr>
              <a:t>masalah</a:t>
            </a:r>
            <a:r>
              <a:rPr lang="en-US" sz="2800" smtClean="0"/>
              <a:t>an (Yosephdan Yoseph, 1979)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Penelitian</a:t>
            </a:r>
            <a:r>
              <a:rPr lang="en-US" sz="2800" smtClean="0"/>
              <a:t>: cara pengamatan/inkuiri dan mempunyai tujuan untuk mencari </a:t>
            </a:r>
            <a:r>
              <a:rPr lang="en-US" sz="2800" smtClean="0">
                <a:solidFill>
                  <a:srgbClr val="FFC000"/>
                </a:solidFill>
              </a:rPr>
              <a:t>jawaban</a:t>
            </a:r>
            <a:r>
              <a:rPr lang="en-US" sz="2800" smtClean="0"/>
              <a:t> per</a:t>
            </a:r>
            <a:r>
              <a:rPr lang="en-US" sz="2800" smtClean="0">
                <a:solidFill>
                  <a:srgbClr val="FFC000"/>
                </a:solidFill>
              </a:rPr>
              <a:t>masalah</a:t>
            </a:r>
            <a:r>
              <a:rPr lang="en-US" sz="2800" smtClean="0"/>
              <a:t>an atau proses penemuan, baik discovery maupun invention.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Penelitian</a:t>
            </a:r>
            <a:r>
              <a:rPr lang="en-US" sz="2800" smtClean="0"/>
              <a:t>: proses ilmiah yang mencakup sifat formal dan intensif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Penelitian</a:t>
            </a:r>
            <a:r>
              <a:rPr lang="en-US" sz="2800" smtClean="0"/>
              <a:t> (menurut Kerlinger, 1986) : proses </a:t>
            </a:r>
            <a:r>
              <a:rPr lang="en-US" sz="2800" smtClean="0">
                <a:solidFill>
                  <a:srgbClr val="FFC000"/>
                </a:solidFill>
              </a:rPr>
              <a:t>penemuan </a:t>
            </a:r>
            <a:r>
              <a:rPr lang="en-US" sz="2800" smtClean="0"/>
              <a:t>yang mempunyai karakteristik </a:t>
            </a:r>
            <a:r>
              <a:rPr lang="en-US" sz="2800" smtClean="0">
                <a:solidFill>
                  <a:srgbClr val="FFC000"/>
                </a:solidFill>
              </a:rPr>
              <a:t>sistematis</a:t>
            </a:r>
            <a:r>
              <a:rPr lang="en-US" sz="2800" smtClean="0"/>
              <a:t>, terkontrol, empiris dan mendasarkan pada </a:t>
            </a:r>
            <a:r>
              <a:rPr lang="en-US" sz="2800" smtClean="0">
                <a:solidFill>
                  <a:srgbClr val="FFC000"/>
                </a:solidFill>
              </a:rPr>
              <a:t>teori</a:t>
            </a:r>
            <a:r>
              <a:rPr lang="en-US" sz="2800" smtClean="0"/>
              <a:t> dan hipotesis.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Shg. </a:t>
            </a:r>
            <a:r>
              <a:rPr lang="en-US" sz="2800" b="1" smtClean="0"/>
              <a:t>Penelitian</a:t>
            </a:r>
            <a:r>
              <a:rPr lang="en-US" sz="2800" smtClean="0"/>
              <a:t> adl usaha seseorang yg dilakukan secara sistematis mengikuti aturan-aturan metodologi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836613"/>
            <a:ext cx="8137525" cy="579437"/>
          </a:xfrm>
        </p:spPr>
        <p:txBody>
          <a:bodyPr/>
          <a:lstStyle/>
          <a:p>
            <a:pPr eaLnBrk="1" hangingPunct="1"/>
            <a:r>
              <a:rPr lang="en-US" sz="3200" smtClean="0"/>
              <a:t>I. 1. Pengertian metodologi Penelitian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Metode penelitian:  Ilmu mengenai jalan yang dilewati untuk mencapai pemahaman.</a:t>
            </a:r>
          </a:p>
          <a:p>
            <a:pPr eaLnBrk="1" hangingPunct="1"/>
            <a:r>
              <a:rPr lang="en-US" smtClean="0"/>
              <a:t>Metode penelitian pada dasarnya merupakan </a:t>
            </a:r>
            <a:r>
              <a:rPr lang="en-US" i="1" smtClean="0">
                <a:solidFill>
                  <a:schemeClr val="folHlink"/>
                </a:solidFill>
              </a:rPr>
              <a:t>cara ilmiah</a:t>
            </a:r>
            <a:r>
              <a:rPr lang="en-US" smtClean="0">
                <a:solidFill>
                  <a:schemeClr val="folHlink"/>
                </a:solidFill>
              </a:rPr>
              <a:t> </a:t>
            </a:r>
            <a:r>
              <a:rPr lang="en-US" smtClean="0"/>
              <a:t>untuk mendapatkan </a:t>
            </a:r>
            <a:r>
              <a:rPr lang="en-US" i="1" smtClean="0">
                <a:solidFill>
                  <a:schemeClr val="folHlink"/>
                </a:solidFill>
              </a:rPr>
              <a:t>data</a:t>
            </a:r>
            <a:r>
              <a:rPr lang="en-US" smtClean="0"/>
              <a:t> dengan </a:t>
            </a:r>
            <a:r>
              <a:rPr lang="en-US" i="1" smtClean="0">
                <a:solidFill>
                  <a:schemeClr val="folHlink"/>
                </a:solidFill>
              </a:rPr>
              <a:t>tujuan</a:t>
            </a:r>
            <a:r>
              <a:rPr lang="en-US" smtClean="0"/>
              <a:t> dan </a:t>
            </a:r>
            <a:r>
              <a:rPr lang="en-US" i="1" smtClean="0">
                <a:solidFill>
                  <a:schemeClr val="folHlink"/>
                </a:solidFill>
              </a:rPr>
              <a:t>kegunaan</a:t>
            </a:r>
            <a:r>
              <a:rPr lang="en-US" smtClean="0"/>
              <a:t> tertentu.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981575"/>
            <a:ext cx="2414588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1507" grpId="0" build="p"/>
    </p:bldLst>
  </p:timing>
</p:sld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Designs\Bold Stripes.pot</Template>
  <TotalTime>10367</TotalTime>
  <Words>1610</Words>
  <Application>Microsoft Office PowerPoint</Application>
  <PresentationFormat>On-screen Show (4:3)</PresentationFormat>
  <Paragraphs>249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Verdana</vt:lpstr>
      <vt:lpstr>Arial</vt:lpstr>
      <vt:lpstr>Wingdings</vt:lpstr>
      <vt:lpstr>Calibri</vt:lpstr>
      <vt:lpstr>Tempus Sans ITC</vt:lpstr>
      <vt:lpstr>Bold Stripes</vt:lpstr>
      <vt:lpstr>METODE PENELITIAN</vt:lpstr>
      <vt:lpstr>I. Pendahuluan tentang Penelitian</vt:lpstr>
      <vt:lpstr>PowerPoint Presentation</vt:lpstr>
      <vt:lpstr>Penelitian sebagai suatu proses</vt:lpstr>
      <vt:lpstr>PowerPoint Presentation</vt:lpstr>
      <vt:lpstr>PowerPoint Presentation</vt:lpstr>
      <vt:lpstr>PowerPoint Presentation</vt:lpstr>
      <vt:lpstr>PowerPoint Presentation</vt:lpstr>
      <vt:lpstr>I. 1. Pengertian metodologi Penelitian</vt:lpstr>
      <vt:lpstr>METODE PENELITIAN</vt:lpstr>
      <vt:lpstr>PowerPoint Presentation</vt:lpstr>
      <vt:lpstr>Data Penelitian</vt:lpstr>
      <vt:lpstr>PowerPoint Presentation</vt:lpstr>
      <vt:lpstr>PowerPoint Presentation</vt:lpstr>
      <vt:lpstr>I.2 Sejarah Penelitian</vt:lpstr>
      <vt:lpstr>PowerPoint Presentation</vt:lpstr>
      <vt:lpstr>I. 3. Pendekatan ilmiah dan non ilmiah</vt:lpstr>
      <vt:lpstr>Pendekatan Ilmiah</vt:lpstr>
      <vt:lpstr>Berpikir Ilmiah</vt:lpstr>
      <vt:lpstr>KRITERIA METODE ILMIAH </vt:lpstr>
      <vt:lpstr>BEBERAPA LANGKAH DALAM METODE ILMIAH</vt:lpstr>
      <vt:lpstr>ASUMSI &amp; BATASAN DALAM METODE ILMIAH </vt:lpstr>
      <vt:lpstr>PENELITIAN ILMIAH</vt:lpstr>
      <vt:lpstr>PROPOSISI, DALIL, TEORI, FAKTA, ILMU</vt:lpstr>
      <vt:lpstr>PowerPoint Presentation</vt:lpstr>
      <vt:lpstr>Hubungan Ilmu &amp; Penelitian</vt:lpstr>
      <vt:lpstr>PowerPoint Presentation</vt:lpstr>
      <vt:lpstr>PowerPoint Presentation</vt:lpstr>
      <vt:lpstr>I. 4. Fungsi-fungsi Penelitian</vt:lpstr>
      <vt:lpstr>PowerPoint Presentation</vt:lpstr>
      <vt:lpstr>Tugas-tugas Ilmu dan Penelitian</vt:lpstr>
      <vt:lpstr>I.5 Jenis-Jenis Penelitian</vt:lpstr>
      <vt:lpstr>Lanjutan 1</vt:lpstr>
      <vt:lpstr>Lanjutan 2</vt:lpstr>
    </vt:vector>
  </TitlesOfParts>
  <Company>Dream 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METODE PENELITIAN</dc:title>
  <dc:creator>*</dc:creator>
  <cp:lastModifiedBy>Faiz</cp:lastModifiedBy>
  <cp:revision>147</cp:revision>
  <dcterms:created xsi:type="dcterms:W3CDTF">2008-02-25T01:35:59Z</dcterms:created>
  <dcterms:modified xsi:type="dcterms:W3CDTF">2012-03-02T03:21:47Z</dcterms:modified>
</cp:coreProperties>
</file>