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52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1" d="100"/>
          <a:sy n="51" d="100"/>
        </p:scale>
        <p:origin x="235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23CEAAF3-9831-450B-8D59-2C09DB96C8FC}" type="datetimeFigureOut">
              <a:rPr lang="id-ID"/>
              <a:t>10/04/2014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6834459-7356-44BF-850D-8B30C4FB3B6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2D50CD79-FC16-4410-AB61-17F26E6D3BC8}" type="datetimeFigureOut">
              <a:rPr lang="id-ID"/>
              <a:t>10/04/2014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A3C37BE-C303-496D-B5CD-85F2937540F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  <p:grpSp>
        <p:nvGrpSpPr>
          <p:cNvPr id="7" name="Group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Straight Connector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9" name="Instructional Text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sz="1200" b="1" i="1">
                <a:latin typeface="Arial" pitchFamily="34" charset="0"/>
                <a:cs typeface="Arial" pitchFamily="34" charset="0"/>
              </a:rPr>
              <a:t>NOTE:</a:t>
            </a:r>
          </a:p>
          <a:p>
            <a:r>
              <a:rPr sz="1200" i="1">
                <a:latin typeface="Arial" pitchFamily="34" charset="0"/>
                <a:cs typeface="Arial" pitchFamily="34" charset="0"/>
              </a:rPr>
              <a:t>To change the  image on this slide, select the picture and delete it. Then click the Pictures icon in the placeholder to insert your own image.</a:t>
            </a: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Group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/>
              <a:t>10/04/2014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02B9795-92DC-40DC-A1CA-9A4B349D7824}" type="datetimeFigureOut">
              <a:rPr lang="id-ID"/>
              <a:pPr/>
              <a:t>10/04/2014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/>
              <a:pPr/>
              <a:t>‹#›</a:t>
            </a:fld>
            <a:endParaRPr/>
          </a:p>
        </p:txBody>
      </p:sp>
      <p:grpSp>
        <p:nvGrpSpPr>
          <p:cNvPr id="15" name="Group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Straight Connector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/>
          <a:lstStyle/>
          <a:p>
            <a:r>
              <a:rPr lang="en-US" dirty="0"/>
              <a:t>breadth first search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/>
              <a:t>MUHAMMAD ULIL ALBAB (11522374)</a:t>
            </a:r>
          </a:p>
          <a:p>
            <a:r>
              <a:rPr lang="id-ID" dirty="0" smtClean="0"/>
              <a:t>SISTEM CERDAS </a:t>
            </a:r>
          </a:p>
          <a:p>
            <a:r>
              <a:rPr lang="id-ID" dirty="0" smtClean="0"/>
              <a:t>KELAS G</a:t>
            </a:r>
            <a:endParaRPr lang="en-US" dirty="0"/>
          </a:p>
        </p:txBody>
      </p:sp>
      <p:pic>
        <p:nvPicPr>
          <p:cNvPr id="4" name="Picture Placeholder 3" descr="Open book on table, blurred shelves of books in background" title="Sample Picture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r="88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1 – 2 – 3 – 4 – 5 – 6 – 7 – 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8163" indent="-538163"/>
            <a:r>
              <a:rPr lang="id-ID" dirty="0" smtClean="0"/>
              <a:t>Pertama-tama</a:t>
            </a:r>
            <a:r>
              <a:rPr lang="id-ID" dirty="0"/>
              <a:t>, </a:t>
            </a:r>
            <a:r>
              <a:rPr lang="id-ID" dirty="0" err="1"/>
              <a:t>pointer</a:t>
            </a:r>
            <a:r>
              <a:rPr lang="id-ID" dirty="0"/>
              <a:t> </a:t>
            </a:r>
            <a:r>
              <a:rPr lang="id-ID" dirty="0" err="1"/>
              <a:t>menunujuk</a:t>
            </a:r>
            <a:r>
              <a:rPr lang="id-ID" dirty="0"/>
              <a:t> pada daun yang ada sebelah kanan, yaitu no.2 (1 – </a:t>
            </a:r>
            <a:r>
              <a:rPr lang="id-ID" dirty="0" smtClean="0"/>
              <a:t>2)</a:t>
            </a:r>
          </a:p>
          <a:p>
            <a:pPr marL="538163" indent="-538163"/>
            <a:r>
              <a:rPr lang="id-ID" dirty="0" smtClean="0"/>
              <a:t>Setelah </a:t>
            </a:r>
            <a:r>
              <a:rPr lang="id-ID" dirty="0"/>
              <a:t>itu, proses dilanjutkan pada tetangga no.2 yaitu no.3 (1-2-3) dan selanjutnya mengarah pada tetangga terdekat, yakni no.4 (1-2-3-4</a:t>
            </a:r>
            <a:r>
              <a:rPr lang="id-ID" dirty="0" smtClean="0"/>
              <a:t>).</a:t>
            </a:r>
          </a:p>
          <a:p>
            <a:pPr marL="538163" indent="-538163"/>
            <a:r>
              <a:rPr lang="id-ID" dirty="0" err="1" smtClean="0"/>
              <a:t>Pointer</a:t>
            </a:r>
            <a:r>
              <a:rPr lang="id-ID" dirty="0" smtClean="0"/>
              <a:t> </a:t>
            </a:r>
            <a:r>
              <a:rPr lang="id-ID" dirty="0"/>
              <a:t>mencari </a:t>
            </a:r>
            <a:r>
              <a:rPr lang="id-ID" dirty="0" err="1"/>
              <a:t>teteangga</a:t>
            </a:r>
            <a:r>
              <a:rPr lang="id-ID" dirty="0"/>
              <a:t> no.4, namun </a:t>
            </a:r>
            <a:r>
              <a:rPr lang="id-ID" dirty="0" err="1"/>
              <a:t>karna</a:t>
            </a:r>
            <a:r>
              <a:rPr lang="id-ID" dirty="0"/>
              <a:t> tidak ada, maka </a:t>
            </a:r>
            <a:r>
              <a:rPr lang="id-ID" dirty="0" err="1"/>
              <a:t>pointer</a:t>
            </a:r>
            <a:r>
              <a:rPr lang="id-ID" dirty="0"/>
              <a:t> kembali ke kota no.2 dan masuk ke daun berikutnya, yakni </a:t>
            </a:r>
            <a:r>
              <a:rPr lang="id-ID" dirty="0" smtClean="0"/>
              <a:t>no.5.</a:t>
            </a:r>
          </a:p>
          <a:p>
            <a:pPr marL="538163" indent="-538163"/>
            <a:r>
              <a:rPr lang="id-ID" dirty="0" smtClean="0"/>
              <a:t>Proses </a:t>
            </a:r>
            <a:r>
              <a:rPr lang="id-ID" dirty="0"/>
              <a:t>diulang hingga </a:t>
            </a:r>
            <a:r>
              <a:rPr lang="id-ID" dirty="0" err="1"/>
              <a:t>pointer</a:t>
            </a:r>
            <a:r>
              <a:rPr lang="id-ID" dirty="0"/>
              <a:t> menunjuk angka 8</a:t>
            </a:r>
          </a:p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78592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DEFINISI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8163" indent="-538163"/>
            <a:r>
              <a:rPr lang="en-US" sz="4000" dirty="0" err="1"/>
              <a:t>algoritma</a:t>
            </a:r>
            <a:r>
              <a:rPr lang="en-US" sz="4000" dirty="0"/>
              <a:t> yang </a:t>
            </a:r>
            <a:r>
              <a:rPr lang="en-US" sz="4000" dirty="0" err="1"/>
              <a:t>melakukan</a:t>
            </a:r>
            <a:r>
              <a:rPr lang="en-US" sz="4000" dirty="0"/>
              <a:t> </a:t>
            </a:r>
            <a:r>
              <a:rPr lang="en-US" sz="4000" dirty="0" err="1"/>
              <a:t>pencarian</a:t>
            </a:r>
            <a:r>
              <a:rPr lang="en-US" sz="4000" dirty="0"/>
              <a:t> </a:t>
            </a:r>
            <a:r>
              <a:rPr lang="en-US" sz="4000" dirty="0" err="1"/>
              <a:t>secara</a:t>
            </a:r>
            <a:r>
              <a:rPr lang="en-US" sz="4000" dirty="0"/>
              <a:t> </a:t>
            </a:r>
            <a:r>
              <a:rPr lang="en-US" sz="4000" dirty="0" err="1"/>
              <a:t>melebar</a:t>
            </a:r>
            <a:r>
              <a:rPr lang="en-US" sz="4000" dirty="0"/>
              <a:t> yang </a:t>
            </a:r>
            <a:r>
              <a:rPr lang="en-US" sz="4000" dirty="0" err="1"/>
              <a:t>mengunjungi</a:t>
            </a:r>
            <a:r>
              <a:rPr lang="en-US" sz="4000" dirty="0"/>
              <a:t> </a:t>
            </a:r>
            <a:r>
              <a:rPr lang="en-US" sz="4000" dirty="0" err="1"/>
              <a:t>simpul</a:t>
            </a:r>
            <a:r>
              <a:rPr lang="en-US" sz="4000" dirty="0"/>
              <a:t> </a:t>
            </a:r>
            <a:r>
              <a:rPr lang="en-US" sz="4000" dirty="0" err="1"/>
              <a:t>secara</a:t>
            </a:r>
            <a:r>
              <a:rPr lang="en-US" sz="4000" dirty="0"/>
              <a:t> preorder </a:t>
            </a:r>
            <a:r>
              <a:rPr lang="en-US" sz="4000" dirty="0" err="1"/>
              <a:t>yaitu</a:t>
            </a:r>
            <a:r>
              <a:rPr lang="en-US" sz="4000" dirty="0"/>
              <a:t> </a:t>
            </a:r>
            <a:r>
              <a:rPr lang="en-US" sz="4000" dirty="0" err="1"/>
              <a:t>mengunjungi</a:t>
            </a:r>
            <a:r>
              <a:rPr lang="en-US" sz="4000" dirty="0"/>
              <a:t> </a:t>
            </a:r>
            <a:r>
              <a:rPr lang="en-US" sz="4000" dirty="0" err="1"/>
              <a:t>suatu</a:t>
            </a:r>
            <a:r>
              <a:rPr lang="en-US" sz="4000" dirty="0"/>
              <a:t> </a:t>
            </a:r>
            <a:r>
              <a:rPr lang="en-US" sz="4000" dirty="0" err="1"/>
              <a:t>simpul</a:t>
            </a:r>
            <a:r>
              <a:rPr lang="en-US" sz="4000" dirty="0"/>
              <a:t> </a:t>
            </a:r>
            <a:r>
              <a:rPr lang="en-US" sz="4000" dirty="0" err="1"/>
              <a:t>kemudian</a:t>
            </a:r>
            <a:r>
              <a:rPr lang="en-US" sz="4000" dirty="0"/>
              <a:t> </a:t>
            </a:r>
            <a:r>
              <a:rPr lang="en-US" sz="4000" dirty="0" err="1"/>
              <a:t>mengunjungi</a:t>
            </a:r>
            <a:r>
              <a:rPr lang="en-US" sz="4000" dirty="0"/>
              <a:t> </a:t>
            </a:r>
            <a:r>
              <a:rPr lang="en-US" sz="4000" dirty="0" err="1"/>
              <a:t>semua</a:t>
            </a:r>
            <a:r>
              <a:rPr lang="en-US" sz="4000" dirty="0"/>
              <a:t> </a:t>
            </a:r>
            <a:r>
              <a:rPr lang="en-US" sz="4000" dirty="0" err="1"/>
              <a:t>simpul</a:t>
            </a:r>
            <a:r>
              <a:rPr lang="en-US" sz="4000" dirty="0"/>
              <a:t> yang </a:t>
            </a:r>
            <a:r>
              <a:rPr lang="en-US" sz="4000" dirty="0" err="1"/>
              <a:t>bertetangga</a:t>
            </a:r>
            <a:r>
              <a:rPr lang="en-US" sz="4000" dirty="0"/>
              <a:t> </a:t>
            </a:r>
            <a:r>
              <a:rPr lang="en-US" sz="4000" dirty="0" err="1"/>
              <a:t>dengan</a:t>
            </a:r>
            <a:r>
              <a:rPr lang="en-US" sz="4000" dirty="0"/>
              <a:t> </a:t>
            </a:r>
            <a:r>
              <a:rPr lang="en-US" sz="4000" dirty="0" err="1"/>
              <a:t>simpul</a:t>
            </a:r>
            <a:r>
              <a:rPr lang="en-US" sz="4000" dirty="0"/>
              <a:t> </a:t>
            </a:r>
            <a:r>
              <a:rPr lang="en-US" sz="4000" dirty="0" err="1"/>
              <a:t>tersebut</a:t>
            </a:r>
            <a:r>
              <a:rPr lang="en-US" sz="4000" dirty="0"/>
              <a:t> </a:t>
            </a:r>
            <a:r>
              <a:rPr lang="en-US" sz="4000" dirty="0" err="1"/>
              <a:t>terlebih</a:t>
            </a:r>
            <a:r>
              <a:rPr lang="en-US" sz="4000" dirty="0"/>
              <a:t> </a:t>
            </a:r>
            <a:r>
              <a:rPr lang="en-US" sz="4000" dirty="0" err="1"/>
              <a:t>dahulu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KELEBIHAN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8163" indent="-538163"/>
            <a:r>
              <a:rPr lang="en-US" sz="4000" dirty="0" err="1" smtClean="0"/>
              <a:t>Tidak</a:t>
            </a:r>
            <a:r>
              <a:rPr lang="en-US" sz="4000" dirty="0" smtClean="0"/>
              <a:t> </a:t>
            </a:r>
            <a:r>
              <a:rPr lang="en-US" sz="4000" dirty="0" err="1"/>
              <a:t>akan</a:t>
            </a:r>
            <a:r>
              <a:rPr lang="en-US" sz="4000" dirty="0"/>
              <a:t> </a:t>
            </a:r>
            <a:r>
              <a:rPr lang="en-US" sz="4000" dirty="0" err="1"/>
              <a:t>menemui</a:t>
            </a:r>
            <a:r>
              <a:rPr lang="en-US" sz="4000" dirty="0"/>
              <a:t> </a:t>
            </a:r>
            <a:r>
              <a:rPr lang="en-US" sz="4000" dirty="0" err="1"/>
              <a:t>jalan</a:t>
            </a:r>
            <a:r>
              <a:rPr lang="en-US" sz="4000" dirty="0"/>
              <a:t> </a:t>
            </a:r>
            <a:r>
              <a:rPr lang="en-US" sz="4000" dirty="0" err="1"/>
              <a:t>buntu</a:t>
            </a:r>
            <a:r>
              <a:rPr lang="en-US" sz="4000" dirty="0"/>
              <a:t>.</a:t>
            </a:r>
          </a:p>
          <a:p>
            <a:pPr marL="538163" indent="-538163"/>
            <a:r>
              <a:rPr lang="en-US" sz="4000" dirty="0" err="1" smtClean="0"/>
              <a:t>Menjamin</a:t>
            </a:r>
            <a:r>
              <a:rPr lang="en-US" sz="4000" dirty="0" smtClean="0"/>
              <a:t> </a:t>
            </a:r>
            <a:r>
              <a:rPr lang="en-US" sz="4000" dirty="0" err="1"/>
              <a:t>ditemukannya</a:t>
            </a:r>
            <a:r>
              <a:rPr lang="en-US" sz="4000" dirty="0"/>
              <a:t> </a:t>
            </a:r>
            <a:r>
              <a:rPr lang="en-US" sz="4000" dirty="0" err="1"/>
              <a:t>solusi</a:t>
            </a:r>
            <a:r>
              <a:rPr lang="en-US" sz="4000" dirty="0"/>
              <a:t> (</a:t>
            </a:r>
            <a:r>
              <a:rPr lang="en-US" sz="4000" dirty="0" err="1"/>
              <a:t>jika</a:t>
            </a:r>
            <a:r>
              <a:rPr lang="en-US" sz="4000" dirty="0"/>
              <a:t> </a:t>
            </a:r>
            <a:r>
              <a:rPr lang="en-US" sz="4000" dirty="0" err="1"/>
              <a:t>solusinya</a:t>
            </a:r>
            <a:r>
              <a:rPr lang="en-US" sz="4000" dirty="0"/>
              <a:t> </a:t>
            </a:r>
            <a:r>
              <a:rPr lang="en-US" sz="4000" dirty="0" err="1"/>
              <a:t>memang</a:t>
            </a:r>
            <a:r>
              <a:rPr lang="en-US" sz="4000" dirty="0"/>
              <a:t> </a:t>
            </a:r>
            <a:r>
              <a:rPr lang="en-US" sz="4000" dirty="0" err="1"/>
              <a:t>ada</a:t>
            </a:r>
            <a:r>
              <a:rPr lang="en-US" sz="4000" dirty="0"/>
              <a:t>) </a:t>
            </a:r>
            <a:r>
              <a:rPr lang="en-US" sz="4000" dirty="0" err="1"/>
              <a:t>dan</a:t>
            </a:r>
            <a:r>
              <a:rPr lang="en-US" sz="4000" dirty="0"/>
              <a:t> </a:t>
            </a:r>
            <a:r>
              <a:rPr lang="en-US" sz="4000" dirty="0" err="1"/>
              <a:t>solusi</a:t>
            </a:r>
            <a:r>
              <a:rPr lang="en-US" sz="4000" dirty="0"/>
              <a:t> yang </a:t>
            </a:r>
            <a:r>
              <a:rPr lang="en-US" sz="4000" dirty="0" err="1"/>
              <a:t>ditemukan</a:t>
            </a:r>
            <a:r>
              <a:rPr lang="en-US" sz="4000" dirty="0"/>
              <a:t> </a:t>
            </a:r>
            <a:r>
              <a:rPr lang="en-US" sz="4000" dirty="0" err="1"/>
              <a:t>pasti</a:t>
            </a:r>
            <a:r>
              <a:rPr lang="en-US" sz="4000" dirty="0"/>
              <a:t> yang paling </a:t>
            </a:r>
            <a:r>
              <a:rPr lang="en-US" sz="4000" dirty="0" err="1"/>
              <a:t>baik</a:t>
            </a:r>
            <a:r>
              <a:rPr lang="en-US" sz="4000" dirty="0"/>
              <a:t>.</a:t>
            </a:r>
          </a:p>
          <a:p>
            <a:pPr marL="538163" indent="-538163"/>
            <a:r>
              <a:rPr lang="en-US" sz="4000" dirty="0" err="1" smtClean="0"/>
              <a:t>Jika</a:t>
            </a:r>
            <a:r>
              <a:rPr lang="en-US" sz="4000" dirty="0" smtClean="0"/>
              <a:t> </a:t>
            </a:r>
            <a:r>
              <a:rPr lang="en-US" sz="4000" dirty="0" err="1"/>
              <a:t>ada</a:t>
            </a:r>
            <a:r>
              <a:rPr lang="en-US" sz="4000" dirty="0"/>
              <a:t> </a:t>
            </a:r>
            <a:r>
              <a:rPr lang="en-US" sz="4000" dirty="0" err="1"/>
              <a:t>satu</a:t>
            </a:r>
            <a:r>
              <a:rPr lang="en-US" sz="4000" dirty="0"/>
              <a:t> </a:t>
            </a:r>
            <a:r>
              <a:rPr lang="en-US" sz="4000" dirty="0" err="1"/>
              <a:t>solusi</a:t>
            </a:r>
            <a:r>
              <a:rPr lang="en-US" sz="4000" dirty="0"/>
              <a:t> </a:t>
            </a:r>
            <a:r>
              <a:rPr lang="en-US" sz="4000" dirty="0" err="1"/>
              <a:t>maka</a:t>
            </a:r>
            <a:r>
              <a:rPr lang="en-US" sz="4000" dirty="0"/>
              <a:t> bread-first search </a:t>
            </a:r>
            <a:r>
              <a:rPr lang="en-US" sz="4000" dirty="0" err="1"/>
              <a:t>akan</a:t>
            </a:r>
            <a:r>
              <a:rPr lang="en-US" sz="4000" dirty="0"/>
              <a:t> </a:t>
            </a:r>
            <a:r>
              <a:rPr lang="en-US" sz="4000" dirty="0" err="1"/>
              <a:t>menemukannya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07838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KEKURANGAN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8163" indent="-538163"/>
            <a:r>
              <a:rPr lang="en-US" sz="4800" dirty="0" err="1"/>
              <a:t>Membutuhkan</a:t>
            </a:r>
            <a:r>
              <a:rPr lang="en-US" sz="4800" dirty="0"/>
              <a:t> </a:t>
            </a:r>
            <a:r>
              <a:rPr lang="en-US" sz="4800" dirty="0" err="1"/>
              <a:t>memori</a:t>
            </a:r>
            <a:r>
              <a:rPr lang="en-US" sz="4800" dirty="0"/>
              <a:t> yang </a:t>
            </a:r>
            <a:r>
              <a:rPr lang="en-US" sz="4800" dirty="0" err="1"/>
              <a:t>cukup</a:t>
            </a:r>
            <a:r>
              <a:rPr lang="en-US" sz="4800" dirty="0"/>
              <a:t> </a:t>
            </a:r>
            <a:r>
              <a:rPr lang="en-US" sz="4800" dirty="0" err="1"/>
              <a:t>banyak</a:t>
            </a:r>
            <a:r>
              <a:rPr lang="en-US" sz="4800" dirty="0"/>
              <a:t>.</a:t>
            </a:r>
          </a:p>
          <a:p>
            <a:pPr marL="538163" indent="-538163"/>
            <a:r>
              <a:rPr lang="en-US" sz="4800" dirty="0" err="1" smtClean="0"/>
              <a:t>Membutuhkan</a:t>
            </a:r>
            <a:r>
              <a:rPr lang="en-US" sz="4800" dirty="0" smtClean="0"/>
              <a:t> </a:t>
            </a:r>
            <a:r>
              <a:rPr lang="en-US" sz="4800" dirty="0" err="1"/>
              <a:t>waktu</a:t>
            </a:r>
            <a:r>
              <a:rPr lang="en-US" sz="4800" dirty="0"/>
              <a:t> yang </a:t>
            </a:r>
            <a:r>
              <a:rPr lang="en-US" sz="4800" dirty="0" err="1"/>
              <a:t>cukup</a:t>
            </a:r>
            <a:r>
              <a:rPr lang="en-US" sz="4800" dirty="0"/>
              <a:t> lama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354298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CARA KERJA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538163" indent="-538163"/>
            <a:r>
              <a:rPr lang="en-US" sz="4800" dirty="0" err="1"/>
              <a:t>Masukkan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ujung</a:t>
            </a:r>
            <a:r>
              <a:rPr lang="en-US" sz="4800" dirty="0"/>
              <a:t> (</a:t>
            </a:r>
            <a:r>
              <a:rPr lang="en-US" sz="4800" dirty="0" err="1"/>
              <a:t>akar</a:t>
            </a:r>
            <a:r>
              <a:rPr lang="en-US" sz="4800" dirty="0"/>
              <a:t>) </a:t>
            </a:r>
            <a:r>
              <a:rPr lang="en-US" sz="4800" dirty="0" err="1"/>
              <a:t>ke</a:t>
            </a:r>
            <a:r>
              <a:rPr lang="en-US" sz="4800" dirty="0"/>
              <a:t> </a:t>
            </a:r>
            <a:r>
              <a:rPr lang="en-US" sz="4800" dirty="0" err="1"/>
              <a:t>dalam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endParaRPr lang="en-US" sz="4800" dirty="0"/>
          </a:p>
          <a:p>
            <a:pPr marL="538163" indent="-538163"/>
            <a:r>
              <a:rPr lang="en-US" sz="4800" dirty="0" err="1"/>
              <a:t>Ambil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dari</a:t>
            </a:r>
            <a:r>
              <a:rPr lang="en-US" sz="4800" dirty="0"/>
              <a:t> </a:t>
            </a:r>
            <a:r>
              <a:rPr lang="en-US" sz="4800" dirty="0" err="1"/>
              <a:t>awal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r>
              <a:rPr lang="en-US" sz="4800" dirty="0"/>
              <a:t>, </a:t>
            </a:r>
            <a:r>
              <a:rPr lang="en-US" sz="4800" dirty="0" err="1"/>
              <a:t>lalu</a:t>
            </a:r>
            <a:r>
              <a:rPr lang="en-US" sz="4800" dirty="0"/>
              <a:t> </a:t>
            </a:r>
            <a:r>
              <a:rPr lang="en-US" sz="4800" dirty="0" err="1"/>
              <a:t>cek</a:t>
            </a:r>
            <a:r>
              <a:rPr lang="en-US" sz="4800" dirty="0"/>
              <a:t> </a:t>
            </a:r>
            <a:r>
              <a:rPr lang="en-US" sz="4800" dirty="0" err="1"/>
              <a:t>apakah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merupakan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endParaRPr lang="en-US" sz="4800" dirty="0"/>
          </a:p>
          <a:p>
            <a:pPr marL="538163" indent="-538163"/>
            <a:r>
              <a:rPr lang="en-US" sz="4800" dirty="0" err="1"/>
              <a:t>Jika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merupakan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r>
              <a:rPr lang="en-US" sz="4800" dirty="0"/>
              <a:t>, </a:t>
            </a:r>
            <a:r>
              <a:rPr lang="en-US" sz="4800" dirty="0" err="1"/>
              <a:t>pencarian</a:t>
            </a:r>
            <a:r>
              <a:rPr lang="en-US" sz="4800" dirty="0"/>
              <a:t> </a:t>
            </a:r>
            <a:r>
              <a:rPr lang="en-US" sz="4800" dirty="0" err="1"/>
              <a:t>selesai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hasil</a:t>
            </a:r>
            <a:r>
              <a:rPr lang="en-US" sz="4800" dirty="0"/>
              <a:t> </a:t>
            </a:r>
            <a:r>
              <a:rPr lang="en-US" sz="4800" dirty="0" err="1"/>
              <a:t>dikembalikan</a:t>
            </a:r>
            <a:r>
              <a:rPr lang="en-US" sz="4800" dirty="0"/>
              <a:t>.</a:t>
            </a:r>
          </a:p>
          <a:p>
            <a:pPr marL="538163" indent="-538163"/>
            <a:r>
              <a:rPr lang="en-US" sz="4800" dirty="0" err="1"/>
              <a:t>Jika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bukan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r>
              <a:rPr lang="en-US" sz="4800" dirty="0"/>
              <a:t>, </a:t>
            </a:r>
            <a:r>
              <a:rPr lang="en-US" sz="4800" dirty="0" err="1"/>
              <a:t>masukkan</a:t>
            </a:r>
            <a:r>
              <a:rPr lang="en-US" sz="4800" dirty="0"/>
              <a:t> </a:t>
            </a:r>
            <a:r>
              <a:rPr lang="en-US" sz="4800" dirty="0" err="1"/>
              <a:t>seluruh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yang </a:t>
            </a:r>
            <a:r>
              <a:rPr lang="en-US" sz="4800" dirty="0" err="1"/>
              <a:t>bertetangga</a:t>
            </a:r>
            <a:r>
              <a:rPr lang="en-US" sz="4800" dirty="0"/>
              <a:t> </a:t>
            </a:r>
            <a:r>
              <a:rPr lang="en-US" sz="4800" dirty="0" err="1"/>
              <a:t>dengan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tersebut</a:t>
            </a:r>
            <a:r>
              <a:rPr lang="en-US" sz="4800" dirty="0"/>
              <a:t> (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anak</a:t>
            </a:r>
            <a:r>
              <a:rPr lang="en-US" sz="4800" dirty="0"/>
              <a:t>) </a:t>
            </a:r>
            <a:r>
              <a:rPr lang="en-US" sz="4800" dirty="0" err="1"/>
              <a:t>ke</a:t>
            </a:r>
            <a:r>
              <a:rPr lang="en-US" sz="4800" dirty="0"/>
              <a:t> </a:t>
            </a:r>
            <a:r>
              <a:rPr lang="en-US" sz="4800" dirty="0" err="1"/>
              <a:t>dalam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endParaRPr lang="en-US" sz="4800" dirty="0"/>
          </a:p>
          <a:p>
            <a:pPr marL="538163" indent="-538163"/>
            <a:r>
              <a:rPr lang="en-US" sz="4800" dirty="0" err="1"/>
              <a:t>Jika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r>
              <a:rPr lang="en-US" sz="4800" dirty="0"/>
              <a:t> </a:t>
            </a:r>
            <a:r>
              <a:rPr lang="en-US" sz="4800" dirty="0" err="1"/>
              <a:t>kosong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setiap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sudah</a:t>
            </a:r>
            <a:r>
              <a:rPr lang="en-US" sz="4800" dirty="0"/>
              <a:t> </a:t>
            </a:r>
            <a:r>
              <a:rPr lang="en-US" sz="4800" dirty="0" err="1"/>
              <a:t>dicek</a:t>
            </a:r>
            <a:r>
              <a:rPr lang="en-US" sz="4800" dirty="0"/>
              <a:t>, </a:t>
            </a:r>
            <a:r>
              <a:rPr lang="en-US" sz="4800" dirty="0" err="1"/>
              <a:t>pencarian</a:t>
            </a:r>
            <a:r>
              <a:rPr lang="en-US" sz="4800" dirty="0"/>
              <a:t> </a:t>
            </a:r>
            <a:r>
              <a:rPr lang="en-US" sz="4800" dirty="0" err="1"/>
              <a:t>selesai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mengembalikan</a:t>
            </a:r>
            <a:r>
              <a:rPr lang="en-US" sz="4800" dirty="0"/>
              <a:t> </a:t>
            </a:r>
            <a:r>
              <a:rPr lang="en-US" sz="4800" dirty="0" err="1"/>
              <a:t>hasil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r>
              <a:rPr lang="en-US" sz="4800" dirty="0"/>
              <a:t> </a:t>
            </a:r>
            <a:r>
              <a:rPr lang="en-US" sz="4800" dirty="0" err="1"/>
              <a:t>tidak</a:t>
            </a:r>
            <a:r>
              <a:rPr lang="en-US" sz="4800" dirty="0"/>
              <a:t> </a:t>
            </a:r>
            <a:r>
              <a:rPr lang="en-US" sz="4800" dirty="0" err="1"/>
              <a:t>ditemukan</a:t>
            </a:r>
            <a:endParaRPr lang="en-US" sz="4800" dirty="0"/>
          </a:p>
          <a:p>
            <a:pPr marL="538163" indent="-538163"/>
            <a:r>
              <a:rPr lang="en-US" sz="4800" dirty="0" err="1"/>
              <a:t>Ulangi</a:t>
            </a:r>
            <a:r>
              <a:rPr lang="en-US" sz="4800" dirty="0"/>
              <a:t> </a:t>
            </a:r>
            <a:r>
              <a:rPr lang="en-US" sz="4800" dirty="0" err="1"/>
              <a:t>pencarian</a:t>
            </a:r>
            <a:r>
              <a:rPr lang="en-US" sz="4800" dirty="0"/>
              <a:t> </a:t>
            </a:r>
            <a:r>
              <a:rPr lang="en-US" sz="4800" dirty="0" err="1"/>
              <a:t>dari</a:t>
            </a:r>
            <a:r>
              <a:rPr lang="en-US" sz="4800" dirty="0"/>
              <a:t> </a:t>
            </a:r>
            <a:r>
              <a:rPr lang="en-US" sz="4800" dirty="0" err="1"/>
              <a:t>langkah</a:t>
            </a:r>
            <a:r>
              <a:rPr lang="en-US" sz="4800" dirty="0"/>
              <a:t> </a:t>
            </a:r>
            <a:r>
              <a:rPr lang="en-US" sz="4800" dirty="0" err="1"/>
              <a:t>kedua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87680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REPRESENTASI BFS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04900" y="4541187"/>
            <a:ext cx="7498978" cy="1815033"/>
          </a:xfrm>
        </p:spPr>
        <p:txBody>
          <a:bodyPr>
            <a:normAutofit fontScale="77500" lnSpcReduction="20000"/>
          </a:bodyPr>
          <a:lstStyle/>
          <a:p>
            <a:pPr marL="538163" indent="-538163"/>
            <a:r>
              <a:rPr lang="en-US" sz="4800" dirty="0" err="1" smtClean="0"/>
              <a:t>Pada</a:t>
            </a:r>
            <a:r>
              <a:rPr lang="en-US" sz="4800" dirty="0" smtClean="0"/>
              <a:t> </a:t>
            </a:r>
            <a:r>
              <a:rPr lang="en-US" sz="4800" dirty="0"/>
              <a:t>BFS (Breadth First Search), </a:t>
            </a:r>
            <a:r>
              <a:rPr lang="en-US" sz="4800" dirty="0" err="1"/>
              <a:t>pencarian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r>
              <a:rPr lang="en-US" sz="4800" dirty="0"/>
              <a:t> </a:t>
            </a:r>
            <a:r>
              <a:rPr lang="en-US" sz="4800" dirty="0" err="1"/>
              <a:t>dimana</a:t>
            </a:r>
            <a:r>
              <a:rPr lang="en-US" sz="4800" dirty="0"/>
              <a:t> </a:t>
            </a:r>
            <a:r>
              <a:rPr lang="en-US" sz="4800" dirty="0" err="1"/>
              <a:t>semua</a:t>
            </a:r>
            <a:r>
              <a:rPr lang="en-US" sz="4800" dirty="0"/>
              <a:t> node </a:t>
            </a:r>
            <a:r>
              <a:rPr lang="en-US" sz="4800" dirty="0" err="1"/>
              <a:t>pada</a:t>
            </a:r>
            <a:r>
              <a:rPr lang="en-US" sz="4800" dirty="0"/>
              <a:t> level n </a:t>
            </a:r>
            <a:r>
              <a:rPr lang="en-US" sz="4800" dirty="0" err="1"/>
              <a:t>akan</a:t>
            </a:r>
            <a:r>
              <a:rPr lang="en-US" sz="4800" dirty="0"/>
              <a:t> </a:t>
            </a:r>
            <a:r>
              <a:rPr lang="en-US" sz="4800" dirty="0" err="1"/>
              <a:t>ditelusuri</a:t>
            </a:r>
            <a:r>
              <a:rPr lang="en-US" sz="4800" dirty="0"/>
              <a:t> </a:t>
            </a:r>
            <a:r>
              <a:rPr lang="en-US" sz="4800" dirty="0" err="1"/>
              <a:t>terlebih</a:t>
            </a:r>
            <a:r>
              <a:rPr lang="en-US" sz="4800" dirty="0"/>
              <a:t> </a:t>
            </a:r>
            <a:r>
              <a:rPr lang="en-US" sz="4800" dirty="0" err="1"/>
              <a:t>dahulu</a:t>
            </a:r>
            <a:r>
              <a:rPr lang="en-US" sz="4800" dirty="0"/>
              <a:t>.</a:t>
            </a:r>
            <a:endParaRPr lang="en-US" sz="4800" dirty="0"/>
          </a:p>
        </p:txBody>
      </p:sp>
      <p:pic>
        <p:nvPicPr>
          <p:cNvPr id="1026" name="Picture 2" descr="http://4.bp.blogspot.com/-f25I6VWzCJU/T6aDja9f20I/AAAAAAAAACg/feRYl6DjllQ/s1600/arad-bucharest%28bfs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438185"/>
            <a:ext cx="10541060" cy="283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1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Penerapan </a:t>
            </a:r>
            <a:r>
              <a:rPr lang="pt-BR" dirty="0"/>
              <a:t>BFS dalam Algoritma</a:t>
            </a:r>
            <a:endParaRPr lang="id-ID" dirty="0"/>
          </a:p>
        </p:txBody>
      </p:sp>
      <p:pic>
        <p:nvPicPr>
          <p:cNvPr id="3" name="Picture 2" descr="http://onbuble.files.wordpress.com/2011/05/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900" y="1546412"/>
            <a:ext cx="4772305" cy="5048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4809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Pencarian Lintasan Terpendek Dengan BFS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err="1"/>
              <a:t>Diketahui</a:t>
            </a:r>
            <a:r>
              <a:rPr lang="en-US" sz="4800" dirty="0"/>
              <a:t> </a:t>
            </a:r>
            <a:r>
              <a:rPr lang="en-US" sz="4800" dirty="0" err="1"/>
              <a:t>sebuah</a:t>
            </a:r>
            <a:r>
              <a:rPr lang="en-US" sz="4800" dirty="0"/>
              <a:t> </a:t>
            </a:r>
            <a:r>
              <a:rPr lang="en-US" sz="4800" dirty="0" err="1"/>
              <a:t>kota</a:t>
            </a:r>
            <a:r>
              <a:rPr lang="en-US" sz="4800" dirty="0"/>
              <a:t>, </a:t>
            </a:r>
            <a:r>
              <a:rPr lang="en-US" sz="4800" dirty="0" err="1"/>
              <a:t>dengan</a:t>
            </a:r>
            <a:r>
              <a:rPr lang="en-US" sz="4800" dirty="0"/>
              <a:t> </a:t>
            </a:r>
            <a:r>
              <a:rPr lang="en-US" sz="4800" dirty="0" err="1"/>
              <a:t>memiliki</a:t>
            </a:r>
            <a:r>
              <a:rPr lang="en-US" sz="4800" dirty="0"/>
              <a:t> </a:t>
            </a:r>
            <a:r>
              <a:rPr lang="en-US" sz="4800" dirty="0" err="1"/>
              <a:t>inisial</a:t>
            </a:r>
            <a:r>
              <a:rPr lang="en-US" sz="4800" dirty="0"/>
              <a:t> </a:t>
            </a:r>
            <a:r>
              <a:rPr lang="en-US" sz="4800" dirty="0" err="1"/>
              <a:t>seperti</a:t>
            </a:r>
            <a:r>
              <a:rPr lang="en-US" sz="4800" dirty="0"/>
              <a:t> yang </a:t>
            </a:r>
            <a:r>
              <a:rPr lang="en-US" sz="4800" dirty="0" err="1"/>
              <a:t>ditunjukkan</a:t>
            </a:r>
            <a:r>
              <a:rPr lang="en-US" sz="4800" dirty="0"/>
              <a:t> </a:t>
            </a:r>
            <a:r>
              <a:rPr lang="en-US" sz="4800" dirty="0" err="1"/>
              <a:t>dibawah</a:t>
            </a:r>
            <a:r>
              <a:rPr lang="en-US" sz="4800" dirty="0"/>
              <a:t> </a:t>
            </a:r>
            <a:r>
              <a:rPr lang="en-US" sz="4800" dirty="0" err="1" smtClean="0"/>
              <a:t>ini</a:t>
            </a:r>
            <a:endParaRPr lang="id-ID" sz="4800" dirty="0" smtClean="0"/>
          </a:p>
          <a:p>
            <a:pPr marL="538163" indent="-538163"/>
            <a:endParaRPr lang="en-US" sz="4800" dirty="0"/>
          </a:p>
        </p:txBody>
      </p:sp>
      <p:pic>
        <p:nvPicPr>
          <p:cNvPr id="4" name="Picture 3" descr="http://onbuble.files.wordpress.com/2011/05/2.jpg?w=300&amp;h=19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4662" y="3859304"/>
            <a:ext cx="5418044" cy="2595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900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Pencarian Lintasan Terpendek Dengan BFS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err="1"/>
              <a:t>sebutkan</a:t>
            </a:r>
            <a:r>
              <a:rPr lang="en-US" sz="4800" dirty="0"/>
              <a:t> </a:t>
            </a:r>
            <a:r>
              <a:rPr lang="en-US" sz="4800" dirty="0" err="1"/>
              <a:t>rute</a:t>
            </a:r>
            <a:r>
              <a:rPr lang="en-US" sz="4800" dirty="0"/>
              <a:t> yang </a:t>
            </a:r>
            <a:r>
              <a:rPr lang="en-US" sz="4800" dirty="0" err="1"/>
              <a:t>akan</a:t>
            </a:r>
            <a:r>
              <a:rPr lang="en-US" sz="4800" dirty="0"/>
              <a:t> </a:t>
            </a:r>
            <a:r>
              <a:rPr lang="en-US" sz="4800" dirty="0" err="1"/>
              <a:t>ditempuh</a:t>
            </a:r>
            <a:r>
              <a:rPr lang="en-US" sz="4800" dirty="0"/>
              <a:t> </a:t>
            </a:r>
            <a:r>
              <a:rPr lang="en-US" sz="4800" dirty="0" err="1"/>
              <a:t>untuk</a:t>
            </a:r>
            <a:r>
              <a:rPr lang="en-US" sz="4800" dirty="0"/>
              <a:t> </a:t>
            </a:r>
            <a:r>
              <a:rPr lang="en-US" sz="4800" dirty="0" err="1"/>
              <a:t>mencapai</a:t>
            </a:r>
            <a:r>
              <a:rPr lang="en-US" sz="4800" dirty="0"/>
              <a:t> </a:t>
            </a:r>
            <a:r>
              <a:rPr lang="en-US" sz="4800" dirty="0" err="1"/>
              <a:t>kota</a:t>
            </a:r>
            <a:r>
              <a:rPr lang="en-US" sz="4800" dirty="0"/>
              <a:t> no. 8. </a:t>
            </a:r>
            <a:r>
              <a:rPr lang="en-US" sz="4800" dirty="0" err="1"/>
              <a:t>Titik</a:t>
            </a:r>
            <a:r>
              <a:rPr lang="en-US" sz="4800" dirty="0"/>
              <a:t> </a:t>
            </a:r>
            <a:r>
              <a:rPr lang="en-US" sz="4800" dirty="0" err="1"/>
              <a:t>awal</a:t>
            </a:r>
            <a:r>
              <a:rPr lang="en-US" sz="4800" dirty="0"/>
              <a:t> </a:t>
            </a:r>
            <a:r>
              <a:rPr lang="en-US" sz="4800" dirty="0" err="1"/>
              <a:t>perjalanan</a:t>
            </a:r>
            <a:r>
              <a:rPr lang="en-US" sz="4800" dirty="0"/>
              <a:t> </a:t>
            </a:r>
            <a:r>
              <a:rPr lang="en-US" sz="4800" dirty="0" err="1"/>
              <a:t>adalah</a:t>
            </a:r>
            <a:r>
              <a:rPr lang="en-US" sz="4800" dirty="0"/>
              <a:t> </a:t>
            </a:r>
            <a:r>
              <a:rPr lang="en-US" sz="4800" dirty="0" err="1"/>
              <a:t>kota</a:t>
            </a:r>
            <a:r>
              <a:rPr lang="en-US" sz="4800" dirty="0"/>
              <a:t> no. </a:t>
            </a:r>
            <a:r>
              <a:rPr lang="en-US" sz="4800" dirty="0" smtClean="0"/>
              <a:t>1</a:t>
            </a:r>
            <a:r>
              <a:rPr lang="id-ID" sz="4800" dirty="0" smtClean="0"/>
              <a:t>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21129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ademic Literature 16x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Academic presentation, pinstripe and ribbon design (widescreen)</Template>
  <TotalTime>0</TotalTime>
  <Words>321</Words>
  <Application>Microsoft Office PowerPoint</Application>
  <PresentationFormat>Widescreen</PresentationFormat>
  <Paragraphs>32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Euphemia</vt:lpstr>
      <vt:lpstr>Plantagenet Cherokee</vt:lpstr>
      <vt:lpstr>Wingdings</vt:lpstr>
      <vt:lpstr>Academic Literature 16x9</vt:lpstr>
      <vt:lpstr>breadth first search</vt:lpstr>
      <vt:lpstr>DEFINISI</vt:lpstr>
      <vt:lpstr>KELEBIHAN</vt:lpstr>
      <vt:lpstr>KEKURANGAN</vt:lpstr>
      <vt:lpstr>CARA KERJA</vt:lpstr>
      <vt:lpstr>REPRESENTASI BFS</vt:lpstr>
      <vt:lpstr>Penerapan BFS dalam Algoritma</vt:lpstr>
      <vt:lpstr>Pencarian Lintasan Terpendek Dengan BFS</vt:lpstr>
      <vt:lpstr>Pencarian Lintasan Terpendek Dengan BFS</vt:lpstr>
      <vt:lpstr>1 – 2 – 3 – 4 – 5 – 6 – 7 – 8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2014-04-10T12:18:29Z</dcterms:created>
  <dcterms:modified xsi:type="dcterms:W3CDTF">2014-04-10T13:16:17Z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TC034313809991</vt:lpwstr>
  </property>
</Properties>
</file>