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10020300" cy="6888163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75851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FC70F29C-CD56-4516-93CD-8677AB9B952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75851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4917685-9845-4A9F-935B-2DBB719310C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7287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2F504A6-BB3C-44E6-9FFF-BF257527BDE7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9D36526-1FC7-4369-AF8E-4B8A5E1AAF6C}" type="slidenum">
              <a:rPr lang="id-ID" smtClean="0"/>
              <a:t>‹#›</a:t>
            </a:fld>
            <a:endParaRPr lang="id-ID"/>
          </a:p>
        </p:txBody>
      </p:sp>
      <p:sp>
        <p:nvSpPr>
          <p:cNvPr id="9" name="TextBox 8"/>
          <p:cNvSpPr txBox="1"/>
          <p:nvPr userDrawn="1"/>
        </p:nvSpPr>
        <p:spPr>
          <a:xfrm>
            <a:off x="6642472" y="6488668"/>
            <a:ext cx="1572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>
                <a:solidFill>
                  <a:srgbClr val="0070C0"/>
                </a:solidFill>
                <a:latin typeface="Khmer UI" pitchFamily="34" charset="0"/>
                <a:cs typeface="Khmer UI" pitchFamily="34" charset="0"/>
              </a:rPr>
              <a:t>AI – Sesi - 03</a:t>
            </a:r>
            <a:endParaRPr lang="id-ID" b="1" dirty="0">
              <a:solidFill>
                <a:srgbClr val="0070C0"/>
              </a:solidFill>
              <a:latin typeface="Khmer UI" pitchFamily="34" charset="0"/>
              <a:cs typeface="Khmer U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METODE SEARCHING</a:t>
            </a:r>
            <a:br>
              <a:rPr lang="id-ID" dirty="0" smtClean="0"/>
            </a:br>
            <a:r>
              <a:rPr lang="id-ID" dirty="0" smtClean="0"/>
              <a:t>(Blind Search)</a:t>
            </a:r>
            <a:endParaRPr lang="id-ID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Breadth-First Search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Semua node pada level n akan dikunjungi dahulu sebelum ke node-node di level n+1</a:t>
            </a:r>
          </a:p>
          <a:p>
            <a:r>
              <a:rPr lang="id-ID" dirty="0" smtClean="0"/>
              <a:t>Node anak yang telah dikunjungi disimpan dalam suatu Queue (antrian)</a:t>
            </a:r>
            <a:endParaRPr lang="id-ID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000504"/>
            <a:ext cx="3700466" cy="26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Breadth-First Search (2)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d-ID" dirty="0" smtClean="0"/>
              <a:t>Langkah Algoritma BFS</a:t>
            </a:r>
          </a:p>
          <a:p>
            <a:pPr marL="1028700" lvl="1" indent="-571500">
              <a:buFont typeface="+mj-lt"/>
              <a:buAutoNum type="arabicParenR"/>
            </a:pPr>
            <a:r>
              <a:rPr lang="id-ID" dirty="0" smtClean="0"/>
              <a:t>Masukkan node akar ke dalam Queue</a:t>
            </a:r>
          </a:p>
          <a:p>
            <a:pPr marL="1028700" lvl="1" indent="-571500">
              <a:buFont typeface="+mj-lt"/>
              <a:buAutoNum type="arabicParenR"/>
            </a:pPr>
            <a:r>
              <a:rPr lang="id-ID" dirty="0" smtClean="0"/>
              <a:t>Ambil node dari awal queue, lalu cek apakah node tersebut sebuah merupakan solusi</a:t>
            </a:r>
          </a:p>
          <a:p>
            <a:pPr marL="1028700" lvl="1" indent="-571500">
              <a:buFont typeface="+mj-lt"/>
              <a:buAutoNum type="arabicParenR"/>
            </a:pPr>
            <a:r>
              <a:rPr lang="id-ID" dirty="0" smtClean="0"/>
              <a:t>Jika sebuah solusi, pencarian selesai dan hasil dikembalikan</a:t>
            </a:r>
          </a:p>
          <a:p>
            <a:pPr marL="1028700" lvl="1" indent="-571500">
              <a:buFont typeface="+mj-lt"/>
              <a:buAutoNum type="arabicParenR"/>
            </a:pPr>
            <a:r>
              <a:rPr lang="id-ID" dirty="0" smtClean="0"/>
              <a:t>Jika node bukan solusi, masukkan seluruh node anak ke dalam Queue</a:t>
            </a:r>
          </a:p>
          <a:p>
            <a:pPr marL="1028700" lvl="1" indent="-571500">
              <a:buFont typeface="+mj-lt"/>
              <a:buAutoNum type="arabicParenR"/>
            </a:pPr>
            <a:r>
              <a:rPr lang="id-ID" dirty="0" smtClean="0"/>
              <a:t>Jika Queue kosong &amp; setiap node sudah dicekm pencarian selesai</a:t>
            </a:r>
          </a:p>
          <a:p>
            <a:pPr marL="1028700" lvl="1" indent="-571500">
              <a:buFont typeface="+mj-lt"/>
              <a:buAutoNum type="arabicParenR"/>
            </a:pPr>
            <a:r>
              <a:rPr lang="id-ID" dirty="0" smtClean="0"/>
              <a:t>Jika Queue tidak kosong, ulangi dari langkah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Breadth-First Search (3)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Keuntungan :</a:t>
            </a:r>
          </a:p>
          <a:p>
            <a:pPr lvl="1"/>
            <a:r>
              <a:rPr lang="id-ID" dirty="0" smtClean="0"/>
              <a:t>Menjamin ditemukannya solusi yang paling baik (</a:t>
            </a:r>
            <a:r>
              <a:rPr lang="id-ID" i="1" dirty="0" smtClean="0"/>
              <a:t>Complete</a:t>
            </a:r>
            <a:r>
              <a:rPr lang="id-ID" dirty="0" smtClean="0"/>
              <a:t> dan </a:t>
            </a:r>
            <a:r>
              <a:rPr lang="id-ID" i="1" dirty="0" smtClean="0"/>
              <a:t>Optimal</a:t>
            </a:r>
            <a:r>
              <a:rPr lang="id-ID" dirty="0" smtClean="0"/>
              <a:t>)</a:t>
            </a:r>
          </a:p>
          <a:p>
            <a:r>
              <a:rPr lang="id-ID" dirty="0" smtClean="0"/>
              <a:t>Kelemahan :</a:t>
            </a:r>
          </a:p>
          <a:p>
            <a:pPr lvl="1"/>
            <a:r>
              <a:rPr lang="id-ID" dirty="0" smtClean="0"/>
              <a:t>Membutuhkan memori dan waktu cukup banyak karena semua node dicek satu persatu</a:t>
            </a:r>
          </a:p>
          <a:p>
            <a:r>
              <a:rPr lang="id-ID" dirty="0" smtClean="0"/>
              <a:t>Prinsip :</a:t>
            </a:r>
          </a:p>
          <a:p>
            <a:pPr lvl="1"/>
            <a:r>
              <a:rPr lang="id-ID" dirty="0" smtClean="0"/>
              <a:t>Queue : Masuk dari kiri, keluar lewat kanan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Depth-First Search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Pencarian dilakukan pada semua anaknya sebelum dilakukan pencarian ke node-node yang selevel</a:t>
            </a:r>
          </a:p>
          <a:p>
            <a:r>
              <a:rPr lang="id-ID" dirty="0" smtClean="0"/>
              <a:t>Pencarian dimulai dari node akar (S) ke level yang lebih tinggi dan berulang hingga ditemukan goal (G)</a:t>
            </a:r>
          </a:p>
          <a:p>
            <a:r>
              <a:rPr lang="id-ID" dirty="0" smtClean="0"/>
              <a:t>Node yang telah dikunjungi disimpan dalam suatu tumpukan (Stack)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Depth-First Search (2)</a:t>
            </a:r>
            <a:endParaRPr lang="id-ID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000240"/>
            <a:ext cx="62769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Depth-First Search (3)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d-ID" dirty="0" smtClean="0"/>
              <a:t>Langkah Algoritma DFS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dirty="0" smtClean="0"/>
              <a:t>Masukkan node akar ke dalam stack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dirty="0" smtClean="0"/>
              <a:t>Ambil node dari stack teratas, cek apakah merupakan solusi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dirty="0" smtClean="0"/>
              <a:t>Jika node merupakan solusi, pencarian selesai dan hasil dikembalikan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dirty="0" smtClean="0"/>
              <a:t>Jika node bukan solusi, masukkan seluruh node anak ke dalam stack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dirty="0" smtClean="0"/>
              <a:t>Jika stack kosong dan setiap node sudah dicek, pencarian selesai</a:t>
            </a:r>
          </a:p>
          <a:p>
            <a:pPr marL="971550" lvl="1" indent="-514350">
              <a:buFont typeface="+mj-lt"/>
              <a:buAutoNum type="arabicParenR"/>
            </a:pPr>
            <a:r>
              <a:rPr lang="id-ID" dirty="0" smtClean="0"/>
              <a:t>Ulangi pencarian dari langkah 2</a:t>
            </a:r>
            <a:endParaRPr lang="id-ID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Depth-First Search (4)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d-ID" dirty="0" smtClean="0"/>
              <a:t>Keuntungan</a:t>
            </a:r>
          </a:p>
          <a:p>
            <a:pPr lvl="1"/>
            <a:r>
              <a:rPr lang="id-ID" dirty="0" smtClean="0"/>
              <a:t>Membutuhkan memori yang relatif kecil karena hanya node pada lintasan aktif saja yang disimpan</a:t>
            </a:r>
          </a:p>
          <a:p>
            <a:pPr lvl="1"/>
            <a:r>
              <a:rPr lang="id-ID" dirty="0" smtClean="0"/>
              <a:t>Dapat menemukan solusi tanpa harus menguji lebih banyak node dalam ruang keadaan</a:t>
            </a:r>
          </a:p>
          <a:p>
            <a:r>
              <a:rPr lang="id-ID" dirty="0" smtClean="0"/>
              <a:t>Kelemahan</a:t>
            </a:r>
          </a:p>
          <a:p>
            <a:pPr lvl="1"/>
            <a:r>
              <a:rPr lang="id-ID" dirty="0" smtClean="0"/>
              <a:t>Memungkinkan tidak ditemukannya tujuan yang diharapkan</a:t>
            </a:r>
          </a:p>
          <a:p>
            <a:pPr lvl="1"/>
            <a:r>
              <a:rPr lang="id-ID" dirty="0" smtClean="0"/>
              <a:t>Hanya ada 1 solusi pada setiap pencarian</a:t>
            </a:r>
          </a:p>
          <a:p>
            <a:r>
              <a:rPr lang="id-ID" dirty="0" smtClean="0"/>
              <a:t>Prinsip</a:t>
            </a:r>
          </a:p>
          <a:p>
            <a:pPr lvl="1"/>
            <a:r>
              <a:rPr lang="id-ID" dirty="0" smtClean="0"/>
              <a:t>Stack : Masuk terakhir, keluar pertama</a:t>
            </a:r>
            <a:endParaRPr lang="id-ID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79</TotalTime>
  <Words>308</Words>
  <Application>Microsoft Office PowerPoint</Application>
  <PresentationFormat>On-screen Show (4:3)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Corbel</vt:lpstr>
      <vt:lpstr>Khmer UI</vt:lpstr>
      <vt:lpstr>Wingdings</vt:lpstr>
      <vt:lpstr>Wingdings 2</vt:lpstr>
      <vt:lpstr>Wingdings 3</vt:lpstr>
      <vt:lpstr>Module</vt:lpstr>
      <vt:lpstr>METODE SEARCHING (Blind Search)</vt:lpstr>
      <vt:lpstr>Breadth-First Search</vt:lpstr>
      <vt:lpstr>Breadth-First Search (2)</vt:lpstr>
      <vt:lpstr>Breadth-First Search (3)</vt:lpstr>
      <vt:lpstr>Depth-First Search</vt:lpstr>
      <vt:lpstr>Depth-First Search (2)</vt:lpstr>
      <vt:lpstr>Depth-First Search (3)</vt:lpstr>
      <vt:lpstr>Depth-First Search (4)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METODE SEARCHING</dc:title>
  <dc:creator>Ace</dc:creator>
  <cp:lastModifiedBy>ulil albab</cp:lastModifiedBy>
  <cp:revision>8</cp:revision>
  <cp:lastPrinted>2014-03-27T11:24:57Z</cp:lastPrinted>
  <dcterms:created xsi:type="dcterms:W3CDTF">2012-04-06T13:21:39Z</dcterms:created>
  <dcterms:modified xsi:type="dcterms:W3CDTF">2014-03-27T11:25:23Z</dcterms:modified>
</cp:coreProperties>
</file>