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7"/>
  </p:notesMasterIdLst>
  <p:sldIdLst>
    <p:sldId id="256" r:id="rId2"/>
    <p:sldId id="257" r:id="rId3"/>
    <p:sldId id="258" r:id="rId4"/>
    <p:sldId id="269" r:id="rId5"/>
    <p:sldId id="259" r:id="rId6"/>
    <p:sldId id="27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7" r:id="rId16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FFCC"/>
    <a:srgbClr val="00CC99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 autoAdjust="0"/>
    <p:restoredTop sz="94836" autoAdjust="0"/>
  </p:normalViewPr>
  <p:slideViewPr>
    <p:cSldViewPr snapToGrid="0">
      <p:cViewPr varScale="1">
        <p:scale>
          <a:sx n="65" d="100"/>
          <a:sy n="65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fld id="{3BBF127F-5474-4956-BDFB-C2CD28029D8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BD74F9-7F56-427E-9691-3A49E3BC881F}" type="slidenum">
              <a:rPr lang="en-US"/>
              <a:pPr/>
              <a:t>1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295400"/>
            <a:ext cx="8229600" cy="1143000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11575" y="2819400"/>
            <a:ext cx="5051425" cy="12954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4CE21EA-7972-4613-99EE-7A0DAE2A3A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E6ED8-B470-484B-83CF-ABF1537803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0400" y="304800"/>
            <a:ext cx="1752600" cy="56626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304800"/>
            <a:ext cx="5105400" cy="56626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87CBF1-380C-4B4B-B480-85A84A5860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89838-623B-466A-B476-7FCA79420E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083A9-53E3-4090-812B-D6FA3D3F18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526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FF7FB-9B40-4509-AE84-790F8E44D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F93BC-9A42-4656-B391-0B744CE661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A45E41-30CC-4E38-BEEA-0968BE9DF8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87BF3-CA64-448D-B589-08CA431849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6CB1F-CED8-4D7D-A962-2252780BCB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E673D-4487-4131-A0DC-BB7C5CC5EA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04800"/>
            <a:ext cx="7010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52600" y="1395413"/>
            <a:ext cx="701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 Second level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05000" y="6400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16413" y="6400800"/>
            <a:ext cx="2084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91400" y="6400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fld id="{92613933-3851-4ABB-9B6F-D6CD116BE9F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200" i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14388" y="1339850"/>
            <a:ext cx="7429500" cy="1143000"/>
          </a:xfrm>
        </p:spPr>
        <p:txBody>
          <a:bodyPr/>
          <a:lstStyle/>
          <a:p>
            <a:pPr algn="ctr"/>
            <a:r>
              <a:rPr lang="id-ID" dirty="0" smtClean="0"/>
              <a:t>REPRESENTASI PENGETAHUAN</a:t>
            </a:r>
            <a:br>
              <a:rPr lang="id-ID" dirty="0" smtClean="0"/>
            </a:br>
            <a:r>
              <a:rPr lang="id-ID" dirty="0" smtClean="0"/>
              <a:t>(2)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92438" y="2768600"/>
            <a:ext cx="5248275" cy="1109663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id-ID" b="1" dirty="0" smtClean="0"/>
              <a:t>Sistem Cerdas -  Sesi 06</a:t>
            </a:r>
            <a:endParaRPr lang="en-US" b="1" i="1" dirty="0"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412954"/>
            <a:ext cx="7010400" cy="6076335"/>
          </a:xfrm>
        </p:spPr>
        <p:txBody>
          <a:bodyPr/>
          <a:lstStyle/>
          <a:p>
            <a:pPr algn="just"/>
            <a:r>
              <a:rPr lang="id-ID" sz="2100" dirty="0" smtClean="0"/>
              <a:t>Scene 2 : Pesanan</a:t>
            </a:r>
          </a:p>
          <a:p>
            <a:pPr lvl="1" algn="just"/>
            <a:r>
              <a:rPr lang="id-ID" sz="2100" dirty="0" smtClean="0"/>
              <a:t>Tamu memberikan pesanan pada pelayan</a:t>
            </a:r>
          </a:p>
          <a:p>
            <a:pPr lvl="1" algn="just"/>
            <a:r>
              <a:rPr lang="id-ID" sz="2100" dirty="0" smtClean="0"/>
              <a:t>Pelayan mengambil pesanan dan meletakkan pesanan di atas baki</a:t>
            </a:r>
          </a:p>
          <a:p>
            <a:pPr lvl="1" algn="just"/>
            <a:r>
              <a:rPr lang="id-ID" sz="2100" dirty="0" smtClean="0"/>
              <a:t>Tamu membayar</a:t>
            </a:r>
          </a:p>
          <a:p>
            <a:pPr algn="just"/>
            <a:r>
              <a:rPr lang="id-ID" sz="2100" dirty="0" smtClean="0"/>
              <a:t>Scene 3 : Makan</a:t>
            </a:r>
          </a:p>
          <a:p>
            <a:pPr lvl="1" algn="just"/>
            <a:r>
              <a:rPr lang="id-ID" sz="2100" dirty="0" smtClean="0"/>
              <a:t>Tamu mengambil serbet,sedotan,saos sambal,dl</a:t>
            </a:r>
          </a:p>
          <a:p>
            <a:pPr lvl="1" algn="just"/>
            <a:r>
              <a:rPr lang="id-ID" sz="2100" dirty="0" smtClean="0"/>
              <a:t>Tamu makan</a:t>
            </a:r>
          </a:p>
          <a:p>
            <a:pPr algn="just"/>
            <a:r>
              <a:rPr lang="id-ID" sz="2100" dirty="0" smtClean="0"/>
              <a:t>Scene 4 : Pulang</a:t>
            </a:r>
          </a:p>
          <a:p>
            <a:pPr lvl="1" algn="just"/>
            <a:r>
              <a:rPr lang="id-ID" sz="2100" dirty="0" smtClean="0"/>
              <a:t>Tamu mencuci tangan</a:t>
            </a:r>
          </a:p>
          <a:p>
            <a:pPr lvl="1" algn="just"/>
            <a:r>
              <a:rPr lang="id-ID" sz="2100" dirty="0" smtClean="0"/>
              <a:t>Tamu meninggalkan meja</a:t>
            </a:r>
          </a:p>
          <a:p>
            <a:pPr lvl="1" algn="just"/>
            <a:r>
              <a:rPr lang="id-ID" sz="2100" dirty="0" smtClean="0"/>
              <a:t>Tamu menaiki kendaraan dan pulang</a:t>
            </a:r>
          </a:p>
          <a:p>
            <a:pPr algn="just"/>
            <a:r>
              <a:rPr lang="id-ID" sz="2100" dirty="0" smtClean="0"/>
              <a:t>Hasil</a:t>
            </a:r>
          </a:p>
          <a:p>
            <a:pPr lvl="1" algn="just"/>
            <a:r>
              <a:rPr lang="id-ID" sz="2100" dirty="0" smtClean="0"/>
              <a:t>Tamu merasa kenyang</a:t>
            </a:r>
          </a:p>
          <a:p>
            <a:pPr lvl="1" algn="just"/>
            <a:r>
              <a:rPr lang="id-ID" sz="2100" dirty="0" smtClean="0"/>
              <a:t>Tamu merasa senang/kecewa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Buatlah script </a:t>
            </a:r>
            <a:r>
              <a:rPr lang="id-ID" dirty="0" smtClean="0"/>
              <a:t>“Penyusunan Kartu Rencana Studi (KRS)”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Aturan Produksi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d-ID" sz="2200" dirty="0" smtClean="0"/>
              <a:t>Sering digunakan untuk merepresentasikan pengetahuan pada sistem pakar</a:t>
            </a:r>
          </a:p>
          <a:p>
            <a:pPr algn="just"/>
            <a:r>
              <a:rPr lang="id-ID" sz="2200" dirty="0" smtClean="0"/>
              <a:t>Dituliskan dalam bentuk jika-maka (if-then)</a:t>
            </a:r>
          </a:p>
          <a:p>
            <a:pPr algn="just"/>
            <a:r>
              <a:rPr lang="id-ID" sz="2200" dirty="0" smtClean="0"/>
              <a:t>Menghubungkan premis dengan konklusi yang diakibatkannya</a:t>
            </a:r>
          </a:p>
          <a:p>
            <a:pPr algn="just"/>
            <a:r>
              <a:rPr lang="id-ID" sz="2200" dirty="0" smtClean="0"/>
              <a:t>Struktur penulisan : </a:t>
            </a:r>
            <a:r>
              <a:rPr lang="id-ID" sz="2200" i="1" dirty="0" smtClean="0"/>
              <a:t>if</a:t>
            </a:r>
            <a:r>
              <a:rPr lang="id-ID" sz="2200" dirty="0" smtClean="0"/>
              <a:t> premis </a:t>
            </a:r>
            <a:r>
              <a:rPr lang="id-ID" sz="2200" i="1" dirty="0" smtClean="0"/>
              <a:t>then</a:t>
            </a:r>
            <a:r>
              <a:rPr lang="id-ID" sz="2200" dirty="0" smtClean="0"/>
              <a:t> konklusi</a:t>
            </a:r>
          </a:p>
          <a:p>
            <a:pPr algn="just"/>
            <a:r>
              <a:rPr lang="id-ID" sz="2200" dirty="0" smtClean="0"/>
              <a:t>Contoh: </a:t>
            </a:r>
            <a:r>
              <a:rPr lang="id-ID" sz="2200" i="1" dirty="0" smtClean="0"/>
              <a:t>if</a:t>
            </a:r>
            <a:r>
              <a:rPr lang="id-ID" sz="2200" dirty="0" smtClean="0"/>
              <a:t> hari ini hujan </a:t>
            </a:r>
            <a:r>
              <a:rPr lang="id-ID" sz="2200" i="1" dirty="0" smtClean="0"/>
              <a:t>then</a:t>
            </a:r>
            <a:r>
              <a:rPr lang="id-ID" sz="2200" dirty="0" smtClean="0"/>
              <a:t> saya tidak kuliah</a:t>
            </a:r>
            <a:endParaRPr lang="id-ID" sz="2200" dirty="0"/>
          </a:p>
        </p:txBody>
      </p:sp>
      <p:pic>
        <p:nvPicPr>
          <p:cNvPr id="4" name="Picture 3" descr="CASE-IF-THEN-END_flowchar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6039" y="4523958"/>
            <a:ext cx="2531806" cy="216498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53960"/>
            <a:ext cx="7010400" cy="6135329"/>
          </a:xfrm>
        </p:spPr>
        <p:txBody>
          <a:bodyPr/>
          <a:lstStyle/>
          <a:p>
            <a:pPr algn="just"/>
            <a:r>
              <a:rPr lang="id-ID" dirty="0" smtClean="0"/>
              <a:t>Keuntungan aturan produksi :</a:t>
            </a:r>
          </a:p>
          <a:p>
            <a:pPr marL="914400" lvl="1" indent="-457200" algn="just">
              <a:buFont typeface="+mj-lt"/>
              <a:buAutoNum type="alphaLcPeriod"/>
            </a:pPr>
            <a:r>
              <a:rPr lang="id-ID" dirty="0" smtClean="0"/>
              <a:t>Sederhana dan mudah dipahami</a:t>
            </a:r>
          </a:p>
          <a:p>
            <a:pPr marL="914400" lvl="1" indent="-457200" algn="just">
              <a:buFont typeface="+mj-lt"/>
              <a:buAutoNum type="alphaLcPeriod"/>
            </a:pPr>
            <a:r>
              <a:rPr lang="id-ID" dirty="0" smtClean="0"/>
              <a:t>Implementasi secara straightforward sangat di mungkinkan dalam komputer</a:t>
            </a:r>
          </a:p>
          <a:p>
            <a:pPr marL="914400" lvl="1" indent="-457200" algn="just">
              <a:buFont typeface="+mj-lt"/>
              <a:buAutoNum type="alphaLcPeriod"/>
            </a:pPr>
            <a:r>
              <a:rPr lang="id-ID" dirty="0" smtClean="0"/>
              <a:t>Dasar  bagi berbagai varian</a:t>
            </a:r>
          </a:p>
          <a:p>
            <a:pPr marL="354013" indent="-296863" algn="just"/>
            <a:r>
              <a:rPr lang="id-ID" dirty="0" smtClean="0"/>
              <a:t>Kelemahan aturan produksi :</a:t>
            </a:r>
          </a:p>
          <a:p>
            <a:pPr marL="914400" lvl="1" indent="-457200" algn="just">
              <a:buFont typeface="+mj-lt"/>
              <a:buAutoNum type="alphaLcPeriod"/>
            </a:pPr>
            <a:r>
              <a:rPr lang="id-ID" dirty="0" smtClean="0"/>
              <a:t>Implementasi yang sederhana sering menyebabkan inefisiensi</a:t>
            </a:r>
          </a:p>
          <a:p>
            <a:pPr marL="914400" lvl="1" indent="-457200" algn="just">
              <a:buFont typeface="+mj-lt"/>
              <a:buAutoNum type="alphaLcPeriod"/>
            </a:pPr>
            <a:r>
              <a:rPr lang="id-ID" dirty="0" smtClean="0"/>
              <a:t>Beberapa tipe pengetahuan sulit direpresentasikan dalam aturan produksi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Presentasi tugas sesi-5 (Preview Sistem Pakar)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349" y="2841523"/>
            <a:ext cx="7010400" cy="838200"/>
          </a:xfrm>
        </p:spPr>
        <p:txBody>
          <a:bodyPr/>
          <a:lstStyle/>
          <a:p>
            <a:pPr algn="ctr"/>
            <a:r>
              <a:rPr lang="id-ID" dirty="0" smtClean="0"/>
              <a:t>Terima Kasih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Frame (Bingkai)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d-ID" dirty="0" smtClean="0"/>
              <a:t>Minsky (1975), frame dipandang sebagai struktur data yang digunakan untuk merepresentasikan situasi-situasi yang telah dipahami</a:t>
            </a:r>
          </a:p>
          <a:p>
            <a:pPr algn="just"/>
            <a:r>
              <a:rPr lang="id-ID" dirty="0" smtClean="0"/>
              <a:t>Frame digunakan untuk merepresentasikan pengetahuan yang didasarkan pada karakteristik yang sudah dikenal yang merupakan pengalaman masa lalu</a:t>
            </a:r>
          </a:p>
          <a:p>
            <a:pPr algn="just"/>
            <a:r>
              <a:rPr lang="id-ID" dirty="0" smtClean="0"/>
              <a:t>Frame terdiri dari slot dan subslot. Slot sebagai kumpulan atribut/properti obyek dan subslot menjelaskan pengetahuan/prosedur dari atribut pada slot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294968"/>
            <a:ext cx="7010400" cy="6253316"/>
          </a:xfrm>
        </p:spPr>
        <p:txBody>
          <a:bodyPr/>
          <a:lstStyle/>
          <a:p>
            <a:pPr algn="just"/>
            <a:r>
              <a:rPr lang="id-ID" sz="2000" dirty="0" smtClean="0"/>
              <a:t>Slot dalam frame berisi beberapa informasi sbb: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Informasi identifikasi frame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Hubungan frame dengan frame yang lain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Penggambaran persyaratan yang dibutuhkan frame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Informasi prosedural untuk menggunakan struktur yang digambarkan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Informasi default frame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Informasi baru</a:t>
            </a:r>
          </a:p>
          <a:p>
            <a:pPr marL="354013" indent="-354013" algn="just"/>
            <a:r>
              <a:rPr lang="id-ID" sz="2000" dirty="0" smtClean="0"/>
              <a:t>Subslot terdiri dari beberapa bentuk :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Value; nilai suatu atribut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Default; nilai yang digunakan jika slot kosong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Range; jenis informasi yang muncul pada slot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If added; informasi tindakan yang akan dikerjakan jika nilai slot diisi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If needed; digunakan jika tidak ada value pada slot</a:t>
            </a:r>
          </a:p>
          <a:p>
            <a:pPr marL="857250" lvl="1" indent="-457200" algn="just">
              <a:buFont typeface="+mj-lt"/>
              <a:buAutoNum type="arabicPeriod"/>
            </a:pPr>
            <a:r>
              <a:rPr lang="id-ID" sz="2000" dirty="0" smtClean="0"/>
              <a:t>Other;  slot dpt berisi frame,rule,jaringan semantik atau tipe lain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 l="6677" r="29402" b="1593"/>
          <a:stretch>
            <a:fillRect/>
          </a:stretch>
        </p:blipFill>
        <p:spPr>
          <a:xfrm>
            <a:off x="263012" y="513734"/>
            <a:ext cx="4248103" cy="4810433"/>
          </a:xfrm>
          <a:noFill/>
          <a:ln/>
        </p:spPr>
      </p:pic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4702278" y="1489586"/>
            <a:ext cx="4043516" cy="4332339"/>
            <a:chOff x="3120" y="912"/>
            <a:chExt cx="2448" cy="2400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/>
            <a:srcRect l="5922" t="7312" r="8893" b="4207"/>
            <a:stretch>
              <a:fillRect/>
            </a:stretch>
          </p:blipFill>
          <p:spPr bwMode="auto">
            <a:xfrm>
              <a:off x="3120" y="912"/>
              <a:ext cx="2352" cy="2400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704" y="1968"/>
              <a:ext cx="864" cy="1008"/>
            </a:xfrm>
            <a:prstGeom prst="ellipse">
              <a:avLst/>
            </a:prstGeom>
            <a:noFill/>
            <a:ln w="222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 Frame Kamar Hotel</a:t>
            </a:r>
            <a:endParaRPr lang="id-ID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4499" y="2090738"/>
            <a:ext cx="2490541" cy="119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7908" y="4773101"/>
            <a:ext cx="2308738" cy="10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723" y="1242770"/>
            <a:ext cx="2284464" cy="133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27687" y="2969311"/>
            <a:ext cx="2220247" cy="1407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Elbow Connector 9"/>
          <p:cNvCxnSpPr/>
          <p:nvPr/>
        </p:nvCxnSpPr>
        <p:spPr bwMode="auto">
          <a:xfrm flipV="1">
            <a:off x="3333135" y="1563329"/>
            <a:ext cx="1799304" cy="1371600"/>
          </a:xfrm>
          <a:prstGeom prst="bentConnector3">
            <a:avLst>
              <a:gd name="adj1" fmla="val 50000"/>
            </a:avLst>
          </a:prstGeom>
          <a:solidFill>
            <a:srgbClr val="C0C0C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Elbow Connector 11"/>
          <p:cNvCxnSpPr/>
          <p:nvPr/>
        </p:nvCxnSpPr>
        <p:spPr bwMode="auto">
          <a:xfrm>
            <a:off x="3318387" y="3023419"/>
            <a:ext cx="1932039" cy="132736"/>
          </a:xfrm>
          <a:prstGeom prst="bentConnector3">
            <a:avLst>
              <a:gd name="adj1" fmla="val 50000"/>
            </a:avLst>
          </a:prstGeom>
          <a:solidFill>
            <a:srgbClr val="C0C0C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Shape 28"/>
          <p:cNvCxnSpPr/>
          <p:nvPr/>
        </p:nvCxnSpPr>
        <p:spPr bwMode="auto">
          <a:xfrm>
            <a:off x="3318387" y="3126658"/>
            <a:ext cx="2241755" cy="1946787"/>
          </a:xfrm>
          <a:prstGeom prst="bentConnector3">
            <a:avLst>
              <a:gd name="adj1" fmla="val 37500"/>
            </a:avLst>
          </a:prstGeom>
          <a:solidFill>
            <a:srgbClr val="C0C0C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5" name="Elbow Connector 34"/>
          <p:cNvCxnSpPr/>
          <p:nvPr/>
        </p:nvCxnSpPr>
        <p:spPr bwMode="auto">
          <a:xfrm rot="10800000" flipV="1">
            <a:off x="4395019" y="5751870"/>
            <a:ext cx="1120880" cy="103239"/>
          </a:xfrm>
          <a:prstGeom prst="bentConnector3">
            <a:avLst>
              <a:gd name="adj1" fmla="val 50000"/>
            </a:avLst>
          </a:prstGeom>
          <a:solidFill>
            <a:srgbClr val="C0C0C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69795" y="5617138"/>
            <a:ext cx="2772662" cy="87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Buatlah frame “Kendaraan yang anda gunakan”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Script (Naskah)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395412"/>
            <a:ext cx="7010400" cy="5005387"/>
          </a:xfrm>
        </p:spPr>
        <p:txBody>
          <a:bodyPr/>
          <a:lstStyle/>
          <a:p>
            <a:pPr algn="just"/>
            <a:r>
              <a:rPr lang="id-ID" sz="2300" dirty="0" smtClean="0"/>
              <a:t>Dirancang oleh Roger Schank &amp; Robert Abelson (Yale University)</a:t>
            </a:r>
          </a:p>
          <a:p>
            <a:pPr algn="just"/>
            <a:r>
              <a:rPr lang="id-ID" sz="2300" dirty="0" smtClean="0"/>
              <a:t>Representasi dari pengorganisasian struktur-struktur Conceptual Dependency (ketergantungan konseptual) menjadi deskripsi khusus.</a:t>
            </a:r>
          </a:p>
          <a:p>
            <a:pPr algn="just"/>
            <a:r>
              <a:rPr lang="id-ID" sz="2300" dirty="0" smtClean="0"/>
              <a:t>Conceptual Dependency merupakan teori tentang bagaimana merepresentasikan pengetahuan tentang even (kejadian) yang biasanya terkandung dalam kalimat bahasa natural</a:t>
            </a:r>
          </a:p>
          <a:p>
            <a:pPr algn="just"/>
            <a:r>
              <a:rPr lang="id-ID" sz="2300" dirty="0" smtClean="0"/>
              <a:t>Jika frame menggambarkan obyek maka script menggambarkan urutan persitiwa</a:t>
            </a:r>
            <a:endParaRPr lang="id-ID" sz="23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442452"/>
            <a:ext cx="7010400" cy="6017342"/>
          </a:xfrm>
        </p:spPr>
        <p:txBody>
          <a:bodyPr/>
          <a:lstStyle/>
          <a:p>
            <a:pPr algn="just"/>
            <a:r>
              <a:rPr lang="id-ID" dirty="0" smtClean="0"/>
              <a:t>Dalam menggambarkan urutan peristiwa, script menggunakan serangkaian slot yang berisi informasi tentang orang, obyek dan tindakan yang terjadi dalam suatu peristiwa</a:t>
            </a:r>
          </a:p>
          <a:p>
            <a:pPr algn="just"/>
            <a:r>
              <a:rPr lang="id-ID" dirty="0" smtClean="0"/>
              <a:t>Elemen dalam script :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d-ID" dirty="0" smtClean="0"/>
              <a:t>Kondisi Input ; situasi yang harus dipenuhi sebelum suatu kejadian terjadi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d-ID" dirty="0" smtClean="0"/>
              <a:t>Prop ; obyek pendukung yang digunakan dalam urutan peristiwa yang terjadi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d-ID" dirty="0" smtClean="0"/>
              <a:t>Role ; orang yang terlibat dalam suatu peran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d-ID" dirty="0" smtClean="0"/>
              <a:t>Scene ; adegan urutan peristiwa aktual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d-ID" dirty="0" smtClean="0"/>
              <a:t>Track ; variasi yang mungkin terjadi dalam script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d-ID" dirty="0" smtClean="0"/>
              <a:t>Hasil ; kondisi akhir yang terjadi setelah urutan peristiwa dalam script terjadi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 Script Restoran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Track : Fast Food Restoran</a:t>
            </a:r>
          </a:p>
          <a:p>
            <a:r>
              <a:rPr lang="id-ID" dirty="0" smtClean="0"/>
              <a:t>Role : tamu, pelayan</a:t>
            </a:r>
          </a:p>
          <a:p>
            <a:r>
              <a:rPr lang="id-ID" dirty="0" smtClean="0"/>
              <a:t>Prop : konter,baki,makanan,uang,serbet,saos sambal,sedotan,dll</a:t>
            </a:r>
          </a:p>
          <a:p>
            <a:r>
              <a:rPr lang="id-ID" dirty="0" smtClean="0"/>
              <a:t>Kondisi Input : Tamu Lapar – Tamu punya uang</a:t>
            </a:r>
          </a:p>
          <a:p>
            <a:r>
              <a:rPr lang="id-ID" dirty="0" smtClean="0"/>
              <a:t>Scene 1 : Masuk</a:t>
            </a:r>
          </a:p>
          <a:p>
            <a:pPr lvl="1"/>
            <a:r>
              <a:rPr lang="id-ID" dirty="0" smtClean="0"/>
              <a:t>Tamu parkir kendaraan</a:t>
            </a:r>
          </a:p>
          <a:p>
            <a:pPr lvl="1"/>
            <a:r>
              <a:rPr lang="id-ID" dirty="0" smtClean="0"/>
              <a:t>Tamu masuk restoran</a:t>
            </a:r>
          </a:p>
          <a:p>
            <a:pPr lvl="1"/>
            <a:r>
              <a:rPr lang="id-ID" dirty="0" smtClean="0"/>
              <a:t>Tamu antri</a:t>
            </a:r>
          </a:p>
          <a:p>
            <a:pPr lvl="1"/>
            <a:r>
              <a:rPr lang="id-ID" dirty="0" smtClean="0"/>
              <a:t>Tamu baca menu dan memutuskan apa yang dipilihnya</a:t>
            </a:r>
          </a:p>
          <a:p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lassroom expectations">
  <a:themeElements>
    <a:clrScheme name="1844_Classroom Expectations_Copyedite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844_Classroom Expectations_Copyedited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844_Classroom Expectations_Copyedite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Classroom expectations</Template>
  <TotalTime>250</TotalTime>
  <Words>508</Words>
  <Application>Microsoft Office PowerPoint</Application>
  <PresentationFormat>On-screen Show (4:3)</PresentationFormat>
  <Paragraphs>76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Classroom expectations</vt:lpstr>
      <vt:lpstr>REPRESENTASI PENGETAHUAN (2)</vt:lpstr>
      <vt:lpstr>Frame (Bingkai)</vt:lpstr>
      <vt:lpstr>Slide 3</vt:lpstr>
      <vt:lpstr>Slide 4</vt:lpstr>
      <vt:lpstr>Contoh Frame Kamar Hotel</vt:lpstr>
      <vt:lpstr>Slide 6</vt:lpstr>
      <vt:lpstr>Script (Naskah)</vt:lpstr>
      <vt:lpstr>Slide 8</vt:lpstr>
      <vt:lpstr>Contoh Script Restoran</vt:lpstr>
      <vt:lpstr>Slide 10</vt:lpstr>
      <vt:lpstr>Slide 11</vt:lpstr>
      <vt:lpstr>Aturan Produksi</vt:lpstr>
      <vt:lpstr>Slide 13</vt:lpstr>
      <vt:lpstr>Slide 14</vt:lpstr>
      <vt:lpstr>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REPRESENTASI PENGETAHUAN</dc:title>
  <dc:creator>Ace</dc:creator>
  <cp:lastModifiedBy>Ace</cp:lastModifiedBy>
  <cp:revision>26</cp:revision>
  <dcterms:created xsi:type="dcterms:W3CDTF">2012-04-27T13:36:11Z</dcterms:created>
  <dcterms:modified xsi:type="dcterms:W3CDTF">2012-05-05T00:46:42Z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TC011589511033</vt:lpwstr>
  </property>
</Properties>
</file>