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2"/>
  </p:sldMasterIdLst>
  <p:notesMasterIdLst>
    <p:notesMasterId r:id="rId9"/>
  </p:notesMasterIdLst>
  <p:handoutMasterIdLst>
    <p:handoutMasterId r:id="rId10"/>
  </p:handoutMasterIdLst>
  <p:sldIdLst>
    <p:sldId id="256" r:id="rId3"/>
    <p:sldId id="257" r:id="rId4"/>
    <p:sldId id="269" r:id="rId5"/>
    <p:sldId id="270" r:id="rId6"/>
    <p:sldId id="271" r:id="rId7"/>
    <p:sldId id="273" r:id="rId8"/>
  </p:sldIdLst>
  <p:sldSz cx="12192000" cy="6858000"/>
  <p:notesSz cx="6888163" cy="10020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61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1" d="100"/>
          <a:sy n="51" d="100"/>
        </p:scale>
        <p:origin x="235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1698" y="1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23CEAAF3-9831-450B-8D59-2C09DB96C8FC}" type="datetimeFigureOut">
              <a:rPr lang="id-ID"/>
              <a:t>11/04/2014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06834459-7356-44BF-850D-8B30C4FB3B6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69016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1"/>
            <a:ext cx="2984871" cy="50275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2D50CD79-FC16-4410-AB61-17F26E6D3BC8}" type="datetimeFigureOut">
              <a:rPr lang="id-ID"/>
              <a:t>11/04/2014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2269"/>
            <a:ext cx="5510530" cy="3945494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7547"/>
            <a:ext cx="2984871" cy="502754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0A3C37BE-C303-496D-B5CD-85F2937540F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5084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02B9795-92DC-40DC-A1CA-9A4B349D7824}" type="datetimeFigureOut">
              <a:rPr lang="id-ID" smtClean="0"/>
              <a:t>11/04/2014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0FF54DE5-C571-48E8-A5BC-B369434E2F44}" type="slidenum">
              <a:rPr lang="id-ID" smtClean="0"/>
              <a:t>‹#›</a:t>
            </a:fld>
            <a:endParaRPr lang="id-ID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855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 smtClean="0"/>
              <a:pPr/>
              <a:t>11/04/2014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60257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 smtClean="0"/>
              <a:pPr/>
              <a:t>11/04/2014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id-ID" smtClean="0"/>
              <a:pPr/>
              <a:t>‹#›</a:t>
            </a:fld>
            <a:endParaRPr lang="id-ID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89537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 smtClean="0"/>
              <a:pPr/>
              <a:t>11/04/2014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70380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 smtClean="0"/>
              <a:pPr/>
              <a:t>11/04/2014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47068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 smtClean="0"/>
              <a:pPr/>
              <a:t>11/04/2014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18583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 smtClean="0"/>
              <a:pPr/>
              <a:t>11/04/2014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id-ID" smtClean="0"/>
              <a:pPr/>
              <a:t>‹#›</a:t>
            </a:fld>
            <a:endParaRPr lang="id-ID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0245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 smtClean="0"/>
              <a:t>11/04/2014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id-ID" smtClean="0"/>
              <a:t>‹#›</a:t>
            </a:fld>
            <a:endParaRPr lang="id-ID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03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 smtClean="0"/>
              <a:t>11/04/2014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id-ID" smtClean="0"/>
              <a:t>‹#›</a:t>
            </a:fld>
            <a:endParaRPr lang="id-ID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632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4900" y="4511784"/>
            <a:ext cx="5734050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6981063" y="1310656"/>
            <a:ext cx="521093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3958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 smtClean="0"/>
              <a:t>11/04/2014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2558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 smtClean="0"/>
              <a:t>11/04/2014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id-ID" smtClean="0"/>
              <a:t>‹#›</a:t>
            </a:fld>
            <a:endParaRPr lang="id-ID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6685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 smtClean="0"/>
              <a:t>11/04/2014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1062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 smtClean="0"/>
              <a:t>11/04/2014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id-ID" smtClean="0"/>
              <a:t>‹#›</a:t>
            </a:fld>
            <a:endParaRPr lang="id-ID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0042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 smtClean="0"/>
              <a:t>11/04/2014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id-ID" smtClean="0"/>
              <a:t>‹#›</a:t>
            </a:fld>
            <a:endParaRPr lang="id-ID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849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 smtClean="0"/>
              <a:t>11/04/2014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0443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 smtClean="0"/>
              <a:t>11/04/2014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id-ID" smtClean="0"/>
              <a:t>‹#›</a:t>
            </a:fld>
            <a:endParaRPr lang="id-ID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409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id-ID" smtClean="0"/>
              <a:t>11/04/2014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2827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02B9795-92DC-40DC-A1CA-9A4B349D7824}" type="datetimeFigureOut">
              <a:rPr lang="id-ID" smtClean="0"/>
              <a:pPr/>
              <a:t>11/04/2014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FF54DE5-C571-48E8-A5BC-B369434E2F44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69456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104899" y="2493797"/>
            <a:ext cx="7770159" cy="2219691"/>
          </a:xfrm>
        </p:spPr>
        <p:txBody>
          <a:bodyPr anchor="ctr">
            <a:normAutofit/>
          </a:bodyPr>
          <a:lstStyle/>
          <a:p>
            <a:r>
              <a:rPr lang="en-US" sz="4800" dirty="0"/>
              <a:t>breadth first search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id-ID" sz="2000" dirty="0" smtClean="0"/>
              <a:t>TAUFIK HIDAYATULAH</a:t>
            </a:r>
            <a:r>
              <a:rPr lang="id-ID" sz="2000" dirty="0" smtClean="0"/>
              <a:t> </a:t>
            </a:r>
            <a:r>
              <a:rPr lang="id-ID" sz="2000" dirty="0" smtClean="0"/>
              <a:t>(11522374)</a:t>
            </a:r>
          </a:p>
          <a:p>
            <a:r>
              <a:rPr lang="id-ID" sz="2000" dirty="0" smtClean="0"/>
              <a:t>SISTEM CERDAS </a:t>
            </a:r>
          </a:p>
          <a:p>
            <a:r>
              <a:rPr lang="id-ID" sz="2000" dirty="0" smtClean="0"/>
              <a:t>KELAS 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5213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DEFINISI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38163" indent="-538163"/>
            <a:r>
              <a:rPr lang="en-US" sz="4000" dirty="0" err="1"/>
              <a:t>algoritma</a:t>
            </a:r>
            <a:r>
              <a:rPr lang="en-US" sz="4000" dirty="0"/>
              <a:t> yang </a:t>
            </a:r>
            <a:r>
              <a:rPr lang="en-US" sz="4000" dirty="0" err="1"/>
              <a:t>melakukan</a:t>
            </a:r>
            <a:r>
              <a:rPr lang="en-US" sz="4000" dirty="0"/>
              <a:t> </a:t>
            </a:r>
            <a:r>
              <a:rPr lang="en-US" sz="4000" dirty="0" err="1"/>
              <a:t>pencarian</a:t>
            </a:r>
            <a:r>
              <a:rPr lang="en-US" sz="4000" dirty="0"/>
              <a:t> </a:t>
            </a:r>
            <a:r>
              <a:rPr lang="en-US" sz="4000" dirty="0" err="1"/>
              <a:t>secara</a:t>
            </a:r>
            <a:r>
              <a:rPr lang="en-US" sz="4000" dirty="0"/>
              <a:t> </a:t>
            </a:r>
            <a:r>
              <a:rPr lang="en-US" sz="4000" dirty="0" err="1"/>
              <a:t>melebar</a:t>
            </a:r>
            <a:r>
              <a:rPr lang="en-US" sz="4000" dirty="0"/>
              <a:t> yang </a:t>
            </a:r>
            <a:r>
              <a:rPr lang="en-US" sz="4000" dirty="0" err="1"/>
              <a:t>mengunjungi</a:t>
            </a:r>
            <a:r>
              <a:rPr lang="en-US" sz="4000" dirty="0"/>
              <a:t> </a:t>
            </a:r>
            <a:r>
              <a:rPr lang="en-US" sz="4000" dirty="0" err="1"/>
              <a:t>simpul</a:t>
            </a:r>
            <a:r>
              <a:rPr lang="en-US" sz="4000" dirty="0"/>
              <a:t> </a:t>
            </a:r>
            <a:r>
              <a:rPr lang="en-US" sz="4000" dirty="0" err="1"/>
              <a:t>secara</a:t>
            </a:r>
            <a:r>
              <a:rPr lang="en-US" sz="4000" dirty="0"/>
              <a:t> preorder </a:t>
            </a:r>
            <a:r>
              <a:rPr lang="en-US" sz="4000" dirty="0" err="1" smtClean="0"/>
              <a:t>kemudian</a:t>
            </a:r>
            <a:r>
              <a:rPr lang="en-US" sz="4000" dirty="0" smtClean="0"/>
              <a:t> </a:t>
            </a:r>
            <a:r>
              <a:rPr lang="en-US" sz="4000" dirty="0" err="1"/>
              <a:t>mengunjungi</a:t>
            </a:r>
            <a:r>
              <a:rPr lang="en-US" sz="4000" dirty="0"/>
              <a:t> </a:t>
            </a:r>
            <a:r>
              <a:rPr lang="en-US" sz="4000" dirty="0" err="1"/>
              <a:t>semua</a:t>
            </a:r>
            <a:r>
              <a:rPr lang="en-US" sz="4000" dirty="0"/>
              <a:t> </a:t>
            </a:r>
            <a:r>
              <a:rPr lang="en-US" sz="4000" dirty="0" err="1"/>
              <a:t>simpul</a:t>
            </a:r>
            <a:r>
              <a:rPr lang="en-US" sz="4000" dirty="0"/>
              <a:t> yang </a:t>
            </a:r>
            <a:r>
              <a:rPr lang="en-US" sz="4000" dirty="0" err="1"/>
              <a:t>bertetangga</a:t>
            </a:r>
            <a:r>
              <a:rPr lang="en-US" sz="4000" dirty="0"/>
              <a:t> </a:t>
            </a:r>
            <a:r>
              <a:rPr lang="en-US" sz="4000" dirty="0" err="1"/>
              <a:t>dengan</a:t>
            </a:r>
            <a:r>
              <a:rPr lang="en-US" sz="4000" dirty="0"/>
              <a:t> </a:t>
            </a:r>
            <a:r>
              <a:rPr lang="en-US" sz="4000" dirty="0" err="1"/>
              <a:t>simpul</a:t>
            </a:r>
            <a:r>
              <a:rPr lang="en-US" sz="4000" dirty="0"/>
              <a:t> </a:t>
            </a:r>
            <a:r>
              <a:rPr lang="en-US" sz="4000" dirty="0" err="1"/>
              <a:t>tersebut</a:t>
            </a:r>
            <a:r>
              <a:rPr lang="en-US" sz="4000" dirty="0"/>
              <a:t> </a:t>
            </a:r>
            <a:r>
              <a:rPr lang="en-US" sz="4000" dirty="0" err="1"/>
              <a:t>terlebih</a:t>
            </a:r>
            <a:r>
              <a:rPr lang="en-US" sz="4000" dirty="0"/>
              <a:t> </a:t>
            </a:r>
            <a:r>
              <a:rPr lang="en-US" sz="4000" dirty="0" err="1" smtClean="0"/>
              <a:t>dahulu</a:t>
            </a:r>
            <a:r>
              <a:rPr lang="id-ID" sz="4000" dirty="0" smtClean="0"/>
              <a:t>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65425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KELEBIHAN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38163" indent="-538163"/>
            <a:r>
              <a:rPr lang="en-US" sz="4000" dirty="0" err="1" smtClean="0"/>
              <a:t>Tidak</a:t>
            </a:r>
            <a:r>
              <a:rPr lang="en-US" sz="4000" dirty="0" smtClean="0"/>
              <a:t> </a:t>
            </a:r>
            <a:r>
              <a:rPr lang="en-US" sz="4000" dirty="0" err="1"/>
              <a:t>akan</a:t>
            </a:r>
            <a:r>
              <a:rPr lang="en-US" sz="4000" dirty="0"/>
              <a:t> </a:t>
            </a:r>
            <a:r>
              <a:rPr lang="en-US" sz="4000" dirty="0" err="1"/>
              <a:t>menemui</a:t>
            </a:r>
            <a:r>
              <a:rPr lang="en-US" sz="4000" dirty="0"/>
              <a:t> </a:t>
            </a:r>
            <a:r>
              <a:rPr lang="en-US" sz="4000" dirty="0" err="1"/>
              <a:t>jalan</a:t>
            </a:r>
            <a:r>
              <a:rPr lang="en-US" sz="4000" dirty="0"/>
              <a:t> </a:t>
            </a:r>
            <a:r>
              <a:rPr lang="en-US" sz="4000" dirty="0" err="1"/>
              <a:t>buntu</a:t>
            </a:r>
            <a:r>
              <a:rPr lang="en-US" sz="4000" dirty="0"/>
              <a:t>.</a:t>
            </a:r>
          </a:p>
          <a:p>
            <a:pPr marL="538163" indent="-538163"/>
            <a:r>
              <a:rPr lang="en-US" sz="4000" dirty="0" err="1" smtClean="0"/>
              <a:t>Menjamin</a:t>
            </a:r>
            <a:r>
              <a:rPr lang="en-US" sz="4000" dirty="0" smtClean="0"/>
              <a:t> </a:t>
            </a:r>
            <a:r>
              <a:rPr lang="en-US" sz="4000" dirty="0" err="1"/>
              <a:t>ditemukannya</a:t>
            </a:r>
            <a:r>
              <a:rPr lang="en-US" sz="4000" dirty="0"/>
              <a:t> </a:t>
            </a:r>
            <a:r>
              <a:rPr lang="en-US" sz="4000" dirty="0" err="1"/>
              <a:t>solusi</a:t>
            </a:r>
            <a:r>
              <a:rPr lang="en-US" sz="4000" dirty="0"/>
              <a:t> (</a:t>
            </a:r>
            <a:r>
              <a:rPr lang="en-US" sz="4000" dirty="0" err="1" smtClean="0"/>
              <a:t>jika</a:t>
            </a:r>
            <a:r>
              <a:rPr lang="id-ID" sz="4000" dirty="0"/>
              <a:t> </a:t>
            </a:r>
            <a:r>
              <a:rPr lang="en-US" sz="4000" dirty="0" err="1" smtClean="0"/>
              <a:t>ada</a:t>
            </a:r>
            <a:r>
              <a:rPr lang="en-US" sz="4000" dirty="0"/>
              <a:t>) </a:t>
            </a:r>
            <a:r>
              <a:rPr lang="en-US" sz="4000" dirty="0" err="1"/>
              <a:t>dan</a:t>
            </a:r>
            <a:r>
              <a:rPr lang="en-US" sz="4000" dirty="0"/>
              <a:t> </a:t>
            </a:r>
            <a:r>
              <a:rPr lang="en-US" sz="4000" dirty="0" err="1"/>
              <a:t>solusi</a:t>
            </a:r>
            <a:r>
              <a:rPr lang="en-US" sz="4000" dirty="0"/>
              <a:t> yang </a:t>
            </a:r>
            <a:r>
              <a:rPr lang="en-US" sz="4000" dirty="0" err="1"/>
              <a:t>ditemukan</a:t>
            </a:r>
            <a:r>
              <a:rPr lang="en-US" sz="4000" dirty="0"/>
              <a:t> </a:t>
            </a:r>
            <a:r>
              <a:rPr lang="id-ID" sz="4000" dirty="0" smtClean="0"/>
              <a:t>adalah solusi </a:t>
            </a:r>
            <a:r>
              <a:rPr lang="id-ID" sz="4000" dirty="0" err="1" smtClean="0"/>
              <a:t>ter</a:t>
            </a:r>
            <a:r>
              <a:rPr lang="en-US" sz="4000" dirty="0" err="1" smtClean="0"/>
              <a:t>baik</a:t>
            </a:r>
            <a:r>
              <a:rPr lang="en-US" sz="4000" dirty="0"/>
              <a:t>.</a:t>
            </a:r>
          </a:p>
          <a:p>
            <a:pPr marL="538163" indent="-538163"/>
            <a:r>
              <a:rPr lang="en-US" sz="4000" dirty="0" err="1" smtClean="0"/>
              <a:t>Jika</a:t>
            </a:r>
            <a:r>
              <a:rPr lang="en-US" sz="4000" dirty="0" smtClean="0"/>
              <a:t> </a:t>
            </a:r>
            <a:r>
              <a:rPr lang="en-US" sz="4000" dirty="0" err="1"/>
              <a:t>ada</a:t>
            </a:r>
            <a:r>
              <a:rPr lang="en-US" sz="4000" dirty="0"/>
              <a:t> </a:t>
            </a:r>
            <a:r>
              <a:rPr lang="en-US" sz="4000" dirty="0" err="1"/>
              <a:t>satu</a:t>
            </a:r>
            <a:r>
              <a:rPr lang="en-US" sz="4000" dirty="0"/>
              <a:t> </a:t>
            </a:r>
            <a:r>
              <a:rPr lang="en-US" sz="4000" dirty="0" err="1"/>
              <a:t>solusi</a:t>
            </a:r>
            <a:r>
              <a:rPr lang="en-US" sz="4000" dirty="0"/>
              <a:t> </a:t>
            </a:r>
            <a:r>
              <a:rPr lang="en-US" sz="4000" dirty="0" err="1"/>
              <a:t>maka</a:t>
            </a:r>
            <a:r>
              <a:rPr lang="en-US" sz="4000" dirty="0"/>
              <a:t> bread-first search </a:t>
            </a:r>
            <a:r>
              <a:rPr lang="en-US" sz="4000" dirty="0" err="1"/>
              <a:t>akan</a:t>
            </a:r>
            <a:r>
              <a:rPr lang="en-US" sz="4000" dirty="0"/>
              <a:t> </a:t>
            </a:r>
            <a:r>
              <a:rPr lang="en-US" sz="4000" dirty="0" err="1"/>
              <a:t>menemukannya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80783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KEKURANGAN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38163" indent="-538163"/>
            <a:r>
              <a:rPr lang="en-US" sz="4800" dirty="0" err="1"/>
              <a:t>Membutuhkan</a:t>
            </a:r>
            <a:r>
              <a:rPr lang="en-US" sz="4800" dirty="0"/>
              <a:t> </a:t>
            </a:r>
            <a:r>
              <a:rPr lang="en-US" sz="4800" dirty="0" err="1"/>
              <a:t>memori</a:t>
            </a:r>
            <a:r>
              <a:rPr lang="en-US" sz="4800" dirty="0"/>
              <a:t> yang </a:t>
            </a:r>
            <a:r>
              <a:rPr lang="en-US" sz="4800" dirty="0" err="1"/>
              <a:t>cukup</a:t>
            </a:r>
            <a:r>
              <a:rPr lang="en-US" sz="4800" dirty="0"/>
              <a:t> </a:t>
            </a:r>
            <a:r>
              <a:rPr lang="en-US" sz="4800" dirty="0" err="1"/>
              <a:t>banyak</a:t>
            </a:r>
            <a:r>
              <a:rPr lang="en-US" sz="4800" dirty="0"/>
              <a:t>.</a:t>
            </a:r>
          </a:p>
          <a:p>
            <a:pPr marL="538163" indent="-538163"/>
            <a:r>
              <a:rPr lang="en-US" sz="4800" dirty="0" err="1" smtClean="0"/>
              <a:t>Membutuhkan</a:t>
            </a:r>
            <a:r>
              <a:rPr lang="en-US" sz="4800" dirty="0" smtClean="0"/>
              <a:t> </a:t>
            </a:r>
            <a:r>
              <a:rPr lang="en-US" sz="4800" dirty="0" err="1"/>
              <a:t>waktu</a:t>
            </a:r>
            <a:r>
              <a:rPr lang="en-US" sz="4800" dirty="0"/>
              <a:t> yang </a:t>
            </a:r>
            <a:r>
              <a:rPr lang="en-US" sz="4800" dirty="0" err="1"/>
              <a:t>cukup</a:t>
            </a:r>
            <a:r>
              <a:rPr lang="en-US" sz="4800" dirty="0"/>
              <a:t> lama</a:t>
            </a:r>
          </a:p>
        </p:txBody>
      </p:sp>
    </p:spTree>
    <p:extLst>
      <p:ext uri="{BB962C8B-B14F-4D97-AF65-F5344CB8AC3E}">
        <p14:creationId xmlns:p14="http://schemas.microsoft.com/office/powerpoint/2010/main" val="1354298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CARA KERJA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538163" indent="-538163"/>
            <a:r>
              <a:rPr lang="en-US" sz="4800" dirty="0" err="1"/>
              <a:t>Masukkan</a:t>
            </a:r>
            <a:r>
              <a:rPr lang="en-US" sz="4800" dirty="0"/>
              <a:t> </a:t>
            </a:r>
            <a:r>
              <a:rPr lang="en-US" sz="4800" dirty="0" err="1"/>
              <a:t>simpul</a:t>
            </a:r>
            <a:r>
              <a:rPr lang="en-US" sz="4800" dirty="0"/>
              <a:t> </a:t>
            </a:r>
            <a:r>
              <a:rPr lang="en-US" sz="4800" dirty="0" err="1"/>
              <a:t>ujung</a:t>
            </a:r>
            <a:r>
              <a:rPr lang="en-US" sz="4800" dirty="0"/>
              <a:t> (</a:t>
            </a:r>
            <a:r>
              <a:rPr lang="en-US" sz="4800" dirty="0" err="1"/>
              <a:t>akar</a:t>
            </a:r>
            <a:r>
              <a:rPr lang="en-US" sz="4800" dirty="0"/>
              <a:t>) </a:t>
            </a:r>
            <a:r>
              <a:rPr lang="en-US" sz="4800" dirty="0" err="1"/>
              <a:t>ke</a:t>
            </a:r>
            <a:r>
              <a:rPr lang="en-US" sz="4800" dirty="0"/>
              <a:t> </a:t>
            </a:r>
            <a:r>
              <a:rPr lang="en-US" sz="4800" dirty="0" err="1"/>
              <a:t>dalam</a:t>
            </a:r>
            <a:r>
              <a:rPr lang="en-US" sz="4800" dirty="0"/>
              <a:t> </a:t>
            </a:r>
            <a:r>
              <a:rPr lang="en-US" sz="4800" dirty="0" err="1"/>
              <a:t>antrian</a:t>
            </a:r>
            <a:endParaRPr lang="en-US" sz="4800" dirty="0"/>
          </a:p>
          <a:p>
            <a:pPr marL="538163" indent="-538163"/>
            <a:r>
              <a:rPr lang="en-US" sz="4800" dirty="0" err="1"/>
              <a:t>Ambil</a:t>
            </a:r>
            <a:r>
              <a:rPr lang="en-US" sz="4800" dirty="0"/>
              <a:t> </a:t>
            </a:r>
            <a:r>
              <a:rPr lang="en-US" sz="4800" dirty="0" err="1"/>
              <a:t>simpul</a:t>
            </a:r>
            <a:r>
              <a:rPr lang="en-US" sz="4800" dirty="0"/>
              <a:t> </a:t>
            </a:r>
            <a:r>
              <a:rPr lang="en-US" sz="4800" dirty="0" err="1"/>
              <a:t>dari</a:t>
            </a:r>
            <a:r>
              <a:rPr lang="en-US" sz="4800" dirty="0"/>
              <a:t> </a:t>
            </a:r>
            <a:r>
              <a:rPr lang="en-US" sz="4800" dirty="0" err="1"/>
              <a:t>awal</a:t>
            </a:r>
            <a:r>
              <a:rPr lang="en-US" sz="4800" dirty="0"/>
              <a:t> </a:t>
            </a:r>
            <a:r>
              <a:rPr lang="en-US" sz="4800" dirty="0" err="1"/>
              <a:t>antrian</a:t>
            </a:r>
            <a:r>
              <a:rPr lang="en-US" sz="4800" dirty="0"/>
              <a:t>, </a:t>
            </a:r>
            <a:r>
              <a:rPr lang="en-US" sz="4800" dirty="0" err="1"/>
              <a:t>lalu</a:t>
            </a:r>
            <a:r>
              <a:rPr lang="en-US" sz="4800" dirty="0"/>
              <a:t> </a:t>
            </a:r>
            <a:r>
              <a:rPr lang="en-US" sz="4800" dirty="0" err="1"/>
              <a:t>cek</a:t>
            </a:r>
            <a:r>
              <a:rPr lang="en-US" sz="4800" dirty="0"/>
              <a:t> </a:t>
            </a:r>
            <a:r>
              <a:rPr lang="en-US" sz="4800" dirty="0" err="1"/>
              <a:t>apakah</a:t>
            </a:r>
            <a:r>
              <a:rPr lang="en-US" sz="4800" dirty="0"/>
              <a:t> </a:t>
            </a:r>
            <a:r>
              <a:rPr lang="en-US" sz="4800" dirty="0" err="1"/>
              <a:t>simpul</a:t>
            </a:r>
            <a:r>
              <a:rPr lang="en-US" sz="4800" dirty="0"/>
              <a:t> </a:t>
            </a:r>
            <a:r>
              <a:rPr lang="en-US" sz="4800" dirty="0" err="1"/>
              <a:t>merupakan</a:t>
            </a:r>
            <a:r>
              <a:rPr lang="en-US" sz="4800" dirty="0"/>
              <a:t> </a:t>
            </a:r>
            <a:r>
              <a:rPr lang="en-US" sz="4800" dirty="0" err="1"/>
              <a:t>solusi</a:t>
            </a:r>
            <a:endParaRPr lang="en-US" sz="4800" dirty="0"/>
          </a:p>
          <a:p>
            <a:pPr marL="538163" indent="-538163"/>
            <a:r>
              <a:rPr lang="en-US" sz="4800" dirty="0" err="1"/>
              <a:t>Jika</a:t>
            </a:r>
            <a:r>
              <a:rPr lang="en-US" sz="4800" dirty="0"/>
              <a:t> </a:t>
            </a:r>
            <a:r>
              <a:rPr lang="en-US" sz="4800" dirty="0" err="1"/>
              <a:t>simpul</a:t>
            </a:r>
            <a:r>
              <a:rPr lang="en-US" sz="4800" dirty="0"/>
              <a:t> </a:t>
            </a:r>
            <a:r>
              <a:rPr lang="en-US" sz="4800" dirty="0" err="1"/>
              <a:t>merupakan</a:t>
            </a:r>
            <a:r>
              <a:rPr lang="en-US" sz="4800" dirty="0"/>
              <a:t> </a:t>
            </a:r>
            <a:r>
              <a:rPr lang="en-US" sz="4800" dirty="0" err="1"/>
              <a:t>solusi</a:t>
            </a:r>
            <a:r>
              <a:rPr lang="en-US" sz="4800" dirty="0"/>
              <a:t>, </a:t>
            </a:r>
            <a:r>
              <a:rPr lang="en-US" sz="4800" dirty="0" err="1"/>
              <a:t>pencarian</a:t>
            </a:r>
            <a:r>
              <a:rPr lang="en-US" sz="4800" dirty="0"/>
              <a:t> </a:t>
            </a:r>
            <a:r>
              <a:rPr lang="en-US" sz="4800" dirty="0" err="1"/>
              <a:t>selesai</a:t>
            </a:r>
            <a:r>
              <a:rPr lang="en-US" sz="4800" dirty="0"/>
              <a:t> </a:t>
            </a:r>
            <a:r>
              <a:rPr lang="en-US" sz="4800" dirty="0" err="1"/>
              <a:t>dan</a:t>
            </a:r>
            <a:r>
              <a:rPr lang="en-US" sz="4800" dirty="0"/>
              <a:t> </a:t>
            </a:r>
            <a:r>
              <a:rPr lang="en-US" sz="4800" dirty="0" err="1"/>
              <a:t>hasil</a:t>
            </a:r>
            <a:r>
              <a:rPr lang="en-US" sz="4800" dirty="0"/>
              <a:t> </a:t>
            </a:r>
            <a:r>
              <a:rPr lang="en-US" sz="4800" dirty="0" err="1"/>
              <a:t>dikembalikan</a:t>
            </a:r>
            <a:r>
              <a:rPr lang="en-US" sz="4800" dirty="0"/>
              <a:t>.</a:t>
            </a:r>
          </a:p>
          <a:p>
            <a:pPr marL="538163" indent="-538163"/>
            <a:r>
              <a:rPr lang="en-US" sz="4800" dirty="0" err="1"/>
              <a:t>Jika</a:t>
            </a:r>
            <a:r>
              <a:rPr lang="en-US" sz="4800" dirty="0"/>
              <a:t> </a:t>
            </a:r>
            <a:r>
              <a:rPr lang="en-US" sz="4800" dirty="0" err="1"/>
              <a:t>simpul</a:t>
            </a:r>
            <a:r>
              <a:rPr lang="en-US" sz="4800" dirty="0"/>
              <a:t> </a:t>
            </a:r>
            <a:r>
              <a:rPr lang="en-US" sz="4800" dirty="0" err="1"/>
              <a:t>bukan</a:t>
            </a:r>
            <a:r>
              <a:rPr lang="en-US" sz="4800" dirty="0"/>
              <a:t> </a:t>
            </a:r>
            <a:r>
              <a:rPr lang="en-US" sz="4800" dirty="0" err="1"/>
              <a:t>solusi</a:t>
            </a:r>
            <a:r>
              <a:rPr lang="en-US" sz="4800" dirty="0"/>
              <a:t>, </a:t>
            </a:r>
            <a:r>
              <a:rPr lang="en-US" sz="4800" dirty="0" err="1"/>
              <a:t>masukkan</a:t>
            </a:r>
            <a:r>
              <a:rPr lang="en-US" sz="4800" dirty="0"/>
              <a:t> </a:t>
            </a:r>
            <a:r>
              <a:rPr lang="en-US" sz="4800" dirty="0" err="1"/>
              <a:t>seluruh</a:t>
            </a:r>
            <a:r>
              <a:rPr lang="en-US" sz="4800" dirty="0"/>
              <a:t> </a:t>
            </a:r>
            <a:r>
              <a:rPr lang="en-US" sz="4800" dirty="0" err="1"/>
              <a:t>simpul</a:t>
            </a:r>
            <a:r>
              <a:rPr lang="en-US" sz="4800" dirty="0"/>
              <a:t> yang </a:t>
            </a:r>
            <a:r>
              <a:rPr lang="en-US" sz="4800" dirty="0" err="1"/>
              <a:t>bertetangga</a:t>
            </a:r>
            <a:r>
              <a:rPr lang="en-US" sz="4800" dirty="0"/>
              <a:t> </a:t>
            </a:r>
            <a:r>
              <a:rPr lang="en-US" sz="4800" dirty="0" err="1"/>
              <a:t>dengan</a:t>
            </a:r>
            <a:r>
              <a:rPr lang="en-US" sz="4800" dirty="0"/>
              <a:t> </a:t>
            </a:r>
            <a:r>
              <a:rPr lang="en-US" sz="4800" dirty="0" err="1"/>
              <a:t>simpul</a:t>
            </a:r>
            <a:r>
              <a:rPr lang="en-US" sz="4800" dirty="0"/>
              <a:t> </a:t>
            </a:r>
            <a:r>
              <a:rPr lang="en-US" sz="4800" dirty="0" err="1"/>
              <a:t>tersebut</a:t>
            </a:r>
            <a:r>
              <a:rPr lang="en-US" sz="4800" dirty="0"/>
              <a:t> (</a:t>
            </a:r>
            <a:r>
              <a:rPr lang="en-US" sz="4800" dirty="0" err="1"/>
              <a:t>simpul</a:t>
            </a:r>
            <a:r>
              <a:rPr lang="en-US" sz="4800" dirty="0"/>
              <a:t> </a:t>
            </a:r>
            <a:r>
              <a:rPr lang="en-US" sz="4800" dirty="0" err="1"/>
              <a:t>anak</a:t>
            </a:r>
            <a:r>
              <a:rPr lang="en-US" sz="4800" dirty="0"/>
              <a:t>) </a:t>
            </a:r>
            <a:r>
              <a:rPr lang="en-US" sz="4800" dirty="0" err="1"/>
              <a:t>ke</a:t>
            </a:r>
            <a:r>
              <a:rPr lang="en-US" sz="4800" dirty="0"/>
              <a:t> </a:t>
            </a:r>
            <a:r>
              <a:rPr lang="en-US" sz="4800" dirty="0" err="1"/>
              <a:t>dalam</a:t>
            </a:r>
            <a:r>
              <a:rPr lang="en-US" sz="4800" dirty="0"/>
              <a:t> </a:t>
            </a:r>
            <a:r>
              <a:rPr lang="en-US" sz="4800" dirty="0" err="1"/>
              <a:t>antrian</a:t>
            </a:r>
            <a:endParaRPr lang="en-US" sz="4800" dirty="0"/>
          </a:p>
          <a:p>
            <a:pPr marL="538163" indent="-538163"/>
            <a:r>
              <a:rPr lang="en-US" sz="4800" dirty="0" err="1"/>
              <a:t>Jika</a:t>
            </a:r>
            <a:r>
              <a:rPr lang="en-US" sz="4800" dirty="0"/>
              <a:t> </a:t>
            </a:r>
            <a:r>
              <a:rPr lang="en-US" sz="4800" dirty="0" err="1"/>
              <a:t>antrian</a:t>
            </a:r>
            <a:r>
              <a:rPr lang="en-US" sz="4800" dirty="0"/>
              <a:t> </a:t>
            </a:r>
            <a:r>
              <a:rPr lang="en-US" sz="4800" dirty="0" err="1"/>
              <a:t>kosong</a:t>
            </a:r>
            <a:r>
              <a:rPr lang="en-US" sz="4800" dirty="0"/>
              <a:t> </a:t>
            </a:r>
            <a:r>
              <a:rPr lang="en-US" sz="4800" dirty="0" err="1"/>
              <a:t>dan</a:t>
            </a:r>
            <a:r>
              <a:rPr lang="en-US" sz="4800" dirty="0"/>
              <a:t> </a:t>
            </a:r>
            <a:r>
              <a:rPr lang="en-US" sz="4800" dirty="0" err="1"/>
              <a:t>setiap</a:t>
            </a:r>
            <a:r>
              <a:rPr lang="en-US" sz="4800" dirty="0"/>
              <a:t> </a:t>
            </a:r>
            <a:r>
              <a:rPr lang="en-US" sz="4800" dirty="0" err="1"/>
              <a:t>simpul</a:t>
            </a:r>
            <a:r>
              <a:rPr lang="en-US" sz="4800" dirty="0"/>
              <a:t> </a:t>
            </a:r>
            <a:r>
              <a:rPr lang="en-US" sz="4800" dirty="0" err="1"/>
              <a:t>sudah</a:t>
            </a:r>
            <a:r>
              <a:rPr lang="en-US" sz="4800" dirty="0"/>
              <a:t> </a:t>
            </a:r>
            <a:r>
              <a:rPr lang="en-US" sz="4800" dirty="0" err="1"/>
              <a:t>dicek</a:t>
            </a:r>
            <a:r>
              <a:rPr lang="en-US" sz="4800" dirty="0"/>
              <a:t>, </a:t>
            </a:r>
            <a:r>
              <a:rPr lang="en-US" sz="4800" dirty="0" err="1"/>
              <a:t>pencarian</a:t>
            </a:r>
            <a:r>
              <a:rPr lang="en-US" sz="4800" dirty="0"/>
              <a:t> </a:t>
            </a:r>
            <a:r>
              <a:rPr lang="en-US" sz="4800" dirty="0" err="1"/>
              <a:t>selesai</a:t>
            </a:r>
            <a:r>
              <a:rPr lang="en-US" sz="4800" dirty="0"/>
              <a:t> </a:t>
            </a:r>
            <a:r>
              <a:rPr lang="en-US" sz="4800" dirty="0" err="1"/>
              <a:t>dan</a:t>
            </a:r>
            <a:r>
              <a:rPr lang="en-US" sz="4800" dirty="0"/>
              <a:t> </a:t>
            </a:r>
            <a:r>
              <a:rPr lang="en-US" sz="4800" dirty="0" err="1"/>
              <a:t>mengembalikan</a:t>
            </a:r>
            <a:r>
              <a:rPr lang="en-US" sz="4800" dirty="0"/>
              <a:t> </a:t>
            </a:r>
            <a:r>
              <a:rPr lang="en-US" sz="4800" dirty="0" err="1"/>
              <a:t>hasil</a:t>
            </a:r>
            <a:r>
              <a:rPr lang="en-US" sz="4800" dirty="0"/>
              <a:t> </a:t>
            </a:r>
            <a:r>
              <a:rPr lang="en-US" sz="4800" dirty="0" err="1"/>
              <a:t>solusi</a:t>
            </a:r>
            <a:r>
              <a:rPr lang="en-US" sz="4800" dirty="0"/>
              <a:t> </a:t>
            </a:r>
            <a:r>
              <a:rPr lang="en-US" sz="4800" dirty="0" err="1"/>
              <a:t>tidak</a:t>
            </a:r>
            <a:r>
              <a:rPr lang="en-US" sz="4800" dirty="0"/>
              <a:t> </a:t>
            </a:r>
            <a:r>
              <a:rPr lang="en-US" sz="4800" dirty="0" err="1"/>
              <a:t>ditemukan</a:t>
            </a:r>
            <a:endParaRPr lang="en-US" sz="4800" dirty="0"/>
          </a:p>
          <a:p>
            <a:pPr marL="538163" indent="-538163"/>
            <a:r>
              <a:rPr lang="en-US" sz="4800" dirty="0" err="1"/>
              <a:t>Ulangi</a:t>
            </a:r>
            <a:r>
              <a:rPr lang="en-US" sz="4800" dirty="0"/>
              <a:t> </a:t>
            </a:r>
            <a:r>
              <a:rPr lang="en-US" sz="4800" dirty="0" err="1"/>
              <a:t>pencarian</a:t>
            </a:r>
            <a:r>
              <a:rPr lang="en-US" sz="4800" dirty="0"/>
              <a:t> </a:t>
            </a:r>
            <a:r>
              <a:rPr lang="en-US" sz="4800" dirty="0" err="1"/>
              <a:t>dari</a:t>
            </a:r>
            <a:r>
              <a:rPr lang="en-US" sz="4800" dirty="0"/>
              <a:t> </a:t>
            </a:r>
            <a:r>
              <a:rPr lang="en-US" sz="4800" dirty="0" err="1"/>
              <a:t>langkah</a:t>
            </a:r>
            <a:r>
              <a:rPr lang="en-US" sz="4800" dirty="0"/>
              <a:t> </a:t>
            </a:r>
            <a:r>
              <a:rPr lang="en-US" sz="4800" dirty="0" err="1"/>
              <a:t>kedua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87680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2434409"/>
            <a:ext cx="2375645" cy="2500656"/>
          </a:xfrm>
        </p:spPr>
        <p:txBody>
          <a:bodyPr>
            <a:normAutofit fontScale="90000"/>
          </a:bodyPr>
          <a:lstStyle/>
          <a:p>
            <a:pPr algn="l"/>
            <a:r>
              <a:rPr lang="pt-BR" dirty="0" smtClean="0"/>
              <a:t>Penerapan </a:t>
            </a:r>
            <a:r>
              <a:rPr lang="pt-BR" dirty="0"/>
              <a:t>BFS dalam Algoritma</a:t>
            </a:r>
            <a:endParaRPr lang="id-ID" dirty="0"/>
          </a:p>
        </p:txBody>
      </p:sp>
      <p:pic>
        <p:nvPicPr>
          <p:cNvPr id="3" name="Picture 2" descr="http://onbuble.files.wordpress.com/2011/05/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4548" y="766989"/>
            <a:ext cx="5793436" cy="517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3480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61E720F-F05D-4536-9C34-0CFCED65D3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160</Words>
  <Application>Microsoft Office PowerPoint</Application>
  <PresentationFormat>Widescreen</PresentationFormat>
  <Paragraphs>21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Euphemia</vt:lpstr>
      <vt:lpstr>Garamond</vt:lpstr>
      <vt:lpstr>Organic</vt:lpstr>
      <vt:lpstr>breadth first search</vt:lpstr>
      <vt:lpstr>DEFINISI</vt:lpstr>
      <vt:lpstr>KELEBIHAN</vt:lpstr>
      <vt:lpstr>KEKURANGAN</vt:lpstr>
      <vt:lpstr>CARA KERJA</vt:lpstr>
      <vt:lpstr>Penerapan BFS dalam Algoritma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2014-04-10T12:18:29Z</dcterms:created>
  <dcterms:modified xsi:type="dcterms:W3CDTF">2014-04-11T02:33:42Z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TC034313809991</vt:lpwstr>
  </property>
</Properties>
</file>