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19"/>
  </p:notesMasterIdLst>
  <p:handoutMasterIdLst>
    <p:handoutMasterId r:id="rId20"/>
  </p:handoutMasterIdLst>
  <p:sldIdLst>
    <p:sldId id="266" r:id="rId2"/>
    <p:sldId id="263" r:id="rId3"/>
    <p:sldId id="265" r:id="rId4"/>
    <p:sldId id="269" r:id="rId5"/>
    <p:sldId id="260" r:id="rId6"/>
    <p:sldId id="267" r:id="rId7"/>
    <p:sldId id="271" r:id="rId8"/>
    <p:sldId id="268" r:id="rId9"/>
    <p:sldId id="270" r:id="rId10"/>
    <p:sldId id="272" r:id="rId11"/>
    <p:sldId id="273" r:id="rId12"/>
    <p:sldId id="275" r:id="rId13"/>
    <p:sldId id="274" r:id="rId14"/>
    <p:sldId id="276" r:id="rId15"/>
    <p:sldId id="277" r:id="rId16"/>
    <p:sldId id="278" r:id="rId17"/>
    <p:sldId id="279" r:id="rId18"/>
  </p:sldIdLst>
  <p:sldSz cx="9144000" cy="6858000" type="screen4x3"/>
  <p:notesSz cx="6858000" cy="9144000"/>
  <p:defaultTextStyle>
    <a:lvl1pPr marL="0" algn="l" rtl="0" latinLnBrk="0">
      <a:defRPr sz="1800" kern="1200">
        <a:solidFill>
          <a:schemeClr val="tx1"/>
        </a:solidFill>
        <a:latin typeface="+mn-lt"/>
        <a:ea typeface="+mn-ea"/>
        <a:cs typeface="+mn-cs"/>
      </a:defRPr>
    </a:lvl1pPr>
    <a:lvl2pPr marL="457200" algn="l" rtl="0" latinLnBrk="0">
      <a:defRPr sz="1800" kern="1200">
        <a:solidFill>
          <a:schemeClr val="tx1"/>
        </a:solidFill>
        <a:latin typeface="+mn-lt"/>
        <a:ea typeface="+mn-ea"/>
        <a:cs typeface="+mn-cs"/>
      </a:defRPr>
    </a:lvl2pPr>
    <a:lvl3pPr marL="914400" algn="l" rtl="0" latinLnBrk="0">
      <a:defRPr sz="1800" kern="1200">
        <a:solidFill>
          <a:schemeClr val="tx1"/>
        </a:solidFill>
        <a:latin typeface="+mn-lt"/>
        <a:ea typeface="+mn-ea"/>
        <a:cs typeface="+mn-cs"/>
      </a:defRPr>
    </a:lvl3pPr>
    <a:lvl4pPr marL="1371600" algn="l" rtl="0" latinLnBrk="0">
      <a:defRPr sz="1800" kern="1200">
        <a:solidFill>
          <a:schemeClr val="tx1"/>
        </a:solidFill>
        <a:latin typeface="+mn-lt"/>
        <a:ea typeface="+mn-ea"/>
        <a:cs typeface="+mn-cs"/>
      </a:defRPr>
    </a:lvl4pPr>
    <a:lvl5pPr marL="1828800" algn="l" rtl="0" latinLnBrk="0">
      <a:defRPr sz="1800" kern="1200">
        <a:solidFill>
          <a:schemeClr val="tx1"/>
        </a:solidFill>
        <a:latin typeface="+mn-lt"/>
        <a:ea typeface="+mn-ea"/>
        <a:cs typeface="+mn-cs"/>
      </a:defRPr>
    </a:lvl5pPr>
    <a:lvl6pPr marL="2286000" algn="l" rtl="0" latinLnBrk="0">
      <a:defRPr sz="1800" kern="1200">
        <a:solidFill>
          <a:schemeClr val="tx1"/>
        </a:solidFill>
        <a:latin typeface="+mn-lt"/>
        <a:ea typeface="+mn-ea"/>
        <a:cs typeface="+mn-cs"/>
      </a:defRPr>
    </a:lvl6pPr>
    <a:lvl7pPr marL="2743200" algn="l" rtl="0" latinLnBrk="0">
      <a:defRPr sz="1800" kern="1200">
        <a:solidFill>
          <a:schemeClr val="tx1"/>
        </a:solidFill>
        <a:latin typeface="+mn-lt"/>
        <a:ea typeface="+mn-ea"/>
        <a:cs typeface="+mn-cs"/>
      </a:defRPr>
    </a:lvl7pPr>
    <a:lvl8pPr marL="3200400" algn="l" rtl="0" latinLnBrk="0">
      <a:defRPr sz="1800" kern="1200">
        <a:solidFill>
          <a:schemeClr val="tx1"/>
        </a:solidFill>
        <a:latin typeface="+mn-lt"/>
        <a:ea typeface="+mn-ea"/>
        <a:cs typeface="+mn-cs"/>
      </a:defRPr>
    </a:lvl8pPr>
    <a:lvl9pPr marL="3657600" algn="l" rtl="0" latinLnBrk="0">
      <a:defRPr sz="1800" kern="1200">
        <a:solidFill>
          <a:schemeClr val="tx1"/>
        </a:solidFill>
        <a:latin typeface="+mn-lt"/>
        <a:ea typeface="+mn-ea"/>
        <a:cs typeface="+mn-cs"/>
      </a:defRPr>
    </a:lvl9pPr>
    <a:extLst/>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521" autoAdjust="0"/>
    <p:restoredTop sz="94660"/>
  </p:normalViewPr>
  <p:slideViewPr>
    <p:cSldViewPr>
      <p:cViewPr varScale="1">
        <p:scale>
          <a:sx n="73" d="100"/>
          <a:sy n="73" d="100"/>
        </p:scale>
        <p:origin x="-1338"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57200"/>
          </a:xfrm>
          <a:prstGeom prst="rect">
            <a:avLst/>
          </a:prstGeom>
        </p:spPr>
        <p:txBody>
          <a:bodyPr vert="horz" rtlCol="0"/>
          <a:lstStyle>
            <a:lvl1pPr algn="l">
              <a:defRPr sz="1200"/>
            </a:lvl1pPr>
            <a:extLst/>
          </a:lstStyle>
          <a:p>
            <a:endParaRPr lang="en-US"/>
          </a:p>
        </p:txBody>
      </p:sp>
      <p:sp>
        <p:nvSpPr>
          <p:cNvPr id="3" name="Rectangle 3"/>
          <p:cNvSpPr>
            <a:spLocks noGrp="1"/>
          </p:cNvSpPr>
          <p:nvPr>
            <p:ph type="dt" sz="quarter" idx="1"/>
          </p:nvPr>
        </p:nvSpPr>
        <p:spPr>
          <a:xfrm>
            <a:off x="3884613" y="0"/>
            <a:ext cx="2971800" cy="457200"/>
          </a:xfrm>
          <a:prstGeom prst="rect">
            <a:avLst/>
          </a:prstGeom>
        </p:spPr>
        <p:txBody>
          <a:bodyPr vert="horz" rtlCol="0"/>
          <a:lstStyle>
            <a:lvl1pPr algn="r">
              <a:defRPr sz="1200"/>
            </a:lvl1pPr>
            <a:extLst/>
          </a:lstStyle>
          <a:p>
            <a:fld id="{6E7D018D-748F-47BF-843A-40349A141CAC}" type="datetimeFigureOut">
              <a:rPr lang="en-US" smtClean="0"/>
              <a:pPr/>
              <a:t>11/6/2013</a:t>
            </a:fld>
            <a:endParaRPr lang="en-US"/>
          </a:p>
        </p:txBody>
      </p:sp>
      <p:sp>
        <p:nvSpPr>
          <p:cNvPr id="4" name="Rectangle 4"/>
          <p:cNvSpPr>
            <a:spLocks noGrp="1"/>
          </p:cNvSpPr>
          <p:nvPr>
            <p:ph type="ftr" sz="quarter" idx="2"/>
          </p:nvPr>
        </p:nvSpPr>
        <p:spPr>
          <a:xfrm>
            <a:off x="0" y="8685213"/>
            <a:ext cx="2971800" cy="457200"/>
          </a:xfrm>
          <a:prstGeom prst="rect">
            <a:avLst/>
          </a:prstGeom>
        </p:spPr>
        <p:txBody>
          <a:bodyPr vert="horz" rtlCol="0" anchor="b"/>
          <a:lstStyle>
            <a:lvl1pPr algn="l">
              <a:defRPr sz="1200"/>
            </a:lvl1pPr>
            <a:extLst/>
          </a:lstStyle>
          <a:p>
            <a:endParaRPr lang="en-US"/>
          </a:p>
        </p:txBody>
      </p:sp>
      <p:sp>
        <p:nvSpPr>
          <p:cNvPr id="5" name="Rectangle 5"/>
          <p:cNvSpPr>
            <a:spLocks noGrp="1"/>
          </p:cNvSpPr>
          <p:nvPr>
            <p:ph type="sldNum" sz="quarter" idx="3"/>
          </p:nvPr>
        </p:nvSpPr>
        <p:spPr>
          <a:xfrm>
            <a:off x="3884613" y="8685213"/>
            <a:ext cx="2971800" cy="457200"/>
          </a:xfrm>
          <a:prstGeom prst="rect">
            <a:avLst/>
          </a:prstGeom>
        </p:spPr>
        <p:txBody>
          <a:bodyPr vert="horz" rtlCol="0" anchor="b"/>
          <a:lstStyle>
            <a:lvl1pPr algn="r">
              <a:defRPr sz="1200"/>
            </a:lvl1pPr>
            <a:extLst/>
          </a:lstStyle>
          <a:p>
            <a:fld id="{04AC5213-BACC-41AB-9B61-B40CF6C5296E}"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2"/>
          <p:cNvSpPr>
            <a:spLocks noGrp="1"/>
          </p:cNvSpPr>
          <p:nvPr>
            <p:ph type="hdr" sz="quarter"/>
          </p:nvPr>
        </p:nvSpPr>
        <p:spPr>
          <a:xfrm>
            <a:off x="0" y="0"/>
            <a:ext cx="2971800" cy="457200"/>
          </a:xfrm>
          <a:prstGeom prst="rect">
            <a:avLst/>
          </a:prstGeom>
        </p:spPr>
        <p:txBody>
          <a:bodyPr vert="horz" rtlCol="0"/>
          <a:lstStyle>
            <a:lvl1pPr algn="l">
              <a:defRPr sz="1200"/>
            </a:lvl1pPr>
            <a:extLst/>
          </a:lstStyle>
          <a:p>
            <a:endParaRPr lang="en-US"/>
          </a:p>
        </p:txBody>
      </p:sp>
      <p:sp>
        <p:nvSpPr>
          <p:cNvPr id="3" name="Rectangle 3"/>
          <p:cNvSpPr>
            <a:spLocks noGrp="1"/>
          </p:cNvSpPr>
          <p:nvPr>
            <p:ph type="dt" idx="1"/>
          </p:nvPr>
        </p:nvSpPr>
        <p:spPr>
          <a:xfrm>
            <a:off x="3884613" y="0"/>
            <a:ext cx="2971800" cy="457200"/>
          </a:xfrm>
          <a:prstGeom prst="rect">
            <a:avLst/>
          </a:prstGeom>
        </p:spPr>
        <p:txBody>
          <a:bodyPr vert="horz" rtlCol="0"/>
          <a:lstStyle>
            <a:lvl1pPr algn="r">
              <a:defRPr sz="1200"/>
            </a:lvl1pPr>
            <a:extLst/>
          </a:lstStyle>
          <a:p>
            <a:fld id="{23E9B8FB-2ABD-42C9-A6DA-A6789EAF441D}" type="datetimeFigureOut">
              <a:rPr lang="en-US" smtClean="0"/>
              <a:pPr/>
              <a:t>11/6/2013</a:t>
            </a:fld>
            <a:endParaRPr lang="en-US"/>
          </a:p>
        </p:txBody>
      </p:sp>
      <p:sp>
        <p:nvSpPr>
          <p:cNvPr id="4" name="Rectangle 4"/>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rtlCol="0" anchor="ctr"/>
          <a:lstStyle>
            <a:extLst/>
          </a:lstStyle>
          <a:p>
            <a:endParaRPr lang="en-US"/>
          </a:p>
        </p:txBody>
      </p:sp>
      <p:sp>
        <p:nvSpPr>
          <p:cNvPr id="5" name="Rectangle 5"/>
          <p:cNvSpPr>
            <a:spLocks noGrp="1"/>
          </p:cNvSpPr>
          <p:nvPr>
            <p:ph type="body" sz="quarter" idx="3"/>
          </p:nvPr>
        </p:nvSpPr>
        <p:spPr>
          <a:xfrm>
            <a:off x="685800" y="4343400"/>
            <a:ext cx="5486400" cy="4114800"/>
          </a:xfrm>
          <a:prstGeom prst="rect">
            <a:avLst/>
          </a:prstGeom>
        </p:spPr>
        <p:txBody>
          <a:bodyPr vert="horz" rtlCol="0">
            <a:normAutofit/>
          </a:bodyPr>
          <a:lstStyle>
            <a:extLst/>
          </a:lstStyle>
          <a:p>
            <a:pPr lvl="0"/>
            <a:r>
              <a:rPr lang="en-US" smtClean="0"/>
              <a:t>Click to edit Master text styles</a:t>
            </a:r>
            <a:endParaRPr lang="en-US"/>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p:cNvSpPr>
          <p:nvPr>
            <p:ph type="ftr" sz="quarter" idx="4"/>
          </p:nvPr>
        </p:nvSpPr>
        <p:spPr>
          <a:xfrm>
            <a:off x="0" y="8685213"/>
            <a:ext cx="2971800" cy="457200"/>
          </a:xfrm>
          <a:prstGeom prst="rect">
            <a:avLst/>
          </a:prstGeom>
        </p:spPr>
        <p:txBody>
          <a:bodyPr vert="horz" rtlCol="0" anchor="b"/>
          <a:lstStyle>
            <a:lvl1pPr algn="l">
              <a:defRPr sz="1200"/>
            </a:lvl1pPr>
            <a:extLst/>
          </a:lstStyle>
          <a:p>
            <a:endParaRPr lang="en-US"/>
          </a:p>
        </p:txBody>
      </p:sp>
      <p:sp>
        <p:nvSpPr>
          <p:cNvPr id="7" name="Rectangle 7"/>
          <p:cNvSpPr>
            <a:spLocks noGrp="1"/>
          </p:cNvSpPr>
          <p:nvPr>
            <p:ph type="sldNum" sz="quarter" idx="5"/>
          </p:nvPr>
        </p:nvSpPr>
        <p:spPr>
          <a:xfrm>
            <a:off x="3884613" y="8685213"/>
            <a:ext cx="2971800" cy="457200"/>
          </a:xfrm>
          <a:prstGeom prst="rect">
            <a:avLst/>
          </a:prstGeom>
        </p:spPr>
        <p:txBody>
          <a:bodyPr vert="horz" rtlCol="0" anchor="b"/>
          <a:lstStyle>
            <a:lvl1pPr algn="r">
              <a:defRPr sz="1200"/>
            </a:lvl1pPr>
            <a:extLst/>
          </a:lstStyle>
          <a:p>
            <a:fld id="{BE2A7042-DEED-4AA1-9E89-4A16B257257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rtl="0">
      <a:defRPr sz="1200" kern="1200">
        <a:solidFill>
          <a:schemeClr val="tx1"/>
        </a:solidFill>
        <a:latin typeface="+mn-lt"/>
        <a:ea typeface="+mn-ea"/>
        <a:cs typeface="+mn-cs"/>
      </a:defRPr>
    </a:lvl1pPr>
    <a:lvl2pPr marL="457200" algn="l" rtl="0">
      <a:defRPr sz="1200" kern="1200">
        <a:solidFill>
          <a:schemeClr val="tx1"/>
        </a:solidFill>
        <a:latin typeface="+mn-lt"/>
        <a:ea typeface="+mn-ea"/>
        <a:cs typeface="+mn-cs"/>
      </a:defRPr>
    </a:lvl2pPr>
    <a:lvl3pPr marL="914400" algn="l" rtl="0">
      <a:defRPr sz="1200" kern="1200">
        <a:solidFill>
          <a:schemeClr val="tx1"/>
        </a:solidFill>
        <a:latin typeface="+mn-lt"/>
        <a:ea typeface="+mn-ea"/>
        <a:cs typeface="+mn-cs"/>
      </a:defRPr>
    </a:lvl3pPr>
    <a:lvl4pPr marL="1371600" algn="l" rtl="0">
      <a:defRPr sz="1200" kern="1200">
        <a:solidFill>
          <a:schemeClr val="tx1"/>
        </a:solidFill>
        <a:latin typeface="+mn-lt"/>
        <a:ea typeface="+mn-ea"/>
        <a:cs typeface="+mn-cs"/>
      </a:defRPr>
    </a:lvl4pPr>
    <a:lvl5pPr marL="1828800" algn="l" rtl="0">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a:extLst/>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2A7042-DEED-4AA1-9E89-4A16B2572577}"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endParaRPr lang="en-US"/>
          </a:p>
        </p:txBody>
      </p:sp>
      <p:sp>
        <p:nvSpPr>
          <p:cNvPr id="4" name="Rectangle 4"/>
          <p:cNvSpPr>
            <a:spLocks noGrp="1"/>
          </p:cNvSpPr>
          <p:nvPr>
            <p:ph type="sldNum" sz="quarter" idx="10"/>
          </p:nvPr>
        </p:nvSpPr>
        <p:spPr/>
        <p:txBody>
          <a:bodyPr/>
          <a:lstStyle>
            <a:extLst/>
          </a:lstStyle>
          <a:p>
            <a:fld id="{BE2A7042-DEED-4AA1-9E89-4A16B2572577}"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E2A7042-DEED-4AA1-9E89-4A16B2572577}"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Grp="1" noRot="1" noChangeAspect="1"/>
          </p:cNvSpPr>
          <p:nvPr>
            <p:ph type="sldImg"/>
          </p:nvPr>
        </p:nvSpPr>
        <p:spPr/>
      </p:sp>
      <p:sp>
        <p:nvSpPr>
          <p:cNvPr id="3" name="Rectangle 3"/>
          <p:cNvSpPr>
            <a:spLocks noGrp="1"/>
          </p:cNvSpPr>
          <p:nvPr>
            <p:ph type="body" idx="1"/>
          </p:nvPr>
        </p:nvSpPr>
        <p:spPr/>
        <p:txBody>
          <a:bodyPr/>
          <a:lstStyle>
            <a:extLst/>
          </a:lstStyle>
          <a:p>
            <a:endParaRPr lang="en-US"/>
          </a:p>
        </p:txBody>
      </p:sp>
      <p:sp>
        <p:nvSpPr>
          <p:cNvPr id="4" name="Rectangle 4"/>
          <p:cNvSpPr>
            <a:spLocks noGrp="1"/>
          </p:cNvSpPr>
          <p:nvPr>
            <p:ph type="sldNum" sz="quarter" idx="10"/>
          </p:nvPr>
        </p:nvSpPr>
        <p:spPr/>
        <p:txBody>
          <a:bodyPr/>
          <a:lstStyle>
            <a:extLst/>
          </a:lstStyle>
          <a:p>
            <a:fld id="{BE2A7042-DEED-4AA1-9E89-4A16B2572577}" type="slidenum">
              <a:rPr lang="en-US" smtClean="0"/>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Album Cover">
    <p:spTree>
      <p:nvGrpSpPr>
        <p:cNvPr id="1" name=""/>
        <p:cNvGrpSpPr/>
        <p:nvPr/>
      </p:nvGrpSpPr>
      <p:grpSpPr>
        <a:xfrm>
          <a:off x="0" y="0"/>
          <a:ext cx="0" cy="0"/>
          <a:chOff x="0" y="0"/>
          <a:chExt cx="0" cy="0"/>
        </a:xfrm>
      </p:grpSpPr>
      <p:sp>
        <p:nvSpPr>
          <p:cNvPr id="10" name="Rectangle 9"/>
          <p:cNvSpPr/>
          <p:nvPr userDrawn="1"/>
        </p:nvSpPr>
        <p:spPr>
          <a:xfrm>
            <a:off x="7162800" y="137160"/>
            <a:ext cx="228600" cy="52578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7467600" y="133350"/>
            <a:ext cx="1447800" cy="5257800"/>
          </a:xfrm>
          <a:prstGeom prst="rect">
            <a:avLst/>
          </a:prstGeom>
          <a:solidFill>
            <a:schemeClr val="accent3"/>
          </a:soli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a:endParaRPr lang="en-US"/>
          </a:p>
        </p:txBody>
      </p:sp>
      <p:sp>
        <p:nvSpPr>
          <p:cNvPr id="31" name="Text Placeholder 30"/>
          <p:cNvSpPr>
            <a:spLocks noGrp="1"/>
          </p:cNvSpPr>
          <p:nvPr>
            <p:ph type="body" sz="quarter" idx="10" hasCustomPrompt="1"/>
          </p:nvPr>
        </p:nvSpPr>
        <p:spPr>
          <a:xfrm>
            <a:off x="228600" y="5467350"/>
            <a:ext cx="8672946" cy="1238250"/>
          </a:xfrm>
          <a:solidFill>
            <a:schemeClr val="accent1"/>
          </a:solidFill>
        </p:spPr>
        <p:txBody>
          <a:bodyPr vert="horz" anchor="ctr">
            <a:noAutofit/>
          </a:bodyPr>
          <a:lstStyle>
            <a:lvl1pPr marL="0" indent="0" algn="l">
              <a:buFontTx/>
              <a:buNone/>
              <a:defRPr lang="en-US" sz="4800" baseline="0" dirty="0">
                <a:solidFill>
                  <a:schemeClr val="bg1"/>
                </a:solidFill>
              </a:defRPr>
            </a:lvl1pPr>
            <a:extLst/>
          </a:lstStyle>
          <a:p>
            <a:pPr lvl="0"/>
            <a:r>
              <a:rPr lang="en-US" dirty="0" smtClean="0"/>
              <a:t>Click to add photo album title</a:t>
            </a:r>
            <a:endParaRPr lang="en-US" dirty="0"/>
          </a:p>
        </p:txBody>
      </p:sp>
      <p:sp>
        <p:nvSpPr>
          <p:cNvPr id="12" name="Picture Placeholder 11"/>
          <p:cNvSpPr>
            <a:spLocks noGrp="1"/>
          </p:cNvSpPr>
          <p:nvPr>
            <p:ph type="pic" sz="quarter" idx="11"/>
          </p:nvPr>
        </p:nvSpPr>
        <p:spPr>
          <a:xfrm>
            <a:off x="228600" y="152400"/>
            <a:ext cx="6858000" cy="5239512"/>
          </a:xfrm>
          <a:solidFill>
            <a:schemeClr val="bg1"/>
          </a:solidFill>
          <a:ln w="34925" cap="rnd" cmpd="sng" algn="ctr">
            <a:noFill/>
            <a:prstDash val="solid"/>
          </a:ln>
          <a:effectLst/>
        </p:spPr>
        <p:style>
          <a:lnRef idx="3">
            <a:schemeClr val="lt1"/>
          </a:lnRef>
          <a:fillRef idx="1">
            <a:schemeClr val="accent5"/>
          </a:fillRef>
          <a:effectRef idx="1">
            <a:schemeClr val="accent5"/>
          </a:effectRef>
          <a:fontRef idx="minor">
            <a:schemeClr val="lt1"/>
          </a:fontRef>
        </p:style>
        <p:txBody>
          <a:bodyPr vert="horz"/>
          <a:lstStyle>
            <a:lvl1pPr marL="0" indent="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1" name="Rectangle 10"/>
          <p:cNvSpPr>
            <a:spLocks noGrp="1"/>
          </p:cNvSpPr>
          <p:nvPr>
            <p:ph type="dt" sz="half" idx="12"/>
          </p:nvPr>
        </p:nvSpPr>
        <p:spPr/>
        <p:txBody>
          <a:bodyPr/>
          <a:lstStyle>
            <a:extLst/>
          </a:lstStyle>
          <a:p>
            <a:pPr algn="r"/>
            <a:fld id="{9668B50E-0B48-4566-8609-C51CF752A7DF}" type="datetimeFigureOut">
              <a:rPr lang="en-US" smtClean="0">
                <a:solidFill>
                  <a:schemeClr val="bg1"/>
                </a:solidFill>
              </a:rPr>
              <a:pPr algn="r"/>
              <a:t>11/6/2013</a:t>
            </a:fld>
            <a:endParaRPr lang="en-US"/>
          </a:p>
        </p:txBody>
      </p:sp>
      <p:sp>
        <p:nvSpPr>
          <p:cNvPr id="13" name="Rectangle 12"/>
          <p:cNvSpPr>
            <a:spLocks noGrp="1"/>
          </p:cNvSpPr>
          <p:nvPr>
            <p:ph type="sldNum" sz="quarter" idx="13"/>
          </p:nvPr>
        </p:nvSpPr>
        <p:spPr/>
        <p:txBody>
          <a:bodyPr/>
          <a:lstStyle>
            <a:extLst/>
          </a:lstStyle>
          <a:p>
            <a:fld id="{8A4431D5-1B33-458B-8AFD-CECCB0FA18CB}" type="slidenum">
              <a:rPr lang="en-US" smtClean="0">
                <a:solidFill>
                  <a:schemeClr val="bg1"/>
                </a:solidFill>
              </a:rPr>
              <a:pPr/>
              <a:t>‹#›</a:t>
            </a:fld>
            <a:endParaRPr lang="en-US"/>
          </a:p>
        </p:txBody>
      </p:sp>
      <p:sp>
        <p:nvSpPr>
          <p:cNvPr id="14" name="Rectangle 13"/>
          <p:cNvSpPr>
            <a:spLocks noGrp="1"/>
          </p:cNvSpPr>
          <p:nvPr>
            <p:ph type="ftr" sz="quarter" idx="14"/>
          </p:nvPr>
        </p:nvSpPr>
        <p:spPr>
          <a:xfrm rot="16200000">
            <a:off x="7296150" y="3698878"/>
            <a:ext cx="2933700" cy="365125"/>
          </a:xfrm>
        </p:spPr>
        <p:txBody>
          <a:bodyPr/>
          <a:lstStyle>
            <a:extLst/>
          </a:lstStyle>
          <a:p>
            <a:endParaRPr lang="en-US" dirty="0"/>
          </a:p>
        </p:txBody>
      </p:sp>
      <p:sp>
        <p:nvSpPr>
          <p:cNvPr id="18" name="Rectangle 17"/>
          <p:cNvSpPr>
            <a:spLocks noGrp="1"/>
          </p:cNvSpPr>
          <p:nvPr>
            <p:ph type="body" sz="quarter" idx="15" hasCustomPrompt="1"/>
          </p:nvPr>
        </p:nvSpPr>
        <p:spPr>
          <a:xfrm rot="16200000">
            <a:off x="5372100" y="2247900"/>
            <a:ext cx="5181600" cy="990600"/>
          </a:xfrm>
        </p:spPr>
        <p:txBody>
          <a:bodyPr/>
          <a:lstStyle>
            <a:lvl1pPr marL="0" indent="0" algn="r">
              <a:buNone/>
              <a:defRPr sz="2000">
                <a:solidFill>
                  <a:srgbClr val="FFFFFF"/>
                </a:solidFill>
              </a:defRPr>
            </a:lvl1pPr>
          </a:lstStyle>
          <a:p>
            <a:pPr lvl="0"/>
            <a:r>
              <a:rPr lang="en-US" dirty="0" smtClean="0"/>
              <a:t>Click to add date or details</a:t>
            </a:r>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Up Landscape with Caption">
    <p:spTree>
      <p:nvGrpSpPr>
        <p:cNvPr id="1" name=""/>
        <p:cNvGrpSpPr/>
        <p:nvPr/>
      </p:nvGrpSpPr>
      <p:grpSpPr>
        <a:xfrm>
          <a:off x="0" y="0"/>
          <a:ext cx="0" cy="0"/>
          <a:chOff x="0" y="0"/>
          <a:chExt cx="0" cy="0"/>
        </a:xfrm>
      </p:grpSpPr>
      <p:sp>
        <p:nvSpPr>
          <p:cNvPr id="11" name="Picture Placeholder 10"/>
          <p:cNvSpPr>
            <a:spLocks noGrp="1" noChangeAspect="1"/>
          </p:cNvSpPr>
          <p:nvPr>
            <p:ph type="pic" sz="quarter" idx="11"/>
          </p:nvPr>
        </p:nvSpPr>
        <p:spPr>
          <a:xfrm>
            <a:off x="4343400" y="3352800"/>
            <a:ext cx="3947160" cy="296037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vert="horz">
            <a:normAutofit/>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6" name="Picture Placeholder 25"/>
          <p:cNvSpPr>
            <a:spLocks noGrp="1" noChangeAspect="1"/>
          </p:cNvSpPr>
          <p:nvPr>
            <p:ph type="pic" sz="quarter" idx="12"/>
          </p:nvPr>
        </p:nvSpPr>
        <p:spPr>
          <a:xfrm>
            <a:off x="228600" y="3352800"/>
            <a:ext cx="3947160" cy="296037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vert="horz">
            <a:normAutofit/>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3" name="Picture Placeholder 12"/>
          <p:cNvSpPr>
            <a:spLocks noGrp="1" noChangeAspect="1"/>
          </p:cNvSpPr>
          <p:nvPr>
            <p:ph type="pic" sz="quarter" idx="13"/>
          </p:nvPr>
        </p:nvSpPr>
        <p:spPr>
          <a:xfrm>
            <a:off x="4343400" y="228600"/>
            <a:ext cx="3947160" cy="296037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2" name="Text Placeholder 11"/>
          <p:cNvSpPr>
            <a:spLocks noGrp="1"/>
          </p:cNvSpPr>
          <p:nvPr>
            <p:ph type="body" sz="quarter" idx="14" hasCustomPrompt="1"/>
          </p:nvPr>
        </p:nvSpPr>
        <p:spPr>
          <a:xfrm>
            <a:off x="228600" y="228600"/>
            <a:ext cx="3947160" cy="2960370"/>
          </a:xfrm>
        </p:spPr>
        <p:txBody>
          <a:bodyPr anchor="b" anchorCtr="0"/>
          <a:lstStyle>
            <a:lvl1pPr marL="0" marR="0" indent="0" algn="r">
              <a:buFontTx/>
              <a:buNone/>
              <a:defRPr sz="2000" i="0"/>
            </a:lvl1pPr>
            <a:extLst/>
          </a:lstStyle>
          <a:p>
            <a:pPr lvl="0"/>
            <a:r>
              <a:rPr lang="en-US" dirty="0" smtClean="0"/>
              <a:t>Click to add caption</a:t>
            </a:r>
            <a:endParaRPr lang="en-US" dirty="0"/>
          </a:p>
        </p:txBody>
      </p:sp>
      <p:sp>
        <p:nvSpPr>
          <p:cNvPr id="6" name="Rectangle 5"/>
          <p:cNvSpPr>
            <a:spLocks noGrp="1"/>
          </p:cNvSpPr>
          <p:nvPr>
            <p:ph type="dt" sz="half" idx="15"/>
          </p:nvPr>
        </p:nvSpPr>
        <p:spPr/>
        <p:txBody>
          <a:bodyPr/>
          <a:lstStyle>
            <a:extLst/>
          </a:lstStyle>
          <a:p>
            <a:pPr algn="r"/>
            <a:fld id="{9668B50E-0B48-4566-8609-C51CF752A7DF}" type="datetimeFigureOut">
              <a:rPr lang="en-US" smtClean="0">
                <a:solidFill>
                  <a:schemeClr val="bg1"/>
                </a:solidFill>
              </a:rPr>
              <a:pPr algn="r"/>
              <a:t>11/6/2013</a:t>
            </a:fld>
            <a:endParaRPr lang="en-US"/>
          </a:p>
        </p:txBody>
      </p:sp>
      <p:sp>
        <p:nvSpPr>
          <p:cNvPr id="7" name="Rectangle 6"/>
          <p:cNvSpPr>
            <a:spLocks noGrp="1"/>
          </p:cNvSpPr>
          <p:nvPr>
            <p:ph type="sldNum" sz="quarter" idx="16"/>
          </p:nvPr>
        </p:nvSpPr>
        <p:spPr/>
        <p:txBody>
          <a:bodyPr/>
          <a:lstStyle>
            <a:extLst/>
          </a:lstStyle>
          <a:p>
            <a:fld id="{8A4431D5-1B33-458B-8AFD-CECCB0FA18CB}" type="slidenum">
              <a:rPr lang="en-US" smtClean="0">
                <a:solidFill>
                  <a:srgbClr val="FFFFFF"/>
                </a:solidFill>
              </a:rPr>
              <a:pPr/>
              <a:t>‹#›</a:t>
            </a:fld>
            <a:endParaRPr lang="en-US"/>
          </a:p>
        </p:txBody>
      </p:sp>
      <p:sp>
        <p:nvSpPr>
          <p:cNvPr id="8" name="Rectangle 7"/>
          <p:cNvSpPr>
            <a:spLocks noGrp="1"/>
          </p:cNvSpPr>
          <p:nvPr>
            <p:ph type="ftr" sz="quarter" idx="17"/>
          </p:nvPr>
        </p:nvSpPr>
        <p:spPr/>
        <p:txBody>
          <a:bodyPr/>
          <a:lstStyle>
            <a:extLst/>
          </a:lstStyle>
          <a:p>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Up Mixed">
    <p:spTree>
      <p:nvGrpSpPr>
        <p:cNvPr id="1" name=""/>
        <p:cNvGrpSpPr/>
        <p:nvPr/>
      </p:nvGrpSpPr>
      <p:grpSpPr>
        <a:xfrm>
          <a:off x="0" y="0"/>
          <a:ext cx="0" cy="0"/>
          <a:chOff x="0" y="0"/>
          <a:chExt cx="0" cy="0"/>
        </a:xfrm>
      </p:grpSpPr>
      <p:sp>
        <p:nvSpPr>
          <p:cNvPr id="10" name="Picture Placeholder 9"/>
          <p:cNvSpPr>
            <a:spLocks noGrp="1" noChangeAspect="1"/>
          </p:cNvSpPr>
          <p:nvPr>
            <p:ph type="pic" sz="quarter" idx="11"/>
          </p:nvPr>
        </p:nvSpPr>
        <p:spPr>
          <a:xfrm>
            <a:off x="4648200" y="3124962"/>
            <a:ext cx="3697224" cy="2772918"/>
          </a:xfr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5" name="Picture Placeholder 24"/>
          <p:cNvSpPr>
            <a:spLocks noGrp="1" noChangeAspect="1"/>
          </p:cNvSpPr>
          <p:nvPr>
            <p:ph type="pic" sz="quarter" idx="12"/>
          </p:nvPr>
        </p:nvSpPr>
        <p:spPr>
          <a:xfrm>
            <a:off x="228600" y="228600"/>
            <a:ext cx="4251960" cy="566928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6" name="Picture Placeholder 5"/>
          <p:cNvSpPr>
            <a:spLocks noGrp="1" noChangeAspect="1"/>
          </p:cNvSpPr>
          <p:nvPr>
            <p:ph type="pic" sz="quarter" idx="13"/>
          </p:nvPr>
        </p:nvSpPr>
        <p:spPr>
          <a:xfrm>
            <a:off x="4648200" y="228600"/>
            <a:ext cx="3672840" cy="2754630"/>
          </a:xfr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5" name="Rectangle 4"/>
          <p:cNvSpPr>
            <a:spLocks noGrp="1"/>
          </p:cNvSpPr>
          <p:nvPr>
            <p:ph type="dt" sz="half" idx="14"/>
          </p:nvPr>
        </p:nvSpPr>
        <p:spPr/>
        <p:txBody>
          <a:bodyPr/>
          <a:lstStyle>
            <a:extLst/>
          </a:lstStyle>
          <a:p>
            <a:pPr algn="r"/>
            <a:fld id="{9668B50E-0B48-4566-8609-C51CF752A7DF}" type="datetimeFigureOut">
              <a:rPr lang="en-US" smtClean="0">
                <a:solidFill>
                  <a:schemeClr val="bg1"/>
                </a:solidFill>
              </a:rPr>
              <a:pPr algn="r"/>
              <a:t>11/6/2013</a:t>
            </a:fld>
            <a:endParaRPr lang="en-US"/>
          </a:p>
        </p:txBody>
      </p:sp>
      <p:sp>
        <p:nvSpPr>
          <p:cNvPr id="7" name="Rectangle 6"/>
          <p:cNvSpPr>
            <a:spLocks noGrp="1"/>
          </p:cNvSpPr>
          <p:nvPr>
            <p:ph type="sldNum" sz="quarter" idx="15"/>
          </p:nvPr>
        </p:nvSpPr>
        <p:spPr/>
        <p:txBody>
          <a:bodyPr/>
          <a:lstStyle>
            <a:extLst/>
          </a:lstStyle>
          <a:p>
            <a:fld id="{8A4431D5-1B33-458B-8AFD-CECCB0FA18CB}" type="slidenum">
              <a:rPr lang="en-US" smtClean="0">
                <a:solidFill>
                  <a:srgbClr val="FFFFFF"/>
                </a:solidFill>
              </a:rPr>
              <a:pPr/>
              <a:t>‹#›</a:t>
            </a:fld>
            <a:endParaRPr lang="en-US"/>
          </a:p>
        </p:txBody>
      </p:sp>
      <p:sp>
        <p:nvSpPr>
          <p:cNvPr id="8" name="Rectangle 7"/>
          <p:cNvSpPr>
            <a:spLocks noGrp="1"/>
          </p:cNvSpPr>
          <p:nvPr>
            <p:ph type="ftr" sz="quarter" idx="16"/>
          </p:nvPr>
        </p:nvSpPr>
        <p:spPr/>
        <p:txBody>
          <a:bodyPr/>
          <a:lstStyle>
            <a:extLst/>
          </a:lstStyle>
          <a:p>
            <a:endParaRPr lang="en-US"/>
          </a:p>
        </p:txBody>
      </p:sp>
    </p:spTree>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Up Portrait with Captions">
    <p:spTree>
      <p:nvGrpSpPr>
        <p:cNvPr id="1" name=""/>
        <p:cNvGrpSpPr/>
        <p:nvPr/>
      </p:nvGrpSpPr>
      <p:grpSpPr>
        <a:xfrm>
          <a:off x="0" y="0"/>
          <a:ext cx="0" cy="0"/>
          <a:chOff x="0" y="0"/>
          <a:chExt cx="0" cy="0"/>
        </a:xfrm>
      </p:grpSpPr>
      <p:sp>
        <p:nvSpPr>
          <p:cNvPr id="17" name="Picture Placeholder 16"/>
          <p:cNvSpPr>
            <a:spLocks noGrp="1"/>
          </p:cNvSpPr>
          <p:nvPr>
            <p:ph type="pic" sz="quarter" idx="14"/>
          </p:nvPr>
        </p:nvSpPr>
        <p:spPr>
          <a:xfrm>
            <a:off x="1866900" y="228600"/>
            <a:ext cx="2286000"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4" name="Picture Placeholder 13"/>
          <p:cNvSpPr>
            <a:spLocks noGrp="1"/>
          </p:cNvSpPr>
          <p:nvPr>
            <p:ph type="pic" sz="quarter" idx="26"/>
          </p:nvPr>
        </p:nvSpPr>
        <p:spPr>
          <a:xfrm>
            <a:off x="1866900" y="3505200"/>
            <a:ext cx="2285214"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8" name="Picture Placeholder 7"/>
          <p:cNvSpPr>
            <a:spLocks noGrp="1"/>
          </p:cNvSpPr>
          <p:nvPr>
            <p:ph type="pic" sz="quarter" idx="25"/>
          </p:nvPr>
        </p:nvSpPr>
        <p:spPr>
          <a:xfrm>
            <a:off x="4305300" y="228600"/>
            <a:ext cx="2286000"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9" name="Picture Placeholder 18"/>
          <p:cNvSpPr>
            <a:spLocks noGrp="1"/>
          </p:cNvSpPr>
          <p:nvPr>
            <p:ph type="pic" sz="quarter" idx="27"/>
          </p:nvPr>
        </p:nvSpPr>
        <p:spPr>
          <a:xfrm>
            <a:off x="4306086" y="3505200"/>
            <a:ext cx="2285214"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2" name="Text Placeholder 21"/>
          <p:cNvSpPr>
            <a:spLocks noGrp="1"/>
          </p:cNvSpPr>
          <p:nvPr>
            <p:ph type="body" sz="quarter" idx="16" hasCustomPrompt="1"/>
          </p:nvPr>
        </p:nvSpPr>
        <p:spPr>
          <a:xfrm>
            <a:off x="152400" y="228600"/>
            <a:ext cx="1676400" cy="2743200"/>
          </a:xfrm>
        </p:spPr>
        <p:txBody>
          <a:bodyPr anchor="t" anchorCtr="0"/>
          <a:lstStyle>
            <a:lvl1pPr marL="0" marR="0" indent="0" algn="r">
              <a:buFontTx/>
              <a:buNone/>
              <a:defRPr sz="1600" baseline="0"/>
            </a:lvl1pPr>
            <a:extLst/>
          </a:lstStyle>
          <a:p>
            <a:pPr lvl="0"/>
            <a:r>
              <a:rPr lang="en-US" dirty="0" smtClean="0"/>
              <a:t>Click to add caption</a:t>
            </a:r>
            <a:endParaRPr lang="en-US" dirty="0"/>
          </a:p>
        </p:txBody>
      </p:sp>
      <p:sp>
        <p:nvSpPr>
          <p:cNvPr id="5" name="Text Placeholder 4"/>
          <p:cNvSpPr>
            <a:spLocks noGrp="1"/>
          </p:cNvSpPr>
          <p:nvPr>
            <p:ph type="body" sz="quarter" idx="29" hasCustomPrompt="1"/>
          </p:nvPr>
        </p:nvSpPr>
        <p:spPr>
          <a:xfrm>
            <a:off x="6629400" y="228600"/>
            <a:ext cx="1676400" cy="1905000"/>
          </a:xfrm>
        </p:spPr>
        <p:txBody>
          <a:bodyPr anchor="t" anchorCtr="0"/>
          <a:lstStyle>
            <a:lvl1pPr marL="0" marR="0" indent="0" algn="l">
              <a:buFontTx/>
              <a:buNone/>
              <a:defRPr sz="1600" baseline="0"/>
            </a:lvl1pPr>
            <a:extLst/>
          </a:lstStyle>
          <a:p>
            <a:pPr lvl="0"/>
            <a:r>
              <a:rPr lang="en-US" dirty="0" smtClean="0"/>
              <a:t>Click to add caption</a:t>
            </a:r>
            <a:endParaRPr lang="en-US" dirty="0"/>
          </a:p>
        </p:txBody>
      </p:sp>
      <p:sp>
        <p:nvSpPr>
          <p:cNvPr id="20" name="Text Placeholder 19"/>
          <p:cNvSpPr>
            <a:spLocks noGrp="1"/>
          </p:cNvSpPr>
          <p:nvPr>
            <p:ph type="body" sz="quarter" idx="28" hasCustomPrompt="1"/>
          </p:nvPr>
        </p:nvSpPr>
        <p:spPr>
          <a:xfrm>
            <a:off x="152400" y="4724400"/>
            <a:ext cx="1676400" cy="1905000"/>
          </a:xfrm>
        </p:spPr>
        <p:txBody>
          <a:bodyPr anchor="b" anchorCtr="0"/>
          <a:lstStyle>
            <a:lvl1pPr marL="0" marR="0" indent="0" algn="r">
              <a:buFontTx/>
              <a:buNone/>
              <a:defRPr sz="1600" baseline="0"/>
            </a:lvl1pPr>
            <a:extLst/>
          </a:lstStyle>
          <a:p>
            <a:pPr lvl="0"/>
            <a:r>
              <a:rPr lang="en-US" dirty="0" smtClean="0"/>
              <a:t>Click to add caption</a:t>
            </a:r>
            <a:endParaRPr lang="en-US" dirty="0"/>
          </a:p>
        </p:txBody>
      </p:sp>
      <p:sp>
        <p:nvSpPr>
          <p:cNvPr id="21" name="Text Placeholder 20"/>
          <p:cNvSpPr>
            <a:spLocks noGrp="1"/>
          </p:cNvSpPr>
          <p:nvPr>
            <p:ph type="body" sz="quarter" idx="30" hasCustomPrompt="1"/>
          </p:nvPr>
        </p:nvSpPr>
        <p:spPr>
          <a:xfrm>
            <a:off x="6629400" y="4724400"/>
            <a:ext cx="1676400" cy="1905000"/>
          </a:xfrm>
        </p:spPr>
        <p:txBody>
          <a:bodyPr anchor="b" anchorCtr="0"/>
          <a:lstStyle>
            <a:lvl1pPr marL="0" marR="0" indent="0" algn="l">
              <a:buFontTx/>
              <a:buNone/>
              <a:defRPr sz="1600" baseline="0"/>
            </a:lvl1pPr>
            <a:extLst/>
          </a:lstStyle>
          <a:p>
            <a:pPr lvl="0"/>
            <a:r>
              <a:rPr lang="en-US" dirty="0" smtClean="0"/>
              <a:t>Click to add caption</a:t>
            </a:r>
            <a:endParaRPr lang="en-US" dirty="0"/>
          </a:p>
        </p:txBody>
      </p:sp>
      <p:sp>
        <p:nvSpPr>
          <p:cNvPr id="10" name="Rectangle 9"/>
          <p:cNvSpPr>
            <a:spLocks noGrp="1"/>
          </p:cNvSpPr>
          <p:nvPr>
            <p:ph type="dt" sz="half" idx="31"/>
          </p:nvPr>
        </p:nvSpPr>
        <p:spPr/>
        <p:txBody>
          <a:bodyPr/>
          <a:lstStyle>
            <a:extLst/>
          </a:lstStyle>
          <a:p>
            <a:pPr algn="r"/>
            <a:fld id="{9668B50E-0B48-4566-8609-C51CF752A7DF}" type="datetimeFigureOut">
              <a:rPr lang="en-US" smtClean="0">
                <a:solidFill>
                  <a:schemeClr val="bg1"/>
                </a:solidFill>
              </a:rPr>
              <a:pPr algn="r"/>
              <a:t>11/6/2013</a:t>
            </a:fld>
            <a:endParaRPr lang="en-US"/>
          </a:p>
        </p:txBody>
      </p:sp>
      <p:sp>
        <p:nvSpPr>
          <p:cNvPr id="11" name="Rectangle 10"/>
          <p:cNvSpPr>
            <a:spLocks noGrp="1"/>
          </p:cNvSpPr>
          <p:nvPr>
            <p:ph type="sldNum" sz="quarter" idx="32"/>
          </p:nvPr>
        </p:nvSpPr>
        <p:spPr/>
        <p:txBody>
          <a:bodyPr/>
          <a:lstStyle>
            <a:extLst/>
          </a:lstStyle>
          <a:p>
            <a:fld id="{8A4431D5-1B33-458B-8AFD-CECCB0FA18CB}" type="slidenum">
              <a:rPr lang="en-US" smtClean="0">
                <a:solidFill>
                  <a:srgbClr val="FFFFFF"/>
                </a:solidFill>
              </a:rPr>
              <a:pPr/>
              <a:t>‹#›</a:t>
            </a:fld>
            <a:endParaRPr lang="en-US"/>
          </a:p>
        </p:txBody>
      </p:sp>
      <p:sp>
        <p:nvSpPr>
          <p:cNvPr id="12" name="Rectangle 11"/>
          <p:cNvSpPr>
            <a:spLocks noGrp="1"/>
          </p:cNvSpPr>
          <p:nvPr>
            <p:ph type="ftr" sz="quarter" idx="33"/>
          </p:nvPr>
        </p:nvSpPr>
        <p:spPr/>
        <p:txBody>
          <a:bodyPr/>
          <a:lstStyle>
            <a:extLst/>
          </a:lstStyle>
          <a:p>
            <a:endParaRPr lang="en-US"/>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4-Up Landscape with Captions">
    <p:spTree>
      <p:nvGrpSpPr>
        <p:cNvPr id="1" name=""/>
        <p:cNvGrpSpPr/>
        <p:nvPr/>
      </p:nvGrpSpPr>
      <p:grpSpPr>
        <a:xfrm>
          <a:off x="0" y="0"/>
          <a:ext cx="0" cy="0"/>
          <a:chOff x="0" y="0"/>
          <a:chExt cx="0" cy="0"/>
        </a:xfrm>
      </p:grpSpPr>
      <p:sp>
        <p:nvSpPr>
          <p:cNvPr id="24" name="Picture Placeholder 23"/>
          <p:cNvSpPr>
            <a:spLocks noGrp="1"/>
          </p:cNvSpPr>
          <p:nvPr>
            <p:ph type="pic" sz="quarter" idx="14"/>
          </p:nvPr>
        </p:nvSpPr>
        <p:spPr>
          <a:xfrm>
            <a:off x="533400" y="685800"/>
            <a:ext cx="3653297" cy="274320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7" name="Text Placeholder 26"/>
          <p:cNvSpPr>
            <a:spLocks noGrp="1"/>
          </p:cNvSpPr>
          <p:nvPr>
            <p:ph type="body" sz="quarter" idx="16" hasCustomPrompt="1"/>
          </p:nvPr>
        </p:nvSpPr>
        <p:spPr>
          <a:xfrm>
            <a:off x="533400" y="6324600"/>
            <a:ext cx="3657600" cy="304800"/>
          </a:xfrm>
        </p:spPr>
        <p:txBody>
          <a:bodyPr anchor="t" anchorCtr="0"/>
          <a:lstStyle>
            <a:lvl1pPr marL="0" marR="0" indent="0" algn="l">
              <a:buFontTx/>
              <a:buNone/>
              <a:defRPr sz="1600" baseline="0"/>
            </a:lvl1pPr>
            <a:extLst/>
          </a:lstStyle>
          <a:p>
            <a:pPr lvl="0"/>
            <a:r>
              <a:rPr lang="en-US" dirty="0" smtClean="0"/>
              <a:t>Click to add caption</a:t>
            </a:r>
            <a:endParaRPr lang="en-US" dirty="0"/>
          </a:p>
        </p:txBody>
      </p:sp>
      <p:sp>
        <p:nvSpPr>
          <p:cNvPr id="3" name="Picture Placeholder 2"/>
          <p:cNvSpPr>
            <a:spLocks noGrp="1"/>
          </p:cNvSpPr>
          <p:nvPr>
            <p:ph type="pic" sz="quarter" idx="17"/>
          </p:nvPr>
        </p:nvSpPr>
        <p:spPr>
          <a:xfrm>
            <a:off x="4267200" y="685800"/>
            <a:ext cx="3657600" cy="274320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1" name="Picture Placeholder 20"/>
          <p:cNvSpPr>
            <a:spLocks noGrp="1"/>
          </p:cNvSpPr>
          <p:nvPr>
            <p:ph type="pic" sz="quarter" idx="18"/>
          </p:nvPr>
        </p:nvSpPr>
        <p:spPr>
          <a:xfrm>
            <a:off x="533400" y="3505200"/>
            <a:ext cx="3657600" cy="274320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6" name="Picture Placeholder 5"/>
          <p:cNvSpPr>
            <a:spLocks noGrp="1"/>
          </p:cNvSpPr>
          <p:nvPr>
            <p:ph type="pic" sz="quarter" idx="19"/>
          </p:nvPr>
        </p:nvSpPr>
        <p:spPr>
          <a:xfrm>
            <a:off x="4267200" y="3505200"/>
            <a:ext cx="3657600" cy="274320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8" name="Text Placeholder 17"/>
          <p:cNvSpPr>
            <a:spLocks noGrp="1"/>
          </p:cNvSpPr>
          <p:nvPr>
            <p:ph type="body" sz="quarter" idx="22" hasCustomPrompt="1"/>
          </p:nvPr>
        </p:nvSpPr>
        <p:spPr>
          <a:xfrm>
            <a:off x="533400" y="304800"/>
            <a:ext cx="3657600" cy="304800"/>
          </a:xfrm>
        </p:spPr>
        <p:txBody>
          <a:bodyPr anchor="t" anchorCtr="0"/>
          <a:lstStyle>
            <a:lvl1pPr marL="0" marR="0" indent="0" algn="l">
              <a:buFontTx/>
              <a:buNone/>
              <a:defRPr sz="1600" baseline="0"/>
            </a:lvl1pPr>
            <a:extLst/>
          </a:lstStyle>
          <a:p>
            <a:pPr lvl="0"/>
            <a:r>
              <a:rPr lang="en-US" dirty="0" smtClean="0"/>
              <a:t>Click to add caption</a:t>
            </a:r>
            <a:endParaRPr lang="en-US" dirty="0"/>
          </a:p>
        </p:txBody>
      </p:sp>
      <p:sp>
        <p:nvSpPr>
          <p:cNvPr id="5" name="Text Placeholder 4"/>
          <p:cNvSpPr>
            <a:spLocks noGrp="1"/>
          </p:cNvSpPr>
          <p:nvPr>
            <p:ph type="body" sz="quarter" idx="23" hasCustomPrompt="1"/>
          </p:nvPr>
        </p:nvSpPr>
        <p:spPr>
          <a:xfrm>
            <a:off x="4267200" y="6324600"/>
            <a:ext cx="3657600" cy="304800"/>
          </a:xfrm>
        </p:spPr>
        <p:txBody>
          <a:bodyPr anchor="t" anchorCtr="0"/>
          <a:lstStyle>
            <a:lvl1pPr marL="0" marR="0" indent="0" algn="l">
              <a:buFontTx/>
              <a:buNone/>
              <a:defRPr sz="1600" baseline="0"/>
            </a:lvl1pPr>
            <a:extLst/>
          </a:lstStyle>
          <a:p>
            <a:pPr lvl="0"/>
            <a:r>
              <a:rPr lang="en-US" dirty="0" smtClean="0"/>
              <a:t>Click to add caption</a:t>
            </a:r>
            <a:endParaRPr lang="en-US" dirty="0"/>
          </a:p>
        </p:txBody>
      </p:sp>
      <p:sp>
        <p:nvSpPr>
          <p:cNvPr id="4" name="Text Placeholder 3"/>
          <p:cNvSpPr>
            <a:spLocks noGrp="1"/>
          </p:cNvSpPr>
          <p:nvPr>
            <p:ph type="body" sz="quarter" idx="24" hasCustomPrompt="1"/>
          </p:nvPr>
        </p:nvSpPr>
        <p:spPr>
          <a:xfrm>
            <a:off x="4267200" y="304800"/>
            <a:ext cx="3657600" cy="304800"/>
          </a:xfrm>
        </p:spPr>
        <p:txBody>
          <a:bodyPr anchor="t" anchorCtr="0"/>
          <a:lstStyle>
            <a:lvl1pPr marL="0" marR="0" indent="0" algn="l">
              <a:buFontTx/>
              <a:buNone/>
              <a:defRPr sz="1600" baseline="0"/>
            </a:lvl1pPr>
            <a:extLst/>
          </a:lstStyle>
          <a:p>
            <a:pPr lvl="0"/>
            <a:r>
              <a:rPr lang="en-US" dirty="0" smtClean="0"/>
              <a:t>Click to add caption</a:t>
            </a:r>
            <a:endParaRPr lang="en-US" dirty="0"/>
          </a:p>
        </p:txBody>
      </p:sp>
      <p:sp>
        <p:nvSpPr>
          <p:cNvPr id="10" name="Rectangle 9"/>
          <p:cNvSpPr>
            <a:spLocks noGrp="1"/>
          </p:cNvSpPr>
          <p:nvPr>
            <p:ph type="dt" sz="half" idx="25"/>
          </p:nvPr>
        </p:nvSpPr>
        <p:spPr/>
        <p:txBody>
          <a:bodyPr/>
          <a:lstStyle>
            <a:extLst/>
          </a:lstStyle>
          <a:p>
            <a:pPr algn="r"/>
            <a:fld id="{9668B50E-0B48-4566-8609-C51CF752A7DF}" type="datetimeFigureOut">
              <a:rPr lang="en-US" smtClean="0">
                <a:solidFill>
                  <a:schemeClr val="bg1"/>
                </a:solidFill>
              </a:rPr>
              <a:pPr algn="r"/>
              <a:t>11/6/2013</a:t>
            </a:fld>
            <a:endParaRPr lang="en-US"/>
          </a:p>
        </p:txBody>
      </p:sp>
      <p:sp>
        <p:nvSpPr>
          <p:cNvPr id="11" name="Rectangle 10"/>
          <p:cNvSpPr>
            <a:spLocks noGrp="1"/>
          </p:cNvSpPr>
          <p:nvPr>
            <p:ph type="sldNum" sz="quarter" idx="26"/>
          </p:nvPr>
        </p:nvSpPr>
        <p:spPr/>
        <p:txBody>
          <a:bodyPr/>
          <a:lstStyle>
            <a:extLst/>
          </a:lstStyle>
          <a:p>
            <a:fld id="{8A4431D5-1B33-458B-8AFD-CECCB0FA18CB}" type="slidenum">
              <a:rPr lang="en-US" smtClean="0">
                <a:solidFill>
                  <a:srgbClr val="FFFFFF"/>
                </a:solidFill>
              </a:rPr>
              <a:pPr/>
              <a:t>‹#›</a:t>
            </a:fld>
            <a:endParaRPr lang="en-US"/>
          </a:p>
        </p:txBody>
      </p:sp>
      <p:sp>
        <p:nvSpPr>
          <p:cNvPr id="12" name="Rectangle 11"/>
          <p:cNvSpPr>
            <a:spLocks noGrp="1"/>
          </p:cNvSpPr>
          <p:nvPr>
            <p:ph type="ftr" sz="quarter" idx="27"/>
          </p:nvPr>
        </p:nvSpPr>
        <p:spPr/>
        <p:txBody>
          <a:bodyPr/>
          <a:lstStyle>
            <a:extLst/>
          </a:lstStyle>
          <a:p>
            <a:endParaRPr 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4-Up Portrait with Large Caption">
    <p:spTree>
      <p:nvGrpSpPr>
        <p:cNvPr id="1" name=""/>
        <p:cNvGrpSpPr/>
        <p:nvPr/>
      </p:nvGrpSpPr>
      <p:grpSpPr>
        <a:xfrm>
          <a:off x="0" y="0"/>
          <a:ext cx="0" cy="0"/>
          <a:chOff x="0" y="0"/>
          <a:chExt cx="0" cy="0"/>
        </a:xfrm>
      </p:grpSpPr>
      <p:sp>
        <p:nvSpPr>
          <p:cNvPr id="22" name="Picture Placeholder 21"/>
          <p:cNvSpPr>
            <a:spLocks noGrp="1" noChangeAspect="1"/>
          </p:cNvSpPr>
          <p:nvPr>
            <p:ph type="pic" sz="quarter" idx="14"/>
          </p:nvPr>
        </p:nvSpPr>
        <p:spPr>
          <a:xfrm>
            <a:off x="228600" y="416356"/>
            <a:ext cx="2006651" cy="2675534"/>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8" name="Picture Placeholder 27"/>
          <p:cNvSpPr>
            <a:spLocks noGrp="1" noChangeAspect="1"/>
          </p:cNvSpPr>
          <p:nvPr>
            <p:ph type="pic" sz="quarter" idx="31"/>
          </p:nvPr>
        </p:nvSpPr>
        <p:spPr>
          <a:xfrm>
            <a:off x="4343400" y="416356"/>
            <a:ext cx="2006651" cy="2675534"/>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4" name="Picture Placeholder 3"/>
          <p:cNvSpPr>
            <a:spLocks noGrp="1" noChangeAspect="1"/>
          </p:cNvSpPr>
          <p:nvPr>
            <p:ph type="pic" sz="quarter" idx="30"/>
          </p:nvPr>
        </p:nvSpPr>
        <p:spPr>
          <a:xfrm>
            <a:off x="2286000" y="416356"/>
            <a:ext cx="2006651" cy="2675534"/>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6" name="Picture Placeholder 5"/>
          <p:cNvSpPr>
            <a:spLocks noGrp="1" noChangeAspect="1"/>
          </p:cNvSpPr>
          <p:nvPr>
            <p:ph type="pic" sz="quarter" idx="32"/>
          </p:nvPr>
        </p:nvSpPr>
        <p:spPr>
          <a:xfrm>
            <a:off x="6400800" y="416356"/>
            <a:ext cx="2006651" cy="2675534"/>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31" name="Text Placeholder 30"/>
          <p:cNvSpPr>
            <a:spLocks noGrp="1"/>
          </p:cNvSpPr>
          <p:nvPr>
            <p:ph type="body" sz="quarter" idx="29" hasCustomPrompt="1"/>
          </p:nvPr>
        </p:nvSpPr>
        <p:spPr>
          <a:xfrm>
            <a:off x="228600" y="3352800"/>
            <a:ext cx="8153400" cy="3048000"/>
          </a:xfrm>
        </p:spPr>
        <p:txBody>
          <a:bodyPr anchor="t" anchorCtr="0"/>
          <a:lstStyle>
            <a:lvl1pPr marL="0" marR="0" indent="0" algn="l">
              <a:buFontTx/>
              <a:buNone/>
              <a:defRPr sz="2800" baseline="0"/>
            </a:lvl1pPr>
            <a:extLst/>
          </a:lstStyle>
          <a:p>
            <a:pPr lvl="0"/>
            <a:r>
              <a:rPr lang="en-US" dirty="0" smtClean="0"/>
              <a:t>Click to add caption</a:t>
            </a:r>
            <a:endParaRPr lang="en-US" dirty="0"/>
          </a:p>
        </p:txBody>
      </p:sp>
      <p:sp>
        <p:nvSpPr>
          <p:cNvPr id="7" name="Rectangle 6"/>
          <p:cNvSpPr>
            <a:spLocks noGrp="1"/>
          </p:cNvSpPr>
          <p:nvPr>
            <p:ph type="dt" sz="half" idx="33"/>
          </p:nvPr>
        </p:nvSpPr>
        <p:spPr/>
        <p:txBody>
          <a:bodyPr/>
          <a:lstStyle>
            <a:extLst/>
          </a:lstStyle>
          <a:p>
            <a:pPr algn="r"/>
            <a:fld id="{9668B50E-0B48-4566-8609-C51CF752A7DF}" type="datetimeFigureOut">
              <a:rPr lang="en-US" smtClean="0">
                <a:solidFill>
                  <a:schemeClr val="bg1"/>
                </a:solidFill>
              </a:rPr>
              <a:pPr algn="r"/>
              <a:t>11/6/2013</a:t>
            </a:fld>
            <a:endParaRPr lang="en-US"/>
          </a:p>
        </p:txBody>
      </p:sp>
      <p:sp>
        <p:nvSpPr>
          <p:cNvPr id="8" name="Rectangle 7"/>
          <p:cNvSpPr>
            <a:spLocks noGrp="1"/>
          </p:cNvSpPr>
          <p:nvPr>
            <p:ph type="sldNum" sz="quarter" idx="34"/>
          </p:nvPr>
        </p:nvSpPr>
        <p:spPr/>
        <p:txBody>
          <a:bodyPr/>
          <a:lstStyle>
            <a:extLst/>
          </a:lstStyle>
          <a:p>
            <a:fld id="{8A4431D5-1B33-458B-8AFD-CECCB0FA18CB}" type="slidenum">
              <a:rPr lang="en-US" smtClean="0">
                <a:solidFill>
                  <a:srgbClr val="FFFFFF"/>
                </a:solidFill>
              </a:rPr>
              <a:pPr/>
              <a:t>‹#›</a:t>
            </a:fld>
            <a:endParaRPr lang="en-US"/>
          </a:p>
        </p:txBody>
      </p:sp>
      <p:sp>
        <p:nvSpPr>
          <p:cNvPr id="9" name="Rectangle 8"/>
          <p:cNvSpPr>
            <a:spLocks noGrp="1"/>
          </p:cNvSpPr>
          <p:nvPr>
            <p:ph type="ftr" sz="quarter" idx="35"/>
          </p:nvPr>
        </p:nvSpPr>
        <p:spPr/>
        <p:txBody>
          <a:bodyPr/>
          <a:lstStyle>
            <a:extLst/>
          </a:lstStyle>
          <a:p>
            <a:endParaRPr 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4-Up: 1 Portrait with 3 Landscape">
    <p:spTree>
      <p:nvGrpSpPr>
        <p:cNvPr id="1" name=""/>
        <p:cNvGrpSpPr/>
        <p:nvPr/>
      </p:nvGrpSpPr>
      <p:grpSpPr>
        <a:xfrm>
          <a:off x="0" y="0"/>
          <a:ext cx="0" cy="0"/>
          <a:chOff x="0" y="0"/>
          <a:chExt cx="0" cy="0"/>
        </a:xfrm>
      </p:grpSpPr>
      <p:sp>
        <p:nvSpPr>
          <p:cNvPr id="3" name="Picture Placeholder 2"/>
          <p:cNvSpPr>
            <a:spLocks noGrp="1"/>
          </p:cNvSpPr>
          <p:nvPr>
            <p:ph type="pic" sz="quarter" idx="14"/>
          </p:nvPr>
        </p:nvSpPr>
        <p:spPr>
          <a:xfrm>
            <a:off x="343292" y="257665"/>
            <a:ext cx="4764388" cy="635252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6" name="Picture Placeholder 25"/>
          <p:cNvSpPr>
            <a:spLocks noGrp="1"/>
          </p:cNvSpPr>
          <p:nvPr>
            <p:ph type="pic" sz="quarter" idx="18"/>
          </p:nvPr>
        </p:nvSpPr>
        <p:spPr>
          <a:xfrm>
            <a:off x="5446340" y="257665"/>
            <a:ext cx="2670050" cy="2002536"/>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4" name="Picture Placeholder 13"/>
          <p:cNvSpPr>
            <a:spLocks noGrp="1"/>
          </p:cNvSpPr>
          <p:nvPr>
            <p:ph type="pic" sz="quarter" idx="22"/>
          </p:nvPr>
        </p:nvSpPr>
        <p:spPr>
          <a:xfrm>
            <a:off x="5446340" y="2432657"/>
            <a:ext cx="2670050" cy="2002536"/>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3" name="Picture Placeholder 12"/>
          <p:cNvSpPr>
            <a:spLocks noGrp="1"/>
          </p:cNvSpPr>
          <p:nvPr>
            <p:ph type="pic" sz="quarter" idx="23"/>
          </p:nvPr>
        </p:nvSpPr>
        <p:spPr>
          <a:xfrm>
            <a:off x="5446340" y="4607649"/>
            <a:ext cx="2670050" cy="2002536"/>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6" name="Rectangle 5"/>
          <p:cNvSpPr>
            <a:spLocks noGrp="1"/>
          </p:cNvSpPr>
          <p:nvPr>
            <p:ph type="dt" sz="half" idx="24"/>
          </p:nvPr>
        </p:nvSpPr>
        <p:spPr/>
        <p:txBody>
          <a:bodyPr/>
          <a:lstStyle>
            <a:extLst/>
          </a:lstStyle>
          <a:p>
            <a:pPr algn="r"/>
            <a:fld id="{9668B50E-0B48-4566-8609-C51CF752A7DF}" type="datetimeFigureOut">
              <a:rPr lang="en-US" smtClean="0">
                <a:solidFill>
                  <a:schemeClr val="bg1"/>
                </a:solidFill>
              </a:rPr>
              <a:pPr algn="r"/>
              <a:t>11/6/2013</a:t>
            </a:fld>
            <a:endParaRPr lang="en-US"/>
          </a:p>
        </p:txBody>
      </p:sp>
      <p:sp>
        <p:nvSpPr>
          <p:cNvPr id="7" name="Rectangle 6"/>
          <p:cNvSpPr>
            <a:spLocks noGrp="1"/>
          </p:cNvSpPr>
          <p:nvPr>
            <p:ph type="sldNum" sz="quarter" idx="25"/>
          </p:nvPr>
        </p:nvSpPr>
        <p:spPr/>
        <p:txBody>
          <a:bodyPr/>
          <a:lstStyle>
            <a:extLst/>
          </a:lstStyle>
          <a:p>
            <a:fld id="{8A4431D5-1B33-458B-8AFD-CECCB0FA18CB}" type="slidenum">
              <a:rPr lang="en-US" smtClean="0">
                <a:solidFill>
                  <a:srgbClr val="FFFFFF"/>
                </a:solidFill>
              </a:rPr>
              <a:pPr/>
              <a:t>‹#›</a:t>
            </a:fld>
            <a:endParaRPr lang="en-US"/>
          </a:p>
        </p:txBody>
      </p:sp>
      <p:sp>
        <p:nvSpPr>
          <p:cNvPr id="8" name="Rectangle 7"/>
          <p:cNvSpPr>
            <a:spLocks noGrp="1"/>
          </p:cNvSpPr>
          <p:nvPr>
            <p:ph type="ftr" sz="quarter" idx="26"/>
          </p:nvPr>
        </p:nvSpPr>
        <p:spPr/>
        <p:txBody>
          <a:bodyPr/>
          <a:lstStyle>
            <a:extLst/>
          </a:lstStyle>
          <a:p>
            <a:endParaRPr 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5-Up: 3 Landscape with 2 Portrait">
    <p:spTree>
      <p:nvGrpSpPr>
        <p:cNvPr id="1" name=""/>
        <p:cNvGrpSpPr/>
        <p:nvPr/>
      </p:nvGrpSpPr>
      <p:grpSpPr>
        <a:xfrm>
          <a:off x="0" y="0"/>
          <a:ext cx="0" cy="0"/>
          <a:chOff x="0" y="0"/>
          <a:chExt cx="0" cy="0"/>
        </a:xfrm>
      </p:grpSpPr>
      <p:sp>
        <p:nvSpPr>
          <p:cNvPr id="19" name="Picture Placeholder 18"/>
          <p:cNvSpPr>
            <a:spLocks noGrp="1"/>
          </p:cNvSpPr>
          <p:nvPr>
            <p:ph type="pic" sz="quarter" idx="14"/>
          </p:nvPr>
        </p:nvSpPr>
        <p:spPr>
          <a:xfrm>
            <a:off x="228600" y="3429000"/>
            <a:ext cx="2070154"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2" name="Picture Placeholder 11"/>
          <p:cNvSpPr>
            <a:spLocks noGrp="1"/>
          </p:cNvSpPr>
          <p:nvPr>
            <p:ph type="pic" sz="quarter" idx="17"/>
          </p:nvPr>
        </p:nvSpPr>
        <p:spPr>
          <a:xfrm>
            <a:off x="2438400" y="228600"/>
            <a:ext cx="5562600" cy="417195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5" name="Picture Placeholder 14"/>
          <p:cNvSpPr>
            <a:spLocks noGrp="1"/>
          </p:cNvSpPr>
          <p:nvPr>
            <p:ph type="pic" sz="quarter" idx="26"/>
          </p:nvPr>
        </p:nvSpPr>
        <p:spPr>
          <a:xfrm>
            <a:off x="228600" y="228600"/>
            <a:ext cx="2070154" cy="3124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31" name="Picture Placeholder 30"/>
          <p:cNvSpPr>
            <a:spLocks noGrp="1"/>
          </p:cNvSpPr>
          <p:nvPr>
            <p:ph type="pic" sz="quarter" idx="27"/>
          </p:nvPr>
        </p:nvSpPr>
        <p:spPr>
          <a:xfrm>
            <a:off x="5257800" y="4495800"/>
            <a:ext cx="2743200" cy="20574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7" name="Picture Placeholder 16"/>
          <p:cNvSpPr>
            <a:spLocks noGrp="1"/>
          </p:cNvSpPr>
          <p:nvPr>
            <p:ph type="pic" sz="quarter" idx="28"/>
          </p:nvPr>
        </p:nvSpPr>
        <p:spPr>
          <a:xfrm>
            <a:off x="2438400" y="4495800"/>
            <a:ext cx="2743200" cy="20574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7" name="Rectangle 6"/>
          <p:cNvSpPr>
            <a:spLocks noGrp="1"/>
          </p:cNvSpPr>
          <p:nvPr>
            <p:ph type="dt" sz="half" idx="29"/>
          </p:nvPr>
        </p:nvSpPr>
        <p:spPr/>
        <p:txBody>
          <a:bodyPr/>
          <a:lstStyle>
            <a:extLst/>
          </a:lstStyle>
          <a:p>
            <a:pPr algn="r"/>
            <a:fld id="{9668B50E-0B48-4566-8609-C51CF752A7DF}" type="datetimeFigureOut">
              <a:rPr lang="en-US" smtClean="0">
                <a:solidFill>
                  <a:schemeClr val="bg1"/>
                </a:solidFill>
              </a:rPr>
              <a:pPr algn="r"/>
              <a:t>11/6/2013</a:t>
            </a:fld>
            <a:endParaRPr lang="en-US"/>
          </a:p>
        </p:txBody>
      </p:sp>
      <p:sp>
        <p:nvSpPr>
          <p:cNvPr id="8" name="Rectangle 7"/>
          <p:cNvSpPr>
            <a:spLocks noGrp="1"/>
          </p:cNvSpPr>
          <p:nvPr>
            <p:ph type="sldNum" sz="quarter" idx="30"/>
          </p:nvPr>
        </p:nvSpPr>
        <p:spPr/>
        <p:txBody>
          <a:bodyPr/>
          <a:lstStyle>
            <a:extLst/>
          </a:lstStyle>
          <a:p>
            <a:fld id="{8A4431D5-1B33-458B-8AFD-CECCB0FA18CB}" type="slidenum">
              <a:rPr lang="en-US" smtClean="0">
                <a:solidFill>
                  <a:srgbClr val="FFFFFF"/>
                </a:solidFill>
              </a:rPr>
              <a:pPr/>
              <a:t>‹#›</a:t>
            </a:fld>
            <a:endParaRPr lang="en-US"/>
          </a:p>
        </p:txBody>
      </p:sp>
      <p:sp>
        <p:nvSpPr>
          <p:cNvPr id="9" name="Rectangle 8"/>
          <p:cNvSpPr>
            <a:spLocks noGrp="1"/>
          </p:cNvSpPr>
          <p:nvPr>
            <p:ph type="ftr" sz="quarter" idx="31"/>
          </p:nvPr>
        </p:nvSpPr>
        <p:spPr/>
        <p:txBody>
          <a:bodyPr/>
          <a:lstStyle>
            <a:extLst/>
          </a:lstStyle>
          <a:p>
            <a:endParaRPr lang="en-U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5-Up: 2 Landscape with 3 Portrait">
    <p:spTree>
      <p:nvGrpSpPr>
        <p:cNvPr id="1" name=""/>
        <p:cNvGrpSpPr/>
        <p:nvPr/>
      </p:nvGrpSpPr>
      <p:grpSpPr>
        <a:xfrm>
          <a:off x="0" y="0"/>
          <a:ext cx="0" cy="0"/>
          <a:chOff x="0" y="0"/>
          <a:chExt cx="0" cy="0"/>
        </a:xfrm>
      </p:grpSpPr>
      <p:sp>
        <p:nvSpPr>
          <p:cNvPr id="9" name="Picture Placeholder 8"/>
          <p:cNvSpPr>
            <a:spLocks noGrp="1"/>
          </p:cNvSpPr>
          <p:nvPr>
            <p:ph type="pic" sz="quarter" idx="26"/>
          </p:nvPr>
        </p:nvSpPr>
        <p:spPr>
          <a:xfrm>
            <a:off x="228600" y="228600"/>
            <a:ext cx="2606040" cy="347472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7" name="Picture Placeholder 6"/>
          <p:cNvSpPr>
            <a:spLocks noGrp="1"/>
          </p:cNvSpPr>
          <p:nvPr>
            <p:ph type="pic" sz="quarter" idx="29"/>
          </p:nvPr>
        </p:nvSpPr>
        <p:spPr>
          <a:xfrm>
            <a:off x="228600" y="3867150"/>
            <a:ext cx="3962400" cy="2743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7" name="Picture Placeholder 26"/>
          <p:cNvSpPr>
            <a:spLocks noGrp="1"/>
          </p:cNvSpPr>
          <p:nvPr>
            <p:ph type="pic" sz="quarter" idx="30"/>
          </p:nvPr>
        </p:nvSpPr>
        <p:spPr>
          <a:xfrm>
            <a:off x="4419600" y="3867150"/>
            <a:ext cx="3962400" cy="2743200"/>
          </a:xfrm>
          <a:prstGeom prst="rect">
            <a:avLst/>
          </a:prstGeo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4" name="Picture Placeholder 13"/>
          <p:cNvSpPr>
            <a:spLocks noGrp="1"/>
          </p:cNvSpPr>
          <p:nvPr>
            <p:ph type="pic" sz="quarter" idx="27"/>
          </p:nvPr>
        </p:nvSpPr>
        <p:spPr>
          <a:xfrm>
            <a:off x="3009900" y="228600"/>
            <a:ext cx="2606040" cy="347472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2" name="Picture Placeholder 11"/>
          <p:cNvSpPr>
            <a:spLocks noGrp="1"/>
          </p:cNvSpPr>
          <p:nvPr>
            <p:ph type="pic" sz="quarter" idx="28"/>
          </p:nvPr>
        </p:nvSpPr>
        <p:spPr>
          <a:xfrm>
            <a:off x="5791200" y="228600"/>
            <a:ext cx="2606040" cy="347472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8" name="Rectangle 7"/>
          <p:cNvSpPr>
            <a:spLocks noGrp="1"/>
          </p:cNvSpPr>
          <p:nvPr>
            <p:ph type="dt" sz="half" idx="31"/>
          </p:nvPr>
        </p:nvSpPr>
        <p:spPr/>
        <p:txBody>
          <a:bodyPr/>
          <a:lstStyle>
            <a:extLst/>
          </a:lstStyle>
          <a:p>
            <a:pPr algn="r"/>
            <a:fld id="{9668B50E-0B48-4566-8609-C51CF752A7DF}" type="datetimeFigureOut">
              <a:rPr lang="en-US" smtClean="0">
                <a:solidFill>
                  <a:schemeClr val="bg1"/>
                </a:solidFill>
              </a:rPr>
              <a:pPr algn="r"/>
              <a:t>11/6/2013</a:t>
            </a:fld>
            <a:endParaRPr lang="en-US"/>
          </a:p>
        </p:txBody>
      </p:sp>
      <p:sp>
        <p:nvSpPr>
          <p:cNvPr id="10" name="Rectangle 9"/>
          <p:cNvSpPr>
            <a:spLocks noGrp="1"/>
          </p:cNvSpPr>
          <p:nvPr>
            <p:ph type="sldNum" sz="quarter" idx="32"/>
          </p:nvPr>
        </p:nvSpPr>
        <p:spPr/>
        <p:txBody>
          <a:bodyPr/>
          <a:lstStyle>
            <a:extLst/>
          </a:lstStyle>
          <a:p>
            <a:fld id="{8A4431D5-1B33-458B-8AFD-CECCB0FA18CB}" type="slidenum">
              <a:rPr lang="en-US" smtClean="0">
                <a:solidFill>
                  <a:srgbClr val="FFFFFF"/>
                </a:solidFill>
              </a:rPr>
              <a:pPr/>
              <a:t>‹#›</a:t>
            </a:fld>
            <a:endParaRPr lang="en-US"/>
          </a:p>
        </p:txBody>
      </p:sp>
      <p:sp>
        <p:nvSpPr>
          <p:cNvPr id="11" name="Rectangle 10"/>
          <p:cNvSpPr>
            <a:spLocks noGrp="1"/>
          </p:cNvSpPr>
          <p:nvPr>
            <p:ph type="ftr" sz="quarter" idx="33"/>
          </p:nvPr>
        </p:nvSpPr>
        <p:spPr/>
        <p:txBody>
          <a:bodyPr/>
          <a:lstStyle>
            <a:extLst/>
          </a:lstStyle>
          <a:p>
            <a:endParaRPr 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quare with Caption">
    <p:spTree>
      <p:nvGrpSpPr>
        <p:cNvPr id="1" name=""/>
        <p:cNvGrpSpPr/>
        <p:nvPr/>
      </p:nvGrpSpPr>
      <p:grpSpPr>
        <a:xfrm>
          <a:off x="0" y="0"/>
          <a:ext cx="0" cy="0"/>
          <a:chOff x="0" y="0"/>
          <a:chExt cx="0" cy="0"/>
        </a:xfrm>
      </p:grpSpPr>
      <p:sp>
        <p:nvSpPr>
          <p:cNvPr id="6" name="Picture Placeholder 5"/>
          <p:cNvSpPr>
            <a:spLocks noGrp="1" noChangeAspect="1"/>
          </p:cNvSpPr>
          <p:nvPr>
            <p:ph type="pic" sz="quarter" idx="13"/>
          </p:nvPr>
        </p:nvSpPr>
        <p:spPr>
          <a:xfrm>
            <a:off x="2133600" y="762000"/>
            <a:ext cx="4873334" cy="48768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vert="horz" anchor="t">
            <a:normAutofit/>
          </a:bodyPr>
          <a:lstStyle>
            <a:lvl1pPr marL="342900" marR="0" indent="-342900" algn="ctr" rtl="0" latinLnBrk="0">
              <a:spcBef>
                <a:spcPct val="20000"/>
              </a:spcBef>
              <a:buFontTx/>
              <a:buNone/>
              <a:defRPr sz="2000" i="0">
                <a:solidFill>
                  <a:schemeClr val="tx2"/>
                </a:solidFill>
                <a:latin typeface="+mn-lt"/>
                <a:ea typeface="+mn-ea"/>
                <a:cs typeface="+mn-cs"/>
              </a:defRPr>
            </a:lvl1pPr>
            <a:extLst/>
          </a:lstStyle>
          <a:p>
            <a:pPr marL="0" marR="0" indent="1588" algn="ctr" rtl="0" latinLnBrk="0">
              <a:spcBef>
                <a:spcPct val="20000"/>
              </a:spcBef>
              <a:buFontTx/>
              <a:buNone/>
            </a:pPr>
            <a:r>
              <a:rPr lang="en-US" sz="2400" i="0" smtClean="0"/>
              <a:t>Click icon to add picture</a:t>
            </a:r>
            <a:endParaRPr lang="en-US" sz="2400" i="0" dirty="0"/>
          </a:p>
        </p:txBody>
      </p:sp>
      <p:sp>
        <p:nvSpPr>
          <p:cNvPr id="7" name="Text Placeholder 6"/>
          <p:cNvSpPr>
            <a:spLocks noGrp="1"/>
          </p:cNvSpPr>
          <p:nvPr>
            <p:ph type="body" sz="quarter" idx="15" hasCustomPrompt="1"/>
          </p:nvPr>
        </p:nvSpPr>
        <p:spPr>
          <a:xfrm>
            <a:off x="2133600" y="5715000"/>
            <a:ext cx="4876800" cy="838200"/>
          </a:xfrm>
        </p:spPr>
        <p:txBody>
          <a:bodyPr tIns="91440" rIns="9144" bIns="91440" anchor="t"/>
          <a:lstStyle>
            <a:lvl1pPr marL="0" marR="0" indent="0" algn="l">
              <a:buFontTx/>
              <a:buNone/>
              <a:defRPr sz="2000" i="0"/>
            </a:lvl1pPr>
            <a:extLst/>
          </a:lstStyle>
          <a:p>
            <a:pPr lvl="0"/>
            <a:r>
              <a:rPr lang="en-US" dirty="0" smtClean="0"/>
              <a:t>Click to add caption</a:t>
            </a:r>
            <a:endParaRPr lang="en-US" dirty="0"/>
          </a:p>
        </p:txBody>
      </p:sp>
      <p:sp>
        <p:nvSpPr>
          <p:cNvPr id="8" name="Rectangle 7"/>
          <p:cNvSpPr>
            <a:spLocks noGrp="1"/>
          </p:cNvSpPr>
          <p:nvPr>
            <p:ph type="dt" sz="half" idx="16"/>
          </p:nvPr>
        </p:nvSpPr>
        <p:spPr/>
        <p:txBody>
          <a:bodyPr/>
          <a:lstStyle>
            <a:extLst/>
          </a:lstStyle>
          <a:p>
            <a:pPr algn="r"/>
            <a:fld id="{9668B50E-0B48-4566-8609-C51CF752A7DF}" type="datetimeFigureOut">
              <a:rPr lang="en-US" smtClean="0">
                <a:solidFill>
                  <a:schemeClr val="bg1"/>
                </a:solidFill>
              </a:rPr>
              <a:pPr algn="r"/>
              <a:t>11/6/2013</a:t>
            </a:fld>
            <a:endParaRPr lang="en-US"/>
          </a:p>
        </p:txBody>
      </p:sp>
      <p:sp>
        <p:nvSpPr>
          <p:cNvPr id="9" name="Rectangle 8"/>
          <p:cNvSpPr>
            <a:spLocks noGrp="1"/>
          </p:cNvSpPr>
          <p:nvPr>
            <p:ph type="sldNum" sz="quarter" idx="17"/>
          </p:nvPr>
        </p:nvSpPr>
        <p:spPr/>
        <p:txBody>
          <a:bodyPr/>
          <a:lstStyle>
            <a:extLst/>
          </a:lstStyle>
          <a:p>
            <a:fld id="{8A4431D5-1B33-458B-8AFD-CECCB0FA18CB}" type="slidenum">
              <a:rPr lang="en-US" smtClean="0">
                <a:solidFill>
                  <a:srgbClr val="FFFFFF"/>
                </a:solidFill>
              </a:rPr>
              <a:pPr/>
              <a:t>‹#›</a:t>
            </a:fld>
            <a:endParaRPr lang="en-US"/>
          </a:p>
        </p:txBody>
      </p:sp>
      <p:sp>
        <p:nvSpPr>
          <p:cNvPr id="10" name="Rectangle 9"/>
          <p:cNvSpPr>
            <a:spLocks noGrp="1"/>
          </p:cNvSpPr>
          <p:nvPr>
            <p:ph type="ftr" sz="quarter" idx="18"/>
          </p:nvPr>
        </p:nvSpPr>
        <p:spPr/>
        <p:txBody>
          <a:bodyPr/>
          <a:lstStyle>
            <a:extLst/>
          </a:lstStyle>
          <a:p>
            <a:endParaRPr 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Up Square with Caption">
    <p:spTree>
      <p:nvGrpSpPr>
        <p:cNvPr id="1" name=""/>
        <p:cNvGrpSpPr/>
        <p:nvPr/>
      </p:nvGrpSpPr>
      <p:grpSpPr>
        <a:xfrm>
          <a:off x="0" y="0"/>
          <a:ext cx="0" cy="0"/>
          <a:chOff x="0" y="0"/>
          <a:chExt cx="0" cy="0"/>
        </a:xfrm>
      </p:grpSpPr>
      <p:sp>
        <p:nvSpPr>
          <p:cNvPr id="6" name="Picture Placeholder 5"/>
          <p:cNvSpPr>
            <a:spLocks noGrp="1" noChangeAspect="1"/>
          </p:cNvSpPr>
          <p:nvPr>
            <p:ph type="pic" sz="quarter" idx="13"/>
          </p:nvPr>
        </p:nvSpPr>
        <p:spPr>
          <a:xfrm>
            <a:off x="4955273" y="1371600"/>
            <a:ext cx="3198127" cy="32004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vert="horz" anchor="t">
            <a:normAutofit/>
          </a:bodyPr>
          <a:lstStyle>
            <a:lvl1pPr marL="0" marR="0" indent="1588" algn="ctr" rtl="0" latinLnBrk="0">
              <a:spcBef>
                <a:spcPct val="20000"/>
              </a:spcBef>
              <a:buFontTx/>
              <a:buNone/>
              <a:defRPr sz="2400" i="0">
                <a:solidFill>
                  <a:schemeClr val="tx2"/>
                </a:solidFill>
                <a:latin typeface="+mn-lt"/>
                <a:ea typeface="+mn-ea"/>
                <a:cs typeface="+mn-cs"/>
              </a:defRPr>
            </a:lvl1pPr>
            <a:extLst/>
          </a:lstStyle>
          <a:p>
            <a:pPr marL="0" marR="0" indent="1588" algn="ctr" rtl="0" latinLnBrk="0">
              <a:spcBef>
                <a:spcPct val="20000"/>
              </a:spcBef>
              <a:buFontTx/>
              <a:buNone/>
            </a:pPr>
            <a:r>
              <a:rPr lang="en-US" sz="2400" i="0" smtClean="0"/>
              <a:t>Click icon to add picture</a:t>
            </a:r>
            <a:endParaRPr lang="en-US" sz="2400" i="0" dirty="0"/>
          </a:p>
        </p:txBody>
      </p:sp>
      <p:sp>
        <p:nvSpPr>
          <p:cNvPr id="7" name="Picture Placeholder 6"/>
          <p:cNvSpPr>
            <a:spLocks noGrp="1" noChangeAspect="1"/>
          </p:cNvSpPr>
          <p:nvPr>
            <p:ph type="pic" sz="quarter" idx="14"/>
          </p:nvPr>
        </p:nvSpPr>
        <p:spPr>
          <a:xfrm>
            <a:off x="1145273" y="1371600"/>
            <a:ext cx="3198127" cy="32004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vert="horz" anchor="t">
            <a:normAutofit/>
          </a:bodyPr>
          <a:lstStyle>
            <a:lvl1pPr marL="342900" marR="0" indent="-342900" algn="ctr" rtl="0" latinLnBrk="0">
              <a:spcBef>
                <a:spcPct val="20000"/>
              </a:spcBef>
              <a:buFontTx/>
              <a:buNone/>
              <a:defRPr sz="2000" i="0">
                <a:solidFill>
                  <a:schemeClr val="tx2"/>
                </a:solidFill>
                <a:latin typeface="+mn-lt"/>
                <a:ea typeface="+mn-ea"/>
                <a:cs typeface="+mn-cs"/>
              </a:defRPr>
            </a:lvl1pPr>
            <a:extLst/>
          </a:lstStyle>
          <a:p>
            <a:pPr marL="0" marR="0" indent="1588" algn="ctr" rtl="0" latinLnBrk="0">
              <a:spcBef>
                <a:spcPct val="20000"/>
              </a:spcBef>
              <a:buFontTx/>
              <a:buNone/>
            </a:pPr>
            <a:r>
              <a:rPr lang="en-US" sz="2400" i="0" smtClean="0"/>
              <a:t>Click icon to add picture</a:t>
            </a:r>
            <a:endParaRPr lang="en-US" sz="2400" i="0" dirty="0"/>
          </a:p>
        </p:txBody>
      </p:sp>
      <p:sp>
        <p:nvSpPr>
          <p:cNvPr id="8" name="Text Placeholder 7"/>
          <p:cNvSpPr>
            <a:spLocks noGrp="1"/>
          </p:cNvSpPr>
          <p:nvPr>
            <p:ph type="body" sz="quarter" idx="15" hasCustomPrompt="1"/>
          </p:nvPr>
        </p:nvSpPr>
        <p:spPr>
          <a:xfrm>
            <a:off x="4953000" y="4648200"/>
            <a:ext cx="3200400" cy="1295400"/>
          </a:xfrm>
        </p:spPr>
        <p:txBody>
          <a:bodyPr tIns="91440" rIns="9144" bIns="91440" anchor="t"/>
          <a:lstStyle>
            <a:lvl1pPr marL="0" marR="0" indent="0" algn="l">
              <a:buFontTx/>
              <a:buNone/>
              <a:defRPr sz="2000" i="0"/>
            </a:lvl1pPr>
            <a:extLst/>
          </a:lstStyle>
          <a:p>
            <a:pPr lvl="0"/>
            <a:r>
              <a:rPr lang="en-US" dirty="0" smtClean="0"/>
              <a:t>Click to add caption</a:t>
            </a:r>
            <a:endParaRPr lang="en-US" dirty="0"/>
          </a:p>
        </p:txBody>
      </p:sp>
      <p:sp>
        <p:nvSpPr>
          <p:cNvPr id="9" name="Text Placeholder 8"/>
          <p:cNvSpPr>
            <a:spLocks noGrp="1"/>
          </p:cNvSpPr>
          <p:nvPr>
            <p:ph type="body" sz="quarter" idx="16" hasCustomPrompt="1"/>
          </p:nvPr>
        </p:nvSpPr>
        <p:spPr>
          <a:xfrm>
            <a:off x="1143000" y="4648200"/>
            <a:ext cx="3200400" cy="1295400"/>
          </a:xfrm>
        </p:spPr>
        <p:txBody>
          <a:bodyPr tIns="91440" rIns="9144" bIns="91440" anchor="t"/>
          <a:lstStyle>
            <a:lvl1pPr marL="0" marR="0" indent="0" algn="l">
              <a:buFontTx/>
              <a:buNone/>
              <a:defRPr sz="2000" i="0"/>
            </a:lvl1pPr>
            <a:extLst/>
          </a:lstStyle>
          <a:p>
            <a:pPr lvl="0"/>
            <a:r>
              <a:rPr lang="en-US" dirty="0" smtClean="0"/>
              <a:t>Click to add caption</a:t>
            </a:r>
            <a:endParaRPr lang="en-US" dirty="0"/>
          </a:p>
        </p:txBody>
      </p:sp>
      <p:sp>
        <p:nvSpPr>
          <p:cNvPr id="10" name="Rectangle 9"/>
          <p:cNvSpPr>
            <a:spLocks noGrp="1"/>
          </p:cNvSpPr>
          <p:nvPr>
            <p:ph type="dt" sz="half" idx="17"/>
          </p:nvPr>
        </p:nvSpPr>
        <p:spPr/>
        <p:txBody>
          <a:bodyPr/>
          <a:lstStyle>
            <a:extLst/>
          </a:lstStyle>
          <a:p>
            <a:pPr algn="r"/>
            <a:fld id="{9668B50E-0B48-4566-8609-C51CF752A7DF}" type="datetimeFigureOut">
              <a:rPr lang="en-US" smtClean="0">
                <a:solidFill>
                  <a:schemeClr val="bg1"/>
                </a:solidFill>
              </a:rPr>
              <a:pPr algn="r"/>
              <a:t>11/6/2013</a:t>
            </a:fld>
            <a:endParaRPr lang="en-US" dirty="0"/>
          </a:p>
        </p:txBody>
      </p:sp>
      <p:sp>
        <p:nvSpPr>
          <p:cNvPr id="11" name="Rectangle 10"/>
          <p:cNvSpPr>
            <a:spLocks noGrp="1"/>
          </p:cNvSpPr>
          <p:nvPr>
            <p:ph type="sldNum" sz="quarter" idx="18"/>
          </p:nvPr>
        </p:nvSpPr>
        <p:spPr/>
        <p:txBody>
          <a:bodyPr/>
          <a:lstStyle>
            <a:extLst/>
          </a:lstStyle>
          <a:p>
            <a:fld id="{8A4431D5-1B33-458B-8AFD-CECCB0FA18CB}" type="slidenum">
              <a:rPr lang="en-US" smtClean="0">
                <a:solidFill>
                  <a:srgbClr val="FFFFFF"/>
                </a:solidFill>
              </a:rPr>
              <a:pPr/>
              <a:t>‹#›</a:t>
            </a:fld>
            <a:endParaRPr lang="en-US"/>
          </a:p>
        </p:txBody>
      </p:sp>
      <p:sp>
        <p:nvSpPr>
          <p:cNvPr id="12" name="Rectangle 11"/>
          <p:cNvSpPr>
            <a:spLocks noGrp="1"/>
          </p:cNvSpPr>
          <p:nvPr>
            <p:ph type="ftr" sz="quarter" idx="19"/>
          </p:nvPr>
        </p:nvSpPr>
        <p:spPr/>
        <p:txBody>
          <a:bodyPr/>
          <a:lstStyle>
            <a:extLst/>
          </a:lstStyle>
          <a:p>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Landscape with Caption">
    <p:spTree>
      <p:nvGrpSpPr>
        <p:cNvPr id="1" name=""/>
        <p:cNvGrpSpPr/>
        <p:nvPr/>
      </p:nvGrpSpPr>
      <p:grpSpPr>
        <a:xfrm>
          <a:off x="0" y="0"/>
          <a:ext cx="0" cy="0"/>
          <a:chOff x="0" y="0"/>
          <a:chExt cx="0" cy="0"/>
        </a:xfrm>
      </p:grpSpPr>
      <p:sp>
        <p:nvSpPr>
          <p:cNvPr id="16" name="Picture Placeholder 15"/>
          <p:cNvSpPr>
            <a:spLocks noGrp="1" noChangeAspect="1"/>
          </p:cNvSpPr>
          <p:nvPr>
            <p:ph type="pic" sz="quarter" idx="10"/>
          </p:nvPr>
        </p:nvSpPr>
        <p:spPr>
          <a:xfrm>
            <a:off x="533400" y="218390"/>
            <a:ext cx="7467600" cy="5600700"/>
          </a:xfr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nchor="t"/>
          <a:lstStyle>
            <a:lvl1pPr marL="0" indent="0" algn="ctr" rtl="0" latinLnBrk="0">
              <a:spcBef>
                <a:spcPct val="20000"/>
              </a:spcBef>
              <a:defRPr lang="en-US" sz="2000" smtClean="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dirty="0"/>
          </a:p>
        </p:txBody>
      </p:sp>
      <p:sp>
        <p:nvSpPr>
          <p:cNvPr id="19" name="Text Placeholder 18"/>
          <p:cNvSpPr>
            <a:spLocks noGrp="1"/>
          </p:cNvSpPr>
          <p:nvPr>
            <p:ph type="body" sz="quarter" idx="11" hasCustomPrompt="1"/>
          </p:nvPr>
        </p:nvSpPr>
        <p:spPr>
          <a:xfrm>
            <a:off x="533400" y="5943600"/>
            <a:ext cx="7467600" cy="762000"/>
          </a:xfrm>
        </p:spPr>
        <p:txBody>
          <a:bodyPr anchor="t" anchorCtr="0"/>
          <a:lstStyle>
            <a:lvl1pPr marL="0" marR="0" indent="0" algn="r">
              <a:buFontTx/>
              <a:buNone/>
              <a:defRPr sz="2400" i="0" baseline="0"/>
            </a:lvl1pPr>
            <a:extLst/>
          </a:lstStyle>
          <a:p>
            <a:pPr lvl="0"/>
            <a:r>
              <a:rPr lang="en-US" dirty="0" smtClean="0"/>
              <a:t>Click to add caption</a:t>
            </a:r>
            <a:endParaRPr lang="en-US" dirty="0"/>
          </a:p>
        </p:txBody>
      </p:sp>
      <p:sp>
        <p:nvSpPr>
          <p:cNvPr id="7" name="Rectangle 6"/>
          <p:cNvSpPr>
            <a:spLocks noGrp="1"/>
          </p:cNvSpPr>
          <p:nvPr>
            <p:ph type="dt" sz="half" idx="12"/>
          </p:nvPr>
        </p:nvSpPr>
        <p:spPr/>
        <p:txBody>
          <a:bodyPr/>
          <a:lstStyle>
            <a:extLst/>
          </a:lstStyle>
          <a:p>
            <a:pPr algn="r"/>
            <a:fld id="{9668B50E-0B48-4566-8609-C51CF752A7DF}" type="datetimeFigureOut">
              <a:rPr lang="en-US" smtClean="0">
                <a:solidFill>
                  <a:schemeClr val="bg1"/>
                </a:solidFill>
              </a:rPr>
              <a:pPr algn="r"/>
              <a:t>11/6/2013</a:t>
            </a:fld>
            <a:endParaRPr lang="en-US"/>
          </a:p>
        </p:txBody>
      </p:sp>
      <p:sp>
        <p:nvSpPr>
          <p:cNvPr id="8" name="Rectangle 7"/>
          <p:cNvSpPr>
            <a:spLocks noGrp="1"/>
          </p:cNvSpPr>
          <p:nvPr>
            <p:ph type="sldNum" sz="quarter" idx="13"/>
          </p:nvPr>
        </p:nvSpPr>
        <p:spPr/>
        <p:txBody>
          <a:bodyPr/>
          <a:lstStyle>
            <a:extLst/>
          </a:lstStyle>
          <a:p>
            <a:fld id="{8A4431D5-1B33-458B-8AFD-CECCB0FA18CB}" type="slidenum">
              <a:rPr lang="en-US" smtClean="0">
                <a:solidFill>
                  <a:srgbClr val="FFFFFF"/>
                </a:solidFill>
              </a:rPr>
              <a:pPr/>
              <a:t>‹#›</a:t>
            </a:fld>
            <a:endParaRPr lang="en-US"/>
          </a:p>
        </p:txBody>
      </p:sp>
      <p:sp>
        <p:nvSpPr>
          <p:cNvPr id="9" name="Rectangle 8"/>
          <p:cNvSpPr>
            <a:spLocks noGrp="1"/>
          </p:cNvSpPr>
          <p:nvPr>
            <p:ph type="ftr" sz="quarter" idx="14"/>
          </p:nvPr>
        </p:nvSpPr>
        <p:spPr/>
        <p:txBody>
          <a:bodyPr/>
          <a:lstStyle>
            <a:extLst/>
          </a:lstStyle>
          <a:p>
            <a:endParaRPr lang="en-US"/>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Panorama with Caption">
    <p:spTree>
      <p:nvGrpSpPr>
        <p:cNvPr id="1" name=""/>
        <p:cNvGrpSpPr/>
        <p:nvPr/>
      </p:nvGrpSpPr>
      <p:grpSpPr>
        <a:xfrm>
          <a:off x="0" y="0"/>
          <a:ext cx="0" cy="0"/>
          <a:chOff x="0" y="0"/>
          <a:chExt cx="0" cy="0"/>
        </a:xfrm>
      </p:grpSpPr>
      <p:sp>
        <p:nvSpPr>
          <p:cNvPr id="6" name="Picture Placeholder 5"/>
          <p:cNvSpPr>
            <a:spLocks noGrp="1"/>
          </p:cNvSpPr>
          <p:nvPr>
            <p:ph type="pic" sz="quarter" idx="30"/>
          </p:nvPr>
        </p:nvSpPr>
        <p:spPr>
          <a:xfrm>
            <a:off x="228600" y="1524000"/>
            <a:ext cx="8229600" cy="274320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vert="horz" anchor="t">
            <a:normAutofit/>
          </a:bodyPr>
          <a:lstStyle>
            <a:lvl1pPr marL="342900" marR="0" indent="-342900" algn="ctr" rtl="0" latinLnBrk="0">
              <a:spcBef>
                <a:spcPct val="20000"/>
              </a:spcBef>
              <a:buFontTx/>
              <a:buNone/>
              <a:defRPr sz="2000" i="0">
                <a:solidFill>
                  <a:schemeClr val="tx2"/>
                </a:solidFill>
                <a:latin typeface="+mn-lt"/>
                <a:ea typeface="+mn-ea"/>
                <a:cs typeface="+mn-cs"/>
              </a:defRPr>
            </a:lvl1pPr>
            <a:extLst/>
          </a:lstStyle>
          <a:p>
            <a:pPr marL="0" marR="0" indent="0" algn="ctr" rtl="0" latinLnBrk="0">
              <a:buFontTx/>
              <a:buNone/>
            </a:pPr>
            <a:r>
              <a:rPr lang="en-US" smtClean="0"/>
              <a:t>Click icon to add picture</a:t>
            </a:r>
            <a:endParaRPr lang="en-US" dirty="0"/>
          </a:p>
        </p:txBody>
      </p:sp>
      <p:sp>
        <p:nvSpPr>
          <p:cNvPr id="7" name="Text Placeholder 6"/>
          <p:cNvSpPr>
            <a:spLocks noGrp="1"/>
          </p:cNvSpPr>
          <p:nvPr>
            <p:ph type="body" sz="quarter" idx="31" hasCustomPrompt="1"/>
          </p:nvPr>
        </p:nvSpPr>
        <p:spPr>
          <a:xfrm>
            <a:off x="228600" y="4343400"/>
            <a:ext cx="8229600" cy="1676400"/>
          </a:xfrm>
        </p:spPr>
        <p:txBody>
          <a:bodyPr tIns="91440" rIns="9144" bIns="91440" anchor="t"/>
          <a:lstStyle>
            <a:lvl1pPr marL="0" marR="0" indent="0" algn="r">
              <a:buFontTx/>
              <a:buNone/>
              <a:defRPr sz="2000" i="0"/>
            </a:lvl1pPr>
            <a:extLst/>
          </a:lstStyle>
          <a:p>
            <a:pPr lvl="0"/>
            <a:r>
              <a:rPr lang="en-US" dirty="0" smtClean="0"/>
              <a:t>Click to add caption</a:t>
            </a:r>
            <a:endParaRPr lang="en-US" dirty="0"/>
          </a:p>
        </p:txBody>
      </p:sp>
      <p:sp>
        <p:nvSpPr>
          <p:cNvPr id="8" name="Rectangle 7"/>
          <p:cNvSpPr>
            <a:spLocks noGrp="1"/>
          </p:cNvSpPr>
          <p:nvPr>
            <p:ph type="dt" sz="half" idx="32"/>
          </p:nvPr>
        </p:nvSpPr>
        <p:spPr/>
        <p:txBody>
          <a:bodyPr/>
          <a:lstStyle>
            <a:extLst/>
          </a:lstStyle>
          <a:p>
            <a:pPr algn="r"/>
            <a:fld id="{9668B50E-0B48-4566-8609-C51CF752A7DF}" type="datetimeFigureOut">
              <a:rPr lang="en-US" smtClean="0">
                <a:solidFill>
                  <a:schemeClr val="bg1"/>
                </a:solidFill>
              </a:rPr>
              <a:pPr algn="r"/>
              <a:t>11/6/2013</a:t>
            </a:fld>
            <a:endParaRPr lang="en-US"/>
          </a:p>
        </p:txBody>
      </p:sp>
      <p:sp>
        <p:nvSpPr>
          <p:cNvPr id="9" name="Rectangle 8"/>
          <p:cNvSpPr>
            <a:spLocks noGrp="1"/>
          </p:cNvSpPr>
          <p:nvPr>
            <p:ph type="sldNum" sz="quarter" idx="33"/>
          </p:nvPr>
        </p:nvSpPr>
        <p:spPr/>
        <p:txBody>
          <a:bodyPr/>
          <a:lstStyle>
            <a:extLst/>
          </a:lstStyle>
          <a:p>
            <a:fld id="{8A4431D5-1B33-458B-8AFD-CECCB0FA18CB}" type="slidenum">
              <a:rPr lang="en-US" smtClean="0">
                <a:solidFill>
                  <a:srgbClr val="FFFFFF"/>
                </a:solidFill>
              </a:rPr>
              <a:pPr/>
              <a:t>‹#›</a:t>
            </a:fld>
            <a:endParaRPr lang="en-US"/>
          </a:p>
        </p:txBody>
      </p:sp>
      <p:sp>
        <p:nvSpPr>
          <p:cNvPr id="10" name="Rectangle 9"/>
          <p:cNvSpPr>
            <a:spLocks noGrp="1"/>
          </p:cNvSpPr>
          <p:nvPr>
            <p:ph type="ftr" sz="quarter" idx="34"/>
          </p:nvPr>
        </p:nvSpPr>
        <p:spPr/>
        <p:txBody>
          <a:bodyPr/>
          <a:lstStyle>
            <a:extLst/>
          </a:lstStyle>
          <a:p>
            <a:endParaRPr lang="en-US"/>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extLst/>
          </a:lstStyle>
          <a:p>
            <a:fld id="{9668B50E-0B48-4566-8609-C51CF752A7DF}" type="datetimeFigureOut">
              <a:rPr lang="en-US" smtClean="0"/>
              <a:pPr/>
              <a:t>11/6/2013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8A4431D5-1B33-458B-8AFD-CECCB0FA18CB}"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9668B50E-0B48-4566-8609-C51CF752A7DF}" type="datetimeFigureOut">
              <a:rPr lang="en-US" smtClean="0"/>
              <a:pPr/>
              <a:t>11/6/2013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8A4431D5-1B33-458B-8AFD-CECCB0FA18C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ortrait with Caption">
    <p:spTree>
      <p:nvGrpSpPr>
        <p:cNvPr id="1" name=""/>
        <p:cNvGrpSpPr/>
        <p:nvPr/>
      </p:nvGrpSpPr>
      <p:grpSpPr>
        <a:xfrm>
          <a:off x="0" y="0"/>
          <a:ext cx="0" cy="0"/>
          <a:chOff x="0" y="0"/>
          <a:chExt cx="0" cy="0"/>
        </a:xfrm>
      </p:grpSpPr>
      <p:sp>
        <p:nvSpPr>
          <p:cNvPr id="24" name="Picture Placeholder 23"/>
          <p:cNvSpPr>
            <a:spLocks noGrp="1"/>
          </p:cNvSpPr>
          <p:nvPr>
            <p:ph type="pic" sz="quarter" idx="10"/>
          </p:nvPr>
        </p:nvSpPr>
        <p:spPr>
          <a:xfrm>
            <a:off x="304800" y="228600"/>
            <a:ext cx="4754880" cy="63246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nchor="t"/>
          <a:lstStyle>
            <a:lvl1pPr marL="0" indent="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5" name="Text Placeholder 24"/>
          <p:cNvSpPr>
            <a:spLocks noGrp="1"/>
          </p:cNvSpPr>
          <p:nvPr>
            <p:ph type="body" sz="quarter" idx="11" hasCustomPrompt="1"/>
          </p:nvPr>
        </p:nvSpPr>
        <p:spPr>
          <a:xfrm>
            <a:off x="5105400" y="228600"/>
            <a:ext cx="3200400" cy="3810000"/>
          </a:xfrm>
        </p:spPr>
        <p:txBody>
          <a:bodyPr tIns="91440" bIns="91440" anchor="t"/>
          <a:lstStyle>
            <a:lvl1pPr marL="0" marR="0" indent="0" algn="l">
              <a:buFontTx/>
              <a:buNone/>
              <a:defRPr sz="2000" i="0"/>
            </a:lvl1pPr>
            <a:extLst/>
          </a:lstStyle>
          <a:p>
            <a:pPr lvl="0"/>
            <a:r>
              <a:rPr lang="en-US" dirty="0" smtClean="0"/>
              <a:t>Click to add caption</a:t>
            </a:r>
            <a:endParaRPr lang="en-US" dirty="0"/>
          </a:p>
        </p:txBody>
      </p:sp>
      <p:sp>
        <p:nvSpPr>
          <p:cNvPr id="7" name="Rectangle 6"/>
          <p:cNvSpPr>
            <a:spLocks noGrp="1"/>
          </p:cNvSpPr>
          <p:nvPr>
            <p:ph type="dt" sz="half" idx="12"/>
          </p:nvPr>
        </p:nvSpPr>
        <p:spPr/>
        <p:txBody>
          <a:bodyPr/>
          <a:lstStyle>
            <a:extLst/>
          </a:lstStyle>
          <a:p>
            <a:pPr algn="r"/>
            <a:fld id="{9668B50E-0B48-4566-8609-C51CF752A7DF}" type="datetimeFigureOut">
              <a:rPr lang="en-US" smtClean="0">
                <a:solidFill>
                  <a:schemeClr val="bg1"/>
                </a:solidFill>
              </a:rPr>
              <a:pPr algn="r"/>
              <a:t>11/6/2013</a:t>
            </a:fld>
            <a:endParaRPr lang="en-US"/>
          </a:p>
        </p:txBody>
      </p:sp>
      <p:sp>
        <p:nvSpPr>
          <p:cNvPr id="8" name="Rectangle 7"/>
          <p:cNvSpPr>
            <a:spLocks noGrp="1"/>
          </p:cNvSpPr>
          <p:nvPr>
            <p:ph type="sldNum" sz="quarter" idx="13"/>
          </p:nvPr>
        </p:nvSpPr>
        <p:spPr/>
        <p:txBody>
          <a:bodyPr/>
          <a:lstStyle>
            <a:extLst/>
          </a:lstStyle>
          <a:p>
            <a:fld id="{8A4431D5-1B33-458B-8AFD-CECCB0FA18CB}" type="slidenum">
              <a:rPr lang="en-US" smtClean="0">
                <a:solidFill>
                  <a:srgbClr val="FFFFFF"/>
                </a:solidFill>
              </a:rPr>
              <a:pPr/>
              <a:t>‹#›</a:t>
            </a:fld>
            <a:endParaRPr lang="en-US"/>
          </a:p>
        </p:txBody>
      </p:sp>
      <p:sp>
        <p:nvSpPr>
          <p:cNvPr id="9" name="Rectangle 8"/>
          <p:cNvSpPr>
            <a:spLocks noGrp="1"/>
          </p:cNvSpPr>
          <p:nvPr>
            <p:ph type="ftr" sz="quarter" idx="14"/>
          </p:nvPr>
        </p:nvSpPr>
        <p:spPr/>
        <p:txBody>
          <a:bodyPr/>
          <a:lstStyle>
            <a:extLst/>
          </a:lstStyle>
          <a:p>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Landscape Fullscreen">
    <p:spTree>
      <p:nvGrpSpPr>
        <p:cNvPr id="1" name=""/>
        <p:cNvGrpSpPr/>
        <p:nvPr/>
      </p:nvGrpSpPr>
      <p:grpSpPr>
        <a:xfrm>
          <a:off x="0" y="0"/>
          <a:ext cx="0" cy="0"/>
          <a:chOff x="0" y="0"/>
          <a:chExt cx="0" cy="0"/>
        </a:xfrm>
      </p:grpSpPr>
      <p:sp>
        <p:nvSpPr>
          <p:cNvPr id="14" name="Picture Placeholder 13"/>
          <p:cNvSpPr>
            <a:spLocks noGrp="1" noChangeAspect="1"/>
          </p:cNvSpPr>
          <p:nvPr>
            <p:ph type="pic" sz="quarter" idx="10" hasCustomPrompt="1"/>
          </p:nvPr>
        </p:nvSpPr>
        <p:spPr>
          <a:xfrm>
            <a:off x="0" y="0"/>
            <a:ext cx="9144000" cy="6858000"/>
          </a:xfrm>
        </p:spPr>
        <p:txBody>
          <a:bodyPr anchor="t"/>
          <a:lstStyle>
            <a:extLst/>
          </a:lstStyle>
          <a:p>
            <a:pPr marL="0" marR="0" indent="0" algn="ctr">
              <a:buFontTx/>
              <a:buNone/>
            </a:pPr>
            <a:r>
              <a:rPr lang="en-US" i="0" dirty="0" smtClean="0"/>
              <a:t>Click icon to add full page picture</a:t>
            </a:r>
            <a:endParaRPr lang="en-US" i="0" baseline="0" dirty="0" smtClean="0"/>
          </a:p>
        </p:txBody>
      </p:sp>
      <p:sp>
        <p:nvSpPr>
          <p:cNvPr id="6" name="Rectangle 5"/>
          <p:cNvSpPr>
            <a:spLocks noGrp="1"/>
          </p:cNvSpPr>
          <p:nvPr>
            <p:ph type="dt" sz="half" idx="11"/>
          </p:nvPr>
        </p:nvSpPr>
        <p:spPr/>
        <p:txBody>
          <a:bodyPr/>
          <a:lstStyle>
            <a:extLst/>
          </a:lstStyle>
          <a:p>
            <a:pPr algn="r"/>
            <a:fld id="{9668B50E-0B48-4566-8609-C51CF752A7DF}" type="datetimeFigureOut">
              <a:rPr lang="en-US" smtClean="0">
                <a:solidFill>
                  <a:schemeClr val="bg1"/>
                </a:solidFill>
              </a:rPr>
              <a:pPr algn="r"/>
              <a:t>11/6/2013</a:t>
            </a:fld>
            <a:endParaRPr lang="en-US"/>
          </a:p>
        </p:txBody>
      </p:sp>
      <p:sp>
        <p:nvSpPr>
          <p:cNvPr id="7" name="Rectangle 6"/>
          <p:cNvSpPr>
            <a:spLocks noGrp="1"/>
          </p:cNvSpPr>
          <p:nvPr>
            <p:ph type="sldNum" sz="quarter" idx="12"/>
          </p:nvPr>
        </p:nvSpPr>
        <p:spPr/>
        <p:txBody>
          <a:bodyPr/>
          <a:lstStyle>
            <a:extLst/>
          </a:lstStyle>
          <a:p>
            <a:fld id="{8A4431D5-1B33-458B-8AFD-CECCB0FA18CB}" type="slidenum">
              <a:rPr lang="en-US" smtClean="0">
                <a:solidFill>
                  <a:srgbClr val="FFFFFF"/>
                </a:solidFill>
              </a:rPr>
              <a:pPr/>
              <a:t>‹#›</a:t>
            </a:fld>
            <a:endParaRPr lang="en-US"/>
          </a:p>
        </p:txBody>
      </p:sp>
      <p:sp>
        <p:nvSpPr>
          <p:cNvPr id="8" name="Rectangle 7"/>
          <p:cNvSpPr>
            <a:spLocks noGrp="1"/>
          </p:cNvSpPr>
          <p:nvPr>
            <p:ph type="ftr" sz="quarter" idx="13"/>
          </p:nvPr>
        </p:nvSpPr>
        <p:spPr/>
        <p:txBody>
          <a:bodyPr/>
          <a:lstStyle>
            <a:extLst/>
          </a:lstStyle>
          <a:p>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Album Section">
    <p:spTree>
      <p:nvGrpSpPr>
        <p:cNvPr id="1" name=""/>
        <p:cNvGrpSpPr/>
        <p:nvPr/>
      </p:nvGrpSpPr>
      <p:grpSpPr>
        <a:xfrm>
          <a:off x="0" y="0"/>
          <a:ext cx="0" cy="0"/>
          <a:chOff x="0" y="0"/>
          <a:chExt cx="0" cy="0"/>
        </a:xfrm>
      </p:grpSpPr>
      <p:sp>
        <p:nvSpPr>
          <p:cNvPr id="15" name="Rectangle 14"/>
          <p:cNvSpPr/>
          <p:nvPr userDrawn="1"/>
        </p:nvSpPr>
        <p:spPr>
          <a:xfrm rot="16200000">
            <a:off x="5315559" y="3268980"/>
            <a:ext cx="6858000" cy="320040"/>
          </a:xfrm>
          <a:prstGeom prst="rect">
            <a:avLst/>
          </a:prstGeom>
          <a:solidFill>
            <a:schemeClr val="accent5"/>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rtlCol="0" anchor="ctr"/>
          <a:lstStyle>
            <a:extLst/>
          </a:lstStyle>
          <a:p>
            <a:pPr algn="ctr"/>
            <a:endParaRPr lang="en-US"/>
          </a:p>
        </p:txBody>
      </p:sp>
      <p:sp>
        <p:nvSpPr>
          <p:cNvPr id="23" name="Rectangle 22"/>
          <p:cNvSpPr/>
          <p:nvPr userDrawn="1"/>
        </p:nvSpPr>
        <p:spPr>
          <a:xfrm rot="16200000">
            <a:off x="5628132" y="3341399"/>
            <a:ext cx="6858000" cy="173736"/>
          </a:xfrm>
          <a:prstGeom prst="rect">
            <a:avLst/>
          </a:prstGeom>
          <a:solidFill>
            <a:schemeClr val="accent3"/>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rtlCol="0" anchor="ctr"/>
          <a:lstStyle>
            <a:extLst/>
          </a:lstStyle>
          <a:p>
            <a:pPr algn="ctr"/>
            <a:endParaRPr lang="en-US"/>
          </a:p>
        </p:txBody>
      </p:sp>
      <p:sp>
        <p:nvSpPr>
          <p:cNvPr id="24" name="Rectangle 23"/>
          <p:cNvSpPr/>
          <p:nvPr userDrawn="1"/>
        </p:nvSpPr>
        <p:spPr>
          <a:xfrm>
            <a:off x="8895749" y="-733"/>
            <a:ext cx="76200" cy="6858000"/>
          </a:xfrm>
          <a:prstGeom prst="rect">
            <a:avLst/>
          </a:prstGeom>
          <a:solidFill>
            <a:schemeClr val="accent6"/>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p>
        </p:txBody>
      </p:sp>
      <p:sp>
        <p:nvSpPr>
          <p:cNvPr id="13" name="Picture Placeholder 12"/>
          <p:cNvSpPr>
            <a:spLocks noGrp="1"/>
          </p:cNvSpPr>
          <p:nvPr>
            <p:ph type="pic" sz="quarter" idx="11"/>
          </p:nvPr>
        </p:nvSpPr>
        <p:spPr>
          <a:xfrm>
            <a:off x="435429" y="2146300"/>
            <a:ext cx="2362200" cy="2197100"/>
          </a:xfrm>
          <a:solidFill>
            <a:schemeClr val="bg1"/>
          </a:solidFill>
          <a:ln w="34925" cap="rnd" cmpd="sng" algn="ctr">
            <a:noFill/>
            <a:prstDash val="solid"/>
          </a:ln>
          <a:effectLst/>
        </p:spPr>
        <p:style>
          <a:lnRef idx="3">
            <a:schemeClr val="lt1"/>
          </a:lnRef>
          <a:fillRef idx="1">
            <a:schemeClr val="accent3"/>
          </a:fillRef>
          <a:effectRef idx="1">
            <a:schemeClr val="accent3"/>
          </a:effectRef>
          <a:fontRef idx="minor">
            <a:schemeClr val="lt1"/>
          </a:fontRef>
        </p:style>
        <p:txBody>
          <a:bodyPr vert="horz"/>
          <a:lstStyle>
            <a:lvl1pPr marL="0" indent="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7" name="Rectangle 16"/>
          <p:cNvSpPr/>
          <p:nvPr/>
        </p:nvSpPr>
        <p:spPr>
          <a:xfrm rot="10800000" flipV="1">
            <a:off x="435429" y="6172200"/>
            <a:ext cx="7086600" cy="685800"/>
          </a:xfrm>
          <a:prstGeom prst="rect">
            <a:avLst/>
          </a:prstGeom>
          <a:solidFill>
            <a:schemeClr val="accent5"/>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p>
        </p:txBody>
      </p:sp>
      <p:sp>
        <p:nvSpPr>
          <p:cNvPr id="22" name="Rectangle 21"/>
          <p:cNvSpPr/>
          <p:nvPr userDrawn="1"/>
        </p:nvSpPr>
        <p:spPr>
          <a:xfrm>
            <a:off x="435429" y="0"/>
            <a:ext cx="7086600" cy="1981200"/>
          </a:xfrm>
          <a:prstGeom prst="rect">
            <a:avLst/>
          </a:prstGeom>
          <a:solidFill>
            <a:schemeClr val="accent5"/>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p>
        </p:txBody>
      </p:sp>
      <p:sp>
        <p:nvSpPr>
          <p:cNvPr id="6" name="Text Placeholder 5"/>
          <p:cNvSpPr>
            <a:spLocks noGrp="1"/>
          </p:cNvSpPr>
          <p:nvPr>
            <p:ph type="body" sz="quarter" idx="16" hasCustomPrompt="1"/>
          </p:nvPr>
        </p:nvSpPr>
        <p:spPr>
          <a:xfrm>
            <a:off x="435429" y="5791200"/>
            <a:ext cx="7086600" cy="381000"/>
          </a:xfrm>
          <a:solidFill>
            <a:schemeClr val="accent3"/>
          </a:solidFill>
        </p:spPr>
        <p:txBody>
          <a:bodyPr vert="horz" anchor="ctr"/>
          <a:lstStyle>
            <a:lvl1pPr marL="0" indent="0" algn="l">
              <a:buFontTx/>
              <a:buNone/>
              <a:defRPr sz="1200">
                <a:solidFill>
                  <a:srgbClr val="FFFFFF"/>
                </a:solidFill>
              </a:defRPr>
            </a:lvl1pPr>
            <a:extLst/>
          </a:lstStyle>
          <a:p>
            <a:pPr lvl="0"/>
            <a:r>
              <a:rPr lang="en-US" dirty="0" smtClean="0"/>
              <a:t>Click to add subtitle</a:t>
            </a:r>
            <a:endParaRPr lang="en-US" dirty="0"/>
          </a:p>
        </p:txBody>
      </p:sp>
      <p:sp>
        <p:nvSpPr>
          <p:cNvPr id="19" name="Text Placeholder 18"/>
          <p:cNvSpPr>
            <a:spLocks noGrp="1"/>
          </p:cNvSpPr>
          <p:nvPr>
            <p:ph type="body" sz="quarter" idx="17" hasCustomPrompt="1"/>
          </p:nvPr>
        </p:nvSpPr>
        <p:spPr>
          <a:xfrm>
            <a:off x="435429" y="4495800"/>
            <a:ext cx="7086600" cy="1295400"/>
          </a:xfrm>
          <a:solidFill>
            <a:schemeClr val="accent6"/>
          </a:solidFill>
        </p:spPr>
        <p:txBody>
          <a:bodyPr vert="horz" anchor="ctr"/>
          <a:lstStyle>
            <a:lvl1pPr marL="0" indent="0" algn="l">
              <a:buFontTx/>
              <a:buNone/>
              <a:defRPr sz="3200">
                <a:solidFill>
                  <a:srgbClr val="FFFFFF"/>
                </a:solidFill>
              </a:defRPr>
            </a:lvl1pPr>
            <a:extLst/>
          </a:lstStyle>
          <a:p>
            <a:pPr lvl="0"/>
            <a:r>
              <a:rPr lang="en-US" dirty="0" smtClean="0"/>
              <a:t>Click to add section title</a:t>
            </a:r>
            <a:endParaRPr lang="en-US" dirty="0"/>
          </a:p>
        </p:txBody>
      </p:sp>
      <p:sp>
        <p:nvSpPr>
          <p:cNvPr id="29" name="Picture Placeholder 28"/>
          <p:cNvSpPr>
            <a:spLocks noGrp="1"/>
          </p:cNvSpPr>
          <p:nvPr>
            <p:ph type="pic" sz="quarter" idx="18"/>
          </p:nvPr>
        </p:nvSpPr>
        <p:spPr>
          <a:xfrm>
            <a:off x="2950029" y="2133600"/>
            <a:ext cx="2209800" cy="2209800"/>
          </a:xfrm>
          <a:solidFill>
            <a:schemeClr val="bg1"/>
          </a:solidFill>
          <a:ln w="34925" cap="rnd" cmpd="sng" algn="ctr">
            <a:noFill/>
            <a:prstDash val="solid"/>
          </a:ln>
          <a:effectLst/>
        </p:spPr>
        <p:style>
          <a:lnRef idx="3">
            <a:schemeClr val="lt1"/>
          </a:lnRef>
          <a:fillRef idx="1">
            <a:schemeClr val="accent3"/>
          </a:fillRef>
          <a:effectRef idx="1">
            <a:schemeClr val="accent3"/>
          </a:effectRef>
          <a:fontRef idx="minor">
            <a:schemeClr val="lt1"/>
          </a:fontRef>
        </p:style>
        <p:txBody>
          <a:bodyPr vert="horz">
            <a:normAutofit/>
          </a:bodyPr>
          <a:lstStyle>
            <a:lvl1pPr marL="0" indent="0" algn="ctr" rtl="0" latinLnBrk="0">
              <a:spcBef>
                <a:spcPct val="20000"/>
              </a:spcBef>
              <a:buFontTx/>
              <a:buNone/>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2" name="Picture Placeholder 11"/>
          <p:cNvSpPr>
            <a:spLocks noGrp="1"/>
          </p:cNvSpPr>
          <p:nvPr>
            <p:ph type="pic" sz="quarter" idx="19"/>
          </p:nvPr>
        </p:nvSpPr>
        <p:spPr>
          <a:xfrm>
            <a:off x="5312229" y="2133600"/>
            <a:ext cx="2209800" cy="2209800"/>
          </a:xfrm>
          <a:solidFill>
            <a:schemeClr val="bg1"/>
          </a:solidFill>
          <a:ln w="34925" cap="rnd" cmpd="sng" algn="ctr">
            <a:noFill/>
            <a:prstDash val="solid"/>
          </a:ln>
          <a:effectLst/>
        </p:spPr>
        <p:style>
          <a:lnRef idx="3">
            <a:schemeClr val="lt1"/>
          </a:lnRef>
          <a:fillRef idx="1">
            <a:schemeClr val="accent3"/>
          </a:fillRef>
          <a:effectRef idx="1">
            <a:schemeClr val="accent3"/>
          </a:effectRef>
          <a:fontRef idx="minor">
            <a:schemeClr val="lt1"/>
          </a:fontRef>
        </p:style>
        <p:txBody>
          <a:bodyPr vert="horz">
            <a:normAutofit/>
          </a:bodyPr>
          <a:lstStyle>
            <a:lvl1pPr marL="0" indent="0" algn="ctr" rtl="0" latinLnBrk="0">
              <a:spcBef>
                <a:spcPct val="20000"/>
              </a:spcBef>
              <a:buFontTx/>
              <a:buNone/>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8" name="Rectangle 17"/>
          <p:cNvSpPr>
            <a:spLocks noGrp="1"/>
          </p:cNvSpPr>
          <p:nvPr>
            <p:ph type="dt" sz="half" idx="20"/>
          </p:nvPr>
        </p:nvSpPr>
        <p:spPr/>
        <p:txBody>
          <a:bodyPr/>
          <a:lstStyle>
            <a:extLst/>
          </a:lstStyle>
          <a:p>
            <a:pPr algn="r"/>
            <a:fld id="{9668B50E-0B48-4566-8609-C51CF752A7DF}" type="datetimeFigureOut">
              <a:rPr lang="en-US" smtClean="0">
                <a:solidFill>
                  <a:schemeClr val="bg1"/>
                </a:solidFill>
              </a:rPr>
              <a:pPr algn="r"/>
              <a:t>11/6/2013</a:t>
            </a:fld>
            <a:endParaRPr lang="en-US"/>
          </a:p>
        </p:txBody>
      </p:sp>
      <p:sp>
        <p:nvSpPr>
          <p:cNvPr id="20" name="Rectangle 19"/>
          <p:cNvSpPr>
            <a:spLocks noGrp="1"/>
          </p:cNvSpPr>
          <p:nvPr>
            <p:ph type="sldNum" sz="quarter" idx="21"/>
          </p:nvPr>
        </p:nvSpPr>
        <p:spPr/>
        <p:txBody>
          <a:bodyPr/>
          <a:lstStyle>
            <a:extLst/>
          </a:lstStyle>
          <a:p>
            <a:fld id="{8A4431D5-1B33-458B-8AFD-CECCB0FA18CB}" type="slidenum">
              <a:rPr lang="en-US" smtClean="0">
                <a:solidFill>
                  <a:srgbClr val="FFFFFF"/>
                </a:solidFill>
              </a:rPr>
              <a:pPr/>
              <a:t>‹#›</a:t>
            </a:fld>
            <a:endParaRPr lang="en-US"/>
          </a:p>
        </p:txBody>
      </p:sp>
      <p:sp>
        <p:nvSpPr>
          <p:cNvPr id="21" name="Rectangle 20"/>
          <p:cNvSpPr>
            <a:spLocks noGrp="1"/>
          </p:cNvSpPr>
          <p:nvPr>
            <p:ph type="ftr" sz="quarter" idx="22"/>
          </p:nvPr>
        </p:nvSpPr>
        <p:spPr/>
        <p:txBody>
          <a:bodyPr/>
          <a:lstStyle>
            <a:extLst/>
          </a:lstStyle>
          <a:p>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Up Portrait with Captions">
    <p:spTree>
      <p:nvGrpSpPr>
        <p:cNvPr id="1" name=""/>
        <p:cNvGrpSpPr/>
        <p:nvPr/>
      </p:nvGrpSpPr>
      <p:grpSpPr>
        <a:xfrm>
          <a:off x="0" y="0"/>
          <a:ext cx="0" cy="0"/>
          <a:chOff x="0" y="0"/>
          <a:chExt cx="0" cy="0"/>
        </a:xfrm>
      </p:grpSpPr>
      <p:sp>
        <p:nvSpPr>
          <p:cNvPr id="28" name="Picture Placeholder 27"/>
          <p:cNvSpPr>
            <a:spLocks noGrp="1" noChangeAspect="1"/>
          </p:cNvSpPr>
          <p:nvPr>
            <p:ph type="pic" sz="quarter" idx="10"/>
          </p:nvPr>
        </p:nvSpPr>
        <p:spPr>
          <a:xfrm>
            <a:off x="4341047" y="533400"/>
            <a:ext cx="3431353" cy="4575141"/>
          </a:xfr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nchor="t"/>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31" name="Picture Placeholder 30"/>
          <p:cNvSpPr>
            <a:spLocks noGrp="1" noChangeAspect="1"/>
          </p:cNvSpPr>
          <p:nvPr>
            <p:ph type="pic" sz="quarter" idx="11"/>
          </p:nvPr>
        </p:nvSpPr>
        <p:spPr>
          <a:xfrm>
            <a:off x="685800" y="533400"/>
            <a:ext cx="3429000" cy="4572000"/>
          </a:xfr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nchor="t"/>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8" name="Text Placeholder 7"/>
          <p:cNvSpPr>
            <a:spLocks noGrp="1"/>
          </p:cNvSpPr>
          <p:nvPr>
            <p:ph type="body" sz="quarter" idx="14" hasCustomPrompt="1"/>
          </p:nvPr>
        </p:nvSpPr>
        <p:spPr>
          <a:xfrm>
            <a:off x="685800" y="5257800"/>
            <a:ext cx="3429000" cy="1219200"/>
          </a:xfrm>
        </p:spPr>
        <p:txBody>
          <a:bodyPr anchor="t"/>
          <a:lstStyle>
            <a:lvl1pPr marL="0" marR="0" indent="0" algn="r">
              <a:buFontTx/>
              <a:buNone/>
              <a:defRPr sz="1800" baseline="0"/>
            </a:lvl1pPr>
            <a:extLst/>
          </a:lstStyle>
          <a:p>
            <a:pPr lvl="0"/>
            <a:r>
              <a:rPr lang="en-US" dirty="0" smtClean="0"/>
              <a:t>Click to add caption</a:t>
            </a:r>
            <a:endParaRPr lang="en-US" dirty="0"/>
          </a:p>
        </p:txBody>
      </p:sp>
      <p:sp>
        <p:nvSpPr>
          <p:cNvPr id="14" name="Text Placeholder 13"/>
          <p:cNvSpPr>
            <a:spLocks noGrp="1"/>
          </p:cNvSpPr>
          <p:nvPr>
            <p:ph type="body" sz="quarter" idx="15" hasCustomPrompt="1"/>
          </p:nvPr>
        </p:nvSpPr>
        <p:spPr>
          <a:xfrm>
            <a:off x="4343400" y="5257800"/>
            <a:ext cx="3429000" cy="1219200"/>
          </a:xfrm>
        </p:spPr>
        <p:txBody>
          <a:bodyPr anchor="t"/>
          <a:lstStyle>
            <a:lvl1pPr marL="0" marR="0" indent="0" algn="r">
              <a:buFontTx/>
              <a:buNone/>
              <a:defRPr sz="1800" baseline="0"/>
            </a:lvl1pPr>
            <a:extLst/>
          </a:lstStyle>
          <a:p>
            <a:pPr lvl="0"/>
            <a:r>
              <a:rPr lang="en-US" dirty="0" smtClean="0"/>
              <a:t>Click to add caption</a:t>
            </a:r>
            <a:endParaRPr lang="en-US" dirty="0"/>
          </a:p>
        </p:txBody>
      </p:sp>
      <p:sp>
        <p:nvSpPr>
          <p:cNvPr id="6" name="Rectangle 5"/>
          <p:cNvSpPr>
            <a:spLocks noGrp="1"/>
          </p:cNvSpPr>
          <p:nvPr>
            <p:ph type="dt" sz="half" idx="16"/>
          </p:nvPr>
        </p:nvSpPr>
        <p:spPr/>
        <p:txBody>
          <a:bodyPr/>
          <a:lstStyle>
            <a:extLst/>
          </a:lstStyle>
          <a:p>
            <a:pPr algn="r"/>
            <a:fld id="{9668B50E-0B48-4566-8609-C51CF752A7DF}" type="datetimeFigureOut">
              <a:rPr lang="en-US" smtClean="0">
                <a:solidFill>
                  <a:schemeClr val="bg1"/>
                </a:solidFill>
              </a:rPr>
              <a:pPr algn="r"/>
              <a:t>11/6/2013</a:t>
            </a:fld>
            <a:endParaRPr lang="en-US"/>
          </a:p>
        </p:txBody>
      </p:sp>
      <p:sp>
        <p:nvSpPr>
          <p:cNvPr id="7" name="Rectangle 6"/>
          <p:cNvSpPr>
            <a:spLocks noGrp="1"/>
          </p:cNvSpPr>
          <p:nvPr>
            <p:ph type="sldNum" sz="quarter" idx="17"/>
          </p:nvPr>
        </p:nvSpPr>
        <p:spPr/>
        <p:txBody>
          <a:bodyPr/>
          <a:lstStyle>
            <a:extLst/>
          </a:lstStyle>
          <a:p>
            <a:fld id="{8A4431D5-1B33-458B-8AFD-CECCB0FA18CB}" type="slidenum">
              <a:rPr lang="en-US" smtClean="0">
                <a:solidFill>
                  <a:srgbClr val="FFFFFF"/>
                </a:solidFill>
              </a:rPr>
              <a:pPr/>
              <a:t>‹#›</a:t>
            </a:fld>
            <a:endParaRPr lang="en-US"/>
          </a:p>
        </p:txBody>
      </p:sp>
      <p:sp>
        <p:nvSpPr>
          <p:cNvPr id="9" name="Rectangle 8"/>
          <p:cNvSpPr>
            <a:spLocks noGrp="1"/>
          </p:cNvSpPr>
          <p:nvPr>
            <p:ph type="ftr" sz="quarter" idx="18"/>
          </p:nvPr>
        </p:nvSpPr>
        <p:spPr/>
        <p:txBody>
          <a:bodyPr/>
          <a:lstStyle>
            <a:extLst/>
          </a:lstStyle>
          <a:p>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Up Landscape with Captions">
    <p:spTree>
      <p:nvGrpSpPr>
        <p:cNvPr id="1" name=""/>
        <p:cNvGrpSpPr/>
        <p:nvPr/>
      </p:nvGrpSpPr>
      <p:grpSpPr>
        <a:xfrm>
          <a:off x="0" y="0"/>
          <a:ext cx="0" cy="0"/>
          <a:chOff x="0" y="0"/>
          <a:chExt cx="0" cy="0"/>
        </a:xfrm>
      </p:grpSpPr>
      <p:sp>
        <p:nvSpPr>
          <p:cNvPr id="31" name="Picture Placeholder 30"/>
          <p:cNvSpPr>
            <a:spLocks noGrp="1" noChangeAspect="1"/>
          </p:cNvSpPr>
          <p:nvPr>
            <p:ph type="pic" sz="quarter" idx="13"/>
          </p:nvPr>
        </p:nvSpPr>
        <p:spPr>
          <a:xfrm>
            <a:off x="4343400" y="1085850"/>
            <a:ext cx="4038600" cy="302895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8" name="Picture Placeholder 7"/>
          <p:cNvSpPr>
            <a:spLocks noGrp="1" noChangeAspect="1"/>
          </p:cNvSpPr>
          <p:nvPr>
            <p:ph type="pic" sz="quarter" idx="14"/>
          </p:nvPr>
        </p:nvSpPr>
        <p:spPr>
          <a:xfrm>
            <a:off x="152400" y="1085850"/>
            <a:ext cx="4038600" cy="3028950"/>
          </a:xfrm>
          <a:prstGeom prst="rect">
            <a:avLst/>
          </a:prstGeo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4" name="Text Placeholder 23"/>
          <p:cNvSpPr>
            <a:spLocks noGrp="1"/>
          </p:cNvSpPr>
          <p:nvPr>
            <p:ph type="body" sz="quarter" idx="16" hasCustomPrompt="1"/>
          </p:nvPr>
        </p:nvSpPr>
        <p:spPr>
          <a:xfrm>
            <a:off x="152400" y="4267200"/>
            <a:ext cx="4038600" cy="1066800"/>
          </a:xfrm>
        </p:spPr>
        <p:txBody>
          <a:bodyPr anchor="t"/>
          <a:lstStyle>
            <a:lvl1pPr marL="0" marR="0" indent="0" algn="r">
              <a:buFontTx/>
              <a:buNone/>
              <a:defRPr sz="1800" baseline="0"/>
            </a:lvl1pPr>
            <a:extLst/>
          </a:lstStyle>
          <a:p>
            <a:pPr lvl="0"/>
            <a:r>
              <a:rPr lang="en-US" dirty="0" smtClean="0"/>
              <a:t>Click to add caption</a:t>
            </a:r>
            <a:endParaRPr lang="en-US" dirty="0"/>
          </a:p>
        </p:txBody>
      </p:sp>
      <p:sp>
        <p:nvSpPr>
          <p:cNvPr id="2" name="Text Placeholder 1"/>
          <p:cNvSpPr>
            <a:spLocks noGrp="1"/>
          </p:cNvSpPr>
          <p:nvPr>
            <p:ph type="body" sz="quarter" idx="17" hasCustomPrompt="1"/>
          </p:nvPr>
        </p:nvSpPr>
        <p:spPr>
          <a:xfrm>
            <a:off x="4343400" y="4267200"/>
            <a:ext cx="4038600" cy="1066800"/>
          </a:xfrm>
        </p:spPr>
        <p:txBody>
          <a:bodyPr anchor="t"/>
          <a:lstStyle>
            <a:lvl1pPr marL="0" marR="0" indent="0" algn="r">
              <a:buFontTx/>
              <a:buNone/>
              <a:defRPr sz="1800" baseline="0"/>
            </a:lvl1pPr>
            <a:extLst/>
          </a:lstStyle>
          <a:p>
            <a:pPr lvl="0"/>
            <a:r>
              <a:rPr lang="en-US" dirty="0" smtClean="0"/>
              <a:t>Click to add caption</a:t>
            </a:r>
            <a:endParaRPr lang="en-US" dirty="0"/>
          </a:p>
        </p:txBody>
      </p:sp>
      <p:sp>
        <p:nvSpPr>
          <p:cNvPr id="6" name="Rectangle 5"/>
          <p:cNvSpPr>
            <a:spLocks noGrp="1"/>
          </p:cNvSpPr>
          <p:nvPr>
            <p:ph type="dt" sz="half" idx="18"/>
          </p:nvPr>
        </p:nvSpPr>
        <p:spPr/>
        <p:txBody>
          <a:bodyPr/>
          <a:lstStyle>
            <a:extLst/>
          </a:lstStyle>
          <a:p>
            <a:pPr algn="r"/>
            <a:fld id="{9668B50E-0B48-4566-8609-C51CF752A7DF}" type="datetimeFigureOut">
              <a:rPr lang="en-US" smtClean="0">
                <a:solidFill>
                  <a:schemeClr val="bg1"/>
                </a:solidFill>
              </a:rPr>
              <a:pPr algn="r"/>
              <a:t>11/6/2013</a:t>
            </a:fld>
            <a:endParaRPr lang="en-US"/>
          </a:p>
        </p:txBody>
      </p:sp>
      <p:sp>
        <p:nvSpPr>
          <p:cNvPr id="7" name="Rectangle 6"/>
          <p:cNvSpPr>
            <a:spLocks noGrp="1"/>
          </p:cNvSpPr>
          <p:nvPr>
            <p:ph type="sldNum" sz="quarter" idx="19"/>
          </p:nvPr>
        </p:nvSpPr>
        <p:spPr/>
        <p:txBody>
          <a:bodyPr/>
          <a:lstStyle>
            <a:extLst/>
          </a:lstStyle>
          <a:p>
            <a:fld id="{8A4431D5-1B33-458B-8AFD-CECCB0FA18CB}" type="slidenum">
              <a:rPr lang="en-US" smtClean="0">
                <a:solidFill>
                  <a:srgbClr val="FFFFFF"/>
                </a:solidFill>
              </a:rPr>
              <a:pPr/>
              <a:t>‹#›</a:t>
            </a:fld>
            <a:endParaRPr lang="en-US"/>
          </a:p>
        </p:txBody>
      </p:sp>
      <p:sp>
        <p:nvSpPr>
          <p:cNvPr id="9" name="Rectangle 8"/>
          <p:cNvSpPr>
            <a:spLocks noGrp="1"/>
          </p:cNvSpPr>
          <p:nvPr>
            <p:ph type="ftr" sz="quarter" idx="20"/>
          </p:nvPr>
        </p:nvSpPr>
        <p:spPr/>
        <p:txBody>
          <a:bodyPr/>
          <a:lstStyle>
            <a:extLst/>
          </a:lstStyle>
          <a:p>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Up Mixed with Caption">
    <p:spTree>
      <p:nvGrpSpPr>
        <p:cNvPr id="1" name=""/>
        <p:cNvGrpSpPr/>
        <p:nvPr/>
      </p:nvGrpSpPr>
      <p:grpSpPr>
        <a:xfrm>
          <a:off x="0" y="0"/>
          <a:ext cx="0" cy="0"/>
          <a:chOff x="0" y="0"/>
          <a:chExt cx="0" cy="0"/>
        </a:xfrm>
      </p:grpSpPr>
      <p:sp>
        <p:nvSpPr>
          <p:cNvPr id="24" name="Picture Placeholder 23"/>
          <p:cNvSpPr>
            <a:spLocks noGrp="1" noChangeAspect="1"/>
          </p:cNvSpPr>
          <p:nvPr>
            <p:ph type="pic" sz="quarter" idx="11"/>
          </p:nvPr>
        </p:nvSpPr>
        <p:spPr>
          <a:xfrm>
            <a:off x="4724401" y="225552"/>
            <a:ext cx="3694176" cy="2770632"/>
          </a:xfrm>
          <a:solidFill>
            <a:schemeClr val="bg1"/>
          </a:solidFill>
          <a:ln w="34925" cap="rnd" cmpd="sng" algn="ctr">
            <a:noFill/>
            <a:prstDash val="solid"/>
          </a:ln>
        </p:spPr>
        <p:style>
          <a:lnRef idx="3">
            <a:schemeClr val="lt1"/>
          </a:lnRef>
          <a:fillRef idx="1">
            <a:schemeClr val="accent3"/>
          </a:fillRef>
          <a:effectRef idx="1">
            <a:schemeClr val="accent3"/>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1" name="Picture Placeholder 20"/>
          <p:cNvSpPr>
            <a:spLocks noGrp="1" noChangeAspect="1"/>
          </p:cNvSpPr>
          <p:nvPr>
            <p:ph type="pic" sz="quarter" idx="12"/>
          </p:nvPr>
        </p:nvSpPr>
        <p:spPr>
          <a:xfrm>
            <a:off x="152400" y="222504"/>
            <a:ext cx="4368557" cy="5824743"/>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9" name="Text Placeholder 8"/>
          <p:cNvSpPr>
            <a:spLocks noGrp="1"/>
          </p:cNvSpPr>
          <p:nvPr>
            <p:ph type="body" sz="quarter" idx="13" hasCustomPrompt="1"/>
          </p:nvPr>
        </p:nvSpPr>
        <p:spPr>
          <a:xfrm>
            <a:off x="4724400" y="3124200"/>
            <a:ext cx="3694177" cy="2983987"/>
          </a:xfrm>
        </p:spPr>
        <p:txBody>
          <a:bodyPr anchor="t" anchorCtr="0"/>
          <a:lstStyle>
            <a:lvl1pPr marL="0" marR="0" indent="0" algn="l">
              <a:buFontTx/>
              <a:buNone/>
              <a:defRPr sz="2000" i="0"/>
            </a:lvl1pPr>
            <a:extLst/>
          </a:lstStyle>
          <a:p>
            <a:pPr lvl="0"/>
            <a:r>
              <a:rPr lang="en-US" dirty="0" smtClean="0"/>
              <a:t>Click to add caption</a:t>
            </a:r>
            <a:endParaRPr lang="en-US" dirty="0"/>
          </a:p>
        </p:txBody>
      </p:sp>
      <p:sp>
        <p:nvSpPr>
          <p:cNvPr id="5" name="Rectangle 4"/>
          <p:cNvSpPr>
            <a:spLocks noGrp="1"/>
          </p:cNvSpPr>
          <p:nvPr>
            <p:ph type="dt" sz="half" idx="14"/>
          </p:nvPr>
        </p:nvSpPr>
        <p:spPr/>
        <p:txBody>
          <a:bodyPr/>
          <a:lstStyle>
            <a:extLst/>
          </a:lstStyle>
          <a:p>
            <a:pPr algn="r"/>
            <a:fld id="{9668B50E-0B48-4566-8609-C51CF752A7DF}" type="datetimeFigureOut">
              <a:rPr lang="en-US" smtClean="0">
                <a:solidFill>
                  <a:schemeClr val="bg1"/>
                </a:solidFill>
              </a:rPr>
              <a:pPr algn="r"/>
              <a:t>11/6/2013</a:t>
            </a:fld>
            <a:endParaRPr lang="en-US"/>
          </a:p>
        </p:txBody>
      </p:sp>
      <p:sp>
        <p:nvSpPr>
          <p:cNvPr id="6" name="Rectangle 5"/>
          <p:cNvSpPr>
            <a:spLocks noGrp="1"/>
          </p:cNvSpPr>
          <p:nvPr>
            <p:ph type="sldNum" sz="quarter" idx="15"/>
          </p:nvPr>
        </p:nvSpPr>
        <p:spPr/>
        <p:txBody>
          <a:bodyPr/>
          <a:lstStyle>
            <a:extLst/>
          </a:lstStyle>
          <a:p>
            <a:fld id="{8A4431D5-1B33-458B-8AFD-CECCB0FA18CB}" type="slidenum">
              <a:rPr lang="en-US" smtClean="0">
                <a:solidFill>
                  <a:srgbClr val="FFFFFF"/>
                </a:solidFill>
              </a:rPr>
              <a:pPr/>
              <a:t>‹#›</a:t>
            </a:fld>
            <a:endParaRPr lang="en-US"/>
          </a:p>
        </p:txBody>
      </p:sp>
      <p:sp>
        <p:nvSpPr>
          <p:cNvPr id="7" name="Rectangle 6"/>
          <p:cNvSpPr>
            <a:spLocks noGrp="1"/>
          </p:cNvSpPr>
          <p:nvPr>
            <p:ph type="ftr" sz="quarter" idx="16"/>
          </p:nvPr>
        </p:nvSpPr>
        <p:spPr/>
        <p:txBody>
          <a:bodyPr/>
          <a:lstStyle>
            <a:extLst/>
          </a:lstStyle>
          <a:p>
            <a:endParaRPr lang="en-US"/>
          </a:p>
        </p:txBody>
      </p:sp>
    </p:spTree>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Up Portrait with Captions">
    <p:spTree>
      <p:nvGrpSpPr>
        <p:cNvPr id="1" name=""/>
        <p:cNvGrpSpPr/>
        <p:nvPr/>
      </p:nvGrpSpPr>
      <p:grpSpPr>
        <a:xfrm>
          <a:off x="0" y="0"/>
          <a:ext cx="0" cy="0"/>
          <a:chOff x="0" y="0"/>
          <a:chExt cx="0" cy="0"/>
        </a:xfrm>
      </p:grpSpPr>
      <p:sp>
        <p:nvSpPr>
          <p:cNvPr id="20" name="Picture Placeholder 19"/>
          <p:cNvSpPr>
            <a:spLocks noGrp="1" noChangeAspect="1"/>
          </p:cNvSpPr>
          <p:nvPr>
            <p:ph type="pic" sz="quarter" idx="10"/>
          </p:nvPr>
        </p:nvSpPr>
        <p:spPr>
          <a:xfrm>
            <a:off x="228600" y="533400"/>
            <a:ext cx="2590800" cy="34544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9" name="Picture Placeholder 28"/>
          <p:cNvSpPr>
            <a:spLocks noGrp="1" noChangeAspect="1"/>
          </p:cNvSpPr>
          <p:nvPr>
            <p:ph type="pic" sz="quarter" idx="11"/>
          </p:nvPr>
        </p:nvSpPr>
        <p:spPr>
          <a:xfrm>
            <a:off x="3048000" y="533400"/>
            <a:ext cx="2590800" cy="34544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10" name="Picture Placeholder 9"/>
          <p:cNvSpPr>
            <a:spLocks noGrp="1" noChangeAspect="1"/>
          </p:cNvSpPr>
          <p:nvPr>
            <p:ph type="pic" sz="quarter" idx="12"/>
          </p:nvPr>
        </p:nvSpPr>
        <p:spPr>
          <a:xfrm>
            <a:off x="5867400" y="533400"/>
            <a:ext cx="2590800" cy="3454400"/>
          </a:xfrm>
          <a:solidFill>
            <a:schemeClr val="bg1"/>
          </a:solidFill>
          <a:ln w="34925" cap="rnd" cmpd="sng" algn="ctr">
            <a:noFill/>
            <a:prstDash val="solid"/>
          </a:ln>
        </p:spPr>
        <p:style>
          <a:lnRef idx="3">
            <a:schemeClr val="lt1"/>
          </a:lnRef>
          <a:fillRef idx="1">
            <a:schemeClr val="accent5"/>
          </a:fillRef>
          <a:effectRef idx="1">
            <a:schemeClr val="accent5"/>
          </a:effectRef>
          <a:fontRef idx="minor">
            <a:schemeClr val="lt1"/>
          </a:fontRef>
        </p:style>
        <p:txBody>
          <a:bodyPr/>
          <a:lstStyle>
            <a:lvl1pPr marL="342900" indent="-342900" algn="ctr" rtl="0" latinLnBrk="0">
              <a:spcBef>
                <a:spcPct val="20000"/>
              </a:spcBef>
              <a:defRPr lang="en-US" sz="2000" dirty="0">
                <a:solidFill>
                  <a:schemeClr val="tx2"/>
                </a:solidFill>
                <a:latin typeface="+mn-lt"/>
                <a:ea typeface="+mn-ea"/>
                <a:cs typeface="+mn-cs"/>
              </a:defRPr>
            </a:lvl1pPr>
            <a:extLst/>
          </a:lstStyle>
          <a:p>
            <a:pPr marL="342900" indent="-342900" algn="ctr" rtl="0" latinLnBrk="0">
              <a:spcBef>
                <a:spcPct val="20000"/>
              </a:spcBef>
              <a:buFontTx/>
              <a:buNone/>
            </a:pPr>
            <a:r>
              <a:rPr lang="en-US" sz="2000" smtClean="0">
                <a:solidFill>
                  <a:schemeClr val="tx2"/>
                </a:solidFill>
                <a:latin typeface="+mn-lt"/>
                <a:ea typeface="+mn-ea"/>
                <a:cs typeface="+mn-cs"/>
              </a:rPr>
              <a:t>Click icon to add picture</a:t>
            </a:r>
            <a:endParaRPr lang="en-US" sz="2000" dirty="0">
              <a:solidFill>
                <a:schemeClr val="tx2"/>
              </a:solidFill>
              <a:latin typeface="+mn-lt"/>
              <a:ea typeface="+mn-ea"/>
              <a:cs typeface="+mn-cs"/>
            </a:endParaRPr>
          </a:p>
        </p:txBody>
      </p:sp>
      <p:sp>
        <p:nvSpPr>
          <p:cNvPr id="2" name="Text Placeholder 1"/>
          <p:cNvSpPr>
            <a:spLocks noGrp="1"/>
          </p:cNvSpPr>
          <p:nvPr>
            <p:ph type="body" sz="quarter" idx="13" hasCustomPrompt="1"/>
          </p:nvPr>
        </p:nvSpPr>
        <p:spPr>
          <a:xfrm>
            <a:off x="228600" y="4343400"/>
            <a:ext cx="2590800" cy="1676400"/>
          </a:xfrm>
        </p:spPr>
        <p:txBody>
          <a:bodyPr anchor="t" anchorCtr="0">
            <a:noAutofit/>
          </a:bodyPr>
          <a:lstStyle>
            <a:lvl1pPr marL="0" marR="0" indent="0" algn="l">
              <a:buFontTx/>
              <a:buNone/>
              <a:defRPr sz="2000" baseline="0"/>
            </a:lvl1pPr>
            <a:extLst/>
          </a:lstStyle>
          <a:p>
            <a:pPr lvl="0"/>
            <a:r>
              <a:rPr lang="en-US" dirty="0" smtClean="0"/>
              <a:t>Click to add caption</a:t>
            </a:r>
            <a:endParaRPr lang="en-US" dirty="0"/>
          </a:p>
        </p:txBody>
      </p:sp>
      <p:sp>
        <p:nvSpPr>
          <p:cNvPr id="15" name="Text Placeholder 14"/>
          <p:cNvSpPr>
            <a:spLocks noGrp="1"/>
          </p:cNvSpPr>
          <p:nvPr>
            <p:ph type="body" sz="quarter" idx="14" hasCustomPrompt="1"/>
          </p:nvPr>
        </p:nvSpPr>
        <p:spPr>
          <a:xfrm>
            <a:off x="3048000" y="4343400"/>
            <a:ext cx="2590800" cy="1676400"/>
          </a:xfrm>
        </p:spPr>
        <p:txBody>
          <a:bodyPr anchor="t" anchorCtr="0">
            <a:noAutofit/>
          </a:bodyPr>
          <a:lstStyle>
            <a:lvl1pPr marL="0" marR="0" indent="0" algn="l">
              <a:buFontTx/>
              <a:buNone/>
              <a:defRPr sz="2000" baseline="0"/>
            </a:lvl1pPr>
            <a:extLst/>
          </a:lstStyle>
          <a:p>
            <a:pPr lvl="0"/>
            <a:r>
              <a:rPr lang="en-US" dirty="0" smtClean="0"/>
              <a:t>Click to add caption</a:t>
            </a:r>
            <a:endParaRPr lang="en-US" dirty="0"/>
          </a:p>
        </p:txBody>
      </p:sp>
      <p:sp>
        <p:nvSpPr>
          <p:cNvPr id="13" name="Text Placeholder 12"/>
          <p:cNvSpPr>
            <a:spLocks noGrp="1"/>
          </p:cNvSpPr>
          <p:nvPr>
            <p:ph type="body" sz="quarter" idx="15" hasCustomPrompt="1"/>
          </p:nvPr>
        </p:nvSpPr>
        <p:spPr>
          <a:xfrm>
            <a:off x="5867400" y="4343400"/>
            <a:ext cx="2590800" cy="1676400"/>
          </a:xfrm>
        </p:spPr>
        <p:txBody>
          <a:bodyPr anchor="t" anchorCtr="0">
            <a:noAutofit/>
          </a:bodyPr>
          <a:lstStyle>
            <a:lvl1pPr marL="0" marR="0" indent="0" algn="l">
              <a:buFontTx/>
              <a:buNone/>
              <a:defRPr sz="2000" baseline="0"/>
            </a:lvl1pPr>
            <a:extLst/>
          </a:lstStyle>
          <a:p>
            <a:pPr lvl="0"/>
            <a:r>
              <a:rPr lang="en-US" dirty="0" smtClean="0"/>
              <a:t>Click to add caption</a:t>
            </a:r>
            <a:endParaRPr lang="en-US" dirty="0"/>
          </a:p>
        </p:txBody>
      </p:sp>
      <p:sp>
        <p:nvSpPr>
          <p:cNvPr id="30" name="Rectangle 29"/>
          <p:cNvSpPr/>
          <p:nvPr/>
        </p:nvSpPr>
        <p:spPr>
          <a:xfrm>
            <a:off x="8889273" y="0"/>
            <a:ext cx="76200" cy="6858000"/>
          </a:xfrm>
          <a:prstGeom prst="rect">
            <a:avLst/>
          </a:prstGeom>
          <a:solidFill>
            <a:schemeClr val="accent1"/>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p>
        </p:txBody>
      </p:sp>
      <p:sp>
        <p:nvSpPr>
          <p:cNvPr id="9" name="Rectangle 8"/>
          <p:cNvSpPr>
            <a:spLocks noGrp="1"/>
          </p:cNvSpPr>
          <p:nvPr>
            <p:ph type="dt" sz="half" idx="16"/>
          </p:nvPr>
        </p:nvSpPr>
        <p:spPr/>
        <p:txBody>
          <a:bodyPr/>
          <a:lstStyle>
            <a:extLst/>
          </a:lstStyle>
          <a:p>
            <a:pPr algn="r"/>
            <a:fld id="{9668B50E-0B48-4566-8609-C51CF752A7DF}" type="datetimeFigureOut">
              <a:rPr lang="en-US" smtClean="0">
                <a:solidFill>
                  <a:schemeClr val="bg1"/>
                </a:solidFill>
              </a:rPr>
              <a:pPr algn="r"/>
              <a:t>11/6/2013</a:t>
            </a:fld>
            <a:endParaRPr lang="en-US"/>
          </a:p>
        </p:txBody>
      </p:sp>
      <p:sp>
        <p:nvSpPr>
          <p:cNvPr id="11" name="Rectangle 10"/>
          <p:cNvSpPr>
            <a:spLocks noGrp="1"/>
          </p:cNvSpPr>
          <p:nvPr>
            <p:ph type="sldNum" sz="quarter" idx="17"/>
          </p:nvPr>
        </p:nvSpPr>
        <p:spPr/>
        <p:txBody>
          <a:bodyPr/>
          <a:lstStyle>
            <a:extLst/>
          </a:lstStyle>
          <a:p>
            <a:fld id="{8A4431D5-1B33-458B-8AFD-CECCB0FA18CB}" type="slidenum">
              <a:rPr lang="en-US" smtClean="0">
                <a:solidFill>
                  <a:srgbClr val="FFFFFF"/>
                </a:solidFill>
              </a:rPr>
              <a:pPr/>
              <a:t>‹#›</a:t>
            </a:fld>
            <a:endParaRPr lang="en-US"/>
          </a:p>
        </p:txBody>
      </p:sp>
      <p:sp>
        <p:nvSpPr>
          <p:cNvPr id="12" name="Rectangle 11"/>
          <p:cNvSpPr>
            <a:spLocks noGrp="1"/>
          </p:cNvSpPr>
          <p:nvPr>
            <p:ph type="ftr" sz="quarter" idx="18"/>
          </p:nvPr>
        </p:nvSpPr>
        <p:spPr/>
        <p:txBody>
          <a:bodyPr/>
          <a:lstStyle>
            <a:extLst/>
          </a:lstStyle>
          <a:p>
            <a:endParaRPr 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9" name="Rectangle 8"/>
          <p:cNvSpPr/>
          <p:nvPr/>
        </p:nvSpPr>
        <p:spPr>
          <a:xfrm rot="16200000">
            <a:off x="5315559" y="3268980"/>
            <a:ext cx="6858000" cy="320040"/>
          </a:xfrm>
          <a:prstGeom prst="rect">
            <a:avLst/>
          </a:prstGeom>
          <a:solidFill>
            <a:schemeClr val="accent6"/>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rtlCol="0" anchor="ctr"/>
          <a:lstStyle>
            <a:extLst/>
          </a:lstStyle>
          <a:p>
            <a:pPr algn="ctr"/>
            <a:endParaRPr lang="en-US"/>
          </a:p>
        </p:txBody>
      </p:sp>
      <p:sp>
        <p:nvSpPr>
          <p:cNvPr id="8" name="Rectangle 7"/>
          <p:cNvSpPr/>
          <p:nvPr/>
        </p:nvSpPr>
        <p:spPr>
          <a:xfrm rot="16200000">
            <a:off x="5628132" y="3341399"/>
            <a:ext cx="6858000" cy="173736"/>
          </a:xfrm>
          <a:prstGeom prst="rect">
            <a:avLst/>
          </a:prstGeom>
          <a:solidFill>
            <a:schemeClr val="accent3"/>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rtlCol="0" anchor="ctr"/>
          <a:lstStyle>
            <a:extLst/>
          </a:lstStyle>
          <a:p>
            <a:pPr algn="ctr"/>
            <a:endParaRPr lang="en-US"/>
          </a:p>
        </p:txBody>
      </p:sp>
      <p:sp>
        <p:nvSpPr>
          <p:cNvPr id="2" name="Title Placeholder 1"/>
          <p:cNvSpPr>
            <a:spLocks noGrp="1"/>
          </p:cNvSpPr>
          <p:nvPr>
            <p:ph type="title"/>
          </p:nvPr>
        </p:nvSpPr>
        <p:spPr>
          <a:xfrm>
            <a:off x="457200" y="274638"/>
            <a:ext cx="7848600" cy="1143000"/>
          </a:xfrm>
          <a:prstGeom prst="rect">
            <a:avLst/>
          </a:prstGeom>
        </p:spPr>
        <p:txBody>
          <a:bodyPr vert="horz" rtlCol="0" anchor="ctr">
            <a:normAutofit/>
          </a:bodyPr>
          <a:lstStyle>
            <a:extLst/>
          </a:lstStyle>
          <a:p>
            <a:r>
              <a:rPr lang="en-US" smtClean="0"/>
              <a:t>Click to edit Master title style</a:t>
            </a:r>
            <a:endParaRPr lang="en-US" dirty="0"/>
          </a:p>
        </p:txBody>
      </p:sp>
      <p:sp>
        <p:nvSpPr>
          <p:cNvPr id="3" name="Text Placeholder 2"/>
          <p:cNvSpPr>
            <a:spLocks noGrp="1"/>
          </p:cNvSpPr>
          <p:nvPr>
            <p:ph type="body" idx="1"/>
          </p:nvPr>
        </p:nvSpPr>
        <p:spPr>
          <a:xfrm>
            <a:off x="457200" y="1600201"/>
            <a:ext cx="7848600" cy="4525963"/>
          </a:xfrm>
          <a:prstGeom prst="rect">
            <a:avLst/>
          </a:prstGeom>
        </p:spPr>
        <p:txBody>
          <a:bodyPr vert="horz" rtlCol="0">
            <a:normAutofit/>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6200000">
            <a:off x="7696200" y="1012825"/>
            <a:ext cx="2133600" cy="365125"/>
          </a:xfrm>
          <a:prstGeom prst="rect">
            <a:avLst/>
          </a:prstGeom>
        </p:spPr>
        <p:txBody>
          <a:bodyPr vert="horz" rtlCol="0" anchor="ctr"/>
          <a:lstStyle>
            <a:lvl1pPr algn="r">
              <a:defRPr sz="1200">
                <a:solidFill>
                  <a:schemeClr val="bg1"/>
                </a:solidFill>
              </a:defRPr>
            </a:lvl1pPr>
            <a:extLst/>
          </a:lstStyle>
          <a:p>
            <a:pPr algn="r"/>
            <a:fld id="{9668B50E-0B48-4566-8609-C51CF752A7DF}" type="datetimeFigureOut">
              <a:rPr lang="en-US" smtClean="0">
                <a:solidFill>
                  <a:schemeClr val="bg1"/>
                </a:solidFill>
              </a:rPr>
              <a:pPr algn="r"/>
              <a:t>11/6/2013</a:t>
            </a:fld>
            <a:endParaRPr lang="en-US" dirty="0">
              <a:solidFill>
                <a:schemeClr val="bg1"/>
              </a:solidFill>
            </a:endParaRPr>
          </a:p>
        </p:txBody>
      </p:sp>
      <p:sp>
        <p:nvSpPr>
          <p:cNvPr id="5" name="Footer Placeholder 4"/>
          <p:cNvSpPr>
            <a:spLocks noGrp="1"/>
          </p:cNvSpPr>
          <p:nvPr>
            <p:ph type="ftr" sz="quarter" idx="3"/>
          </p:nvPr>
        </p:nvSpPr>
        <p:spPr>
          <a:xfrm rot="16200000">
            <a:off x="7162800" y="3832226"/>
            <a:ext cx="3200400" cy="365125"/>
          </a:xfrm>
          <a:prstGeom prst="rect">
            <a:avLst/>
          </a:prstGeom>
        </p:spPr>
        <p:txBody>
          <a:bodyPr vert="horz" rtlCol="0" anchor="ctr"/>
          <a:lstStyle>
            <a:lvl1pPr algn="l">
              <a:defRPr sz="1200">
                <a:solidFill>
                  <a:schemeClr val="bg1"/>
                </a:solidFill>
              </a:defRPr>
            </a:lvl1pPr>
            <a:extLst/>
          </a:lstStyle>
          <a:p>
            <a:pPr algn="l"/>
            <a:endParaRPr lang="en-US" dirty="0">
              <a:solidFill>
                <a:schemeClr val="bg1"/>
              </a:solidFill>
            </a:endParaRPr>
          </a:p>
        </p:txBody>
      </p:sp>
      <p:sp>
        <p:nvSpPr>
          <p:cNvPr id="6" name="Slide Number Placeholder 5"/>
          <p:cNvSpPr>
            <a:spLocks noGrp="1"/>
          </p:cNvSpPr>
          <p:nvPr>
            <p:ph type="sldNum" sz="quarter" idx="4"/>
          </p:nvPr>
        </p:nvSpPr>
        <p:spPr>
          <a:xfrm rot="5400000">
            <a:off x="8278813" y="5962650"/>
            <a:ext cx="968375" cy="365125"/>
          </a:xfrm>
          <a:prstGeom prst="rect">
            <a:avLst/>
          </a:prstGeom>
        </p:spPr>
        <p:txBody>
          <a:bodyPr vert="horz" rtlCol="0" anchor="ctr"/>
          <a:lstStyle>
            <a:lvl1pPr algn="r">
              <a:defRPr sz="1200">
                <a:solidFill>
                  <a:schemeClr val="bg1"/>
                </a:solidFill>
              </a:defRPr>
            </a:lvl1pPr>
            <a:extLst/>
          </a:lstStyle>
          <a:p>
            <a:fld id="{8A4431D5-1B33-458B-8AFD-CECCB0FA18CB}" type="slidenum">
              <a:rPr lang="en-US" smtClean="0">
                <a:solidFill>
                  <a:schemeClr val="bg1"/>
                </a:solidFill>
              </a:rPr>
              <a:pPr/>
              <a:t>‹#›</a:t>
            </a:fld>
            <a:endParaRPr lang="en-US" dirty="0">
              <a:solidFill>
                <a:schemeClr val="bg1"/>
              </a:solidFill>
            </a:endParaRPr>
          </a:p>
        </p:txBody>
      </p:sp>
      <p:sp>
        <p:nvSpPr>
          <p:cNvPr id="7" name="Rectangle 6"/>
          <p:cNvSpPr/>
          <p:nvPr/>
        </p:nvSpPr>
        <p:spPr>
          <a:xfrm>
            <a:off x="8895749" y="-733"/>
            <a:ext cx="76200" cy="6858000"/>
          </a:xfrm>
          <a:prstGeom prst="rect">
            <a:avLst/>
          </a:prstGeom>
          <a:solidFill>
            <a:schemeClr val="accent1"/>
          </a:solidFill>
          <a:ln w="3492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p:fade/>
  </p:transition>
  <p:timing>
    <p:tnLst>
      <p:par>
        <p:cTn id="1" dur="indefinite" restart="never" nodeType="tmRoot"/>
      </p:par>
    </p:tnLst>
  </p:timing>
  <p:txStyles>
    <p:titleStyle>
      <a:lvl1pPr algn="ctr" rtl="0" eaLnBrk="1" latinLnBrk="0" hangingPunct="1">
        <a:spcBef>
          <a:spcPct val="0"/>
        </a:spcBef>
        <a:buNone/>
        <a:defRPr sz="4400" kern="1200">
          <a:solidFill>
            <a:schemeClr val="tx2"/>
          </a:solidFill>
          <a:latin typeface="+mj-lt"/>
          <a:ea typeface="+mj-ea"/>
          <a:cs typeface="+mj-cs"/>
        </a:defRPr>
      </a:lvl1pPr>
      <a:extLst/>
    </p:titleStyle>
    <p:bodyStyle>
      <a:lvl1pPr marL="342900" indent="-342900" algn="l" rtl="0" eaLnBrk="1" latinLnBrk="0" hangingPunct="1">
        <a:spcBef>
          <a:spcPct val="20000"/>
        </a:spcBef>
        <a:buFont typeface="Arial"/>
        <a:buChar char="•"/>
        <a:defRPr sz="3200" kern="1200">
          <a:solidFill>
            <a:schemeClr val="tx2"/>
          </a:solidFill>
          <a:latin typeface="+mn-lt"/>
          <a:ea typeface="+mn-ea"/>
          <a:cs typeface="+mn-cs"/>
        </a:defRPr>
      </a:lvl1pPr>
      <a:lvl2pPr marL="742950" indent="-285750" algn="l" rtl="0" eaLnBrk="1" latinLnBrk="0" hangingPunct="1">
        <a:spcBef>
          <a:spcPct val="20000"/>
        </a:spcBef>
        <a:buFont typeface="Arial"/>
        <a:buChar char="–"/>
        <a:defRPr sz="2800" kern="1200">
          <a:solidFill>
            <a:schemeClr val="tx2"/>
          </a:solidFill>
          <a:latin typeface="+mn-lt"/>
          <a:ea typeface="+mn-ea"/>
          <a:cs typeface="+mn-cs"/>
        </a:defRPr>
      </a:lvl2pPr>
      <a:lvl3pPr marL="1143000" indent="-228600" algn="l" rtl="0" eaLnBrk="1" latinLnBrk="0" hangingPunct="1">
        <a:spcBef>
          <a:spcPct val="20000"/>
        </a:spcBef>
        <a:buFont typeface="Arial"/>
        <a:buChar char="•"/>
        <a:defRPr sz="2400" kern="1200">
          <a:solidFill>
            <a:schemeClr val="tx2"/>
          </a:solidFill>
          <a:latin typeface="+mn-lt"/>
          <a:ea typeface="+mn-ea"/>
          <a:cs typeface="+mn-cs"/>
        </a:defRPr>
      </a:lvl3pPr>
      <a:lvl4pPr marL="1600200" indent="-228600" algn="l" rtl="0" eaLnBrk="1" latinLnBrk="0" hangingPunct="1">
        <a:spcBef>
          <a:spcPct val="20000"/>
        </a:spcBef>
        <a:buFont typeface="Arial"/>
        <a:buChar char="–"/>
        <a:defRPr sz="2000" kern="1200">
          <a:solidFill>
            <a:schemeClr val="tx2"/>
          </a:solidFill>
          <a:latin typeface="+mn-lt"/>
          <a:ea typeface="+mn-ea"/>
          <a:cs typeface="+mn-cs"/>
        </a:defRPr>
      </a:lvl4pPr>
      <a:lvl5pPr marL="2057400" indent="-228600" algn="l" rtl="0" eaLnBrk="1" latinLnBrk="0" hangingPunct="1">
        <a:spcBef>
          <a:spcPct val="20000"/>
        </a:spcBef>
        <a:buFont typeface="Arial"/>
        <a:buChar char="»"/>
        <a:defRPr sz="2000" kern="1200">
          <a:solidFill>
            <a:schemeClr val="tx2"/>
          </a:solidFill>
          <a:latin typeface="+mn-lt"/>
          <a:ea typeface="+mn-ea"/>
          <a:cs typeface="+mn-cs"/>
        </a:defRPr>
      </a:lvl5pPr>
      <a:lvl6pPr marL="2514600" indent="-228600" algn="l"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sz="2000" kern="1200">
          <a:solidFill>
            <a:schemeClr val="tx1"/>
          </a:solidFill>
          <a:latin typeface="+mn-lt"/>
          <a:ea typeface="+mn-ea"/>
          <a:cs typeface="+mn-cs"/>
        </a:defRPr>
      </a:lvl9pPr>
      <a:extLst/>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4.xml"/><Relationship Id="rId1" Type="http://schemas.openxmlformats.org/officeDocument/2006/relationships/vmlDrawing" Target="../drawings/vmlDrawing5.v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xml"/><Relationship Id="rId1" Type="http://schemas.openxmlformats.org/officeDocument/2006/relationships/vmlDrawing" Target="../drawings/vmlDrawing6.vml"/><Relationship Id="rId4" Type="http://schemas.openxmlformats.org/officeDocument/2006/relationships/oleObject" Target="../embeddings/oleObject8.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4.xml"/><Relationship Id="rId1" Type="http://schemas.openxmlformats.org/officeDocument/2006/relationships/vmlDrawing" Target="../drawings/vmlDrawing7.vml"/><Relationship Id="rId4" Type="http://schemas.openxmlformats.org/officeDocument/2006/relationships/oleObject" Target="../embeddings/oleObject10.bin"/></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4.xml"/><Relationship Id="rId1" Type="http://schemas.openxmlformats.org/officeDocument/2006/relationships/vmlDrawing" Target="../drawings/vmlDrawing8.vml"/><Relationship Id="rId5" Type="http://schemas.openxmlformats.org/officeDocument/2006/relationships/oleObject" Target="../embeddings/oleObject12.bin"/><Relationship Id="rId4" Type="http://schemas.openxmlformats.org/officeDocument/2006/relationships/oleObject" Target="../embeddings/oleObject11.bin"/></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oleObject" Target="../embeddings/Microsoft_Office_Excel_97-2003_Worksheet1.xls"/><Relationship Id="rId2" Type="http://schemas.openxmlformats.org/officeDocument/2006/relationships/slideLayout" Target="../slideLayouts/slideLayout4.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3.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xml"/><Relationship Id="rId1" Type="http://schemas.openxmlformats.org/officeDocument/2006/relationships/vmlDrawing" Target="../drawings/vmlDrawing4.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s://encrypted-tbn1.gstatic.com/images?q=tbn:ANd9GcR0SFC9rulavgtODYUM1scU1puqbEjegK4cPPBaHuRp-UeR-ow3SA"/>
          <p:cNvPicPr>
            <a:picLocks noGrp="1" noChangeAspect="1" noChangeArrowheads="1"/>
          </p:cNvPicPr>
          <p:nvPr>
            <p:ph type="pic" sz="quarter" idx="11"/>
          </p:nvPr>
        </p:nvPicPr>
        <p:blipFill>
          <a:blip r:embed="rId3"/>
          <a:srcRect t="2304" b="2304"/>
          <a:stretch>
            <a:fillRect/>
          </a:stretch>
        </p:blipFill>
        <p:spPr bwMode="auto">
          <a:prstGeom prst="rect">
            <a:avLst/>
          </a:prstGeom>
          <a:noFill/>
        </p:spPr>
      </p:pic>
      <p:sp>
        <p:nvSpPr>
          <p:cNvPr id="2" name="Rectangle 1"/>
          <p:cNvSpPr>
            <a:spLocks noGrp="1"/>
          </p:cNvSpPr>
          <p:nvPr>
            <p:ph type="body" sz="quarter" idx="10"/>
          </p:nvPr>
        </p:nvSpPr>
        <p:spPr/>
        <p:txBody>
          <a:bodyPr/>
          <a:lstStyle>
            <a:extLst/>
          </a:lstStyle>
          <a:p>
            <a:r>
              <a:rPr smtClean="0"/>
              <a:t>Attribute Control Chart</a:t>
            </a:r>
            <a:endParaRPr lang="en-US" dirty="0"/>
          </a:p>
        </p:txBody>
      </p:sp>
      <p:pic>
        <p:nvPicPr>
          <p:cNvPr id="12292" name="Picture 4" descr="https://encrypted-tbn2.gstatic.com/images?q=tbn:ANd9GcTYitzVckaFT2oo0OrfmfPh-bHsLVMgXuhdMunqMrVE98KUIVsO"/>
          <p:cNvPicPr>
            <a:picLocks noChangeAspect="1" noChangeArrowheads="1"/>
          </p:cNvPicPr>
          <p:nvPr/>
        </p:nvPicPr>
        <p:blipFill>
          <a:blip r:embed="rId4"/>
          <a:srcRect/>
          <a:stretch>
            <a:fillRect/>
          </a:stretch>
        </p:blipFill>
        <p:spPr bwMode="auto">
          <a:xfrm rot="756637">
            <a:off x="6215202" y="2862019"/>
            <a:ext cx="2286000" cy="2878170"/>
          </a:xfrm>
          <a:prstGeom prst="rect">
            <a:avLst/>
          </a:prstGeom>
          <a:noFill/>
        </p:spPr>
      </p:pic>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381000"/>
            <a:ext cx="7772400" cy="1138773"/>
          </a:xfrm>
          <a:prstGeom prst="rect">
            <a:avLst/>
          </a:prstGeom>
          <a:noFill/>
        </p:spPr>
        <p:txBody>
          <a:bodyPr wrap="square" rtlCol="0">
            <a:spAutoFit/>
          </a:bodyPr>
          <a:lstStyle/>
          <a:p>
            <a:pPr algn="just"/>
            <a:r>
              <a:rPr lang="en-US" sz="2800" b="1" dirty="0" smtClean="0"/>
              <a:t>c- Bar Charts  </a:t>
            </a:r>
          </a:p>
          <a:p>
            <a:pPr algn="just"/>
            <a:endParaRPr lang="en-US" sz="2000" dirty="0" smtClean="0"/>
          </a:p>
          <a:p>
            <a:pPr algn="just"/>
            <a:r>
              <a:rPr lang="en-US" sz="2000" dirty="0" smtClean="0"/>
              <a:t>The c-bar chart plots the number of defects or failure per unit. </a:t>
            </a:r>
            <a:endParaRPr lang="en-US" sz="2000" dirty="0"/>
          </a:p>
        </p:txBody>
      </p:sp>
      <p:graphicFrame>
        <p:nvGraphicFramePr>
          <p:cNvPr id="76806" name="Object 6"/>
          <p:cNvGraphicFramePr>
            <a:graphicFrameLocks noChangeAspect="1"/>
          </p:cNvGraphicFramePr>
          <p:nvPr/>
        </p:nvGraphicFramePr>
        <p:xfrm>
          <a:off x="381000" y="1676400"/>
          <a:ext cx="7793038" cy="500063"/>
        </p:xfrm>
        <a:graphic>
          <a:graphicData uri="http://schemas.openxmlformats.org/presentationml/2006/ole">
            <p:oleObj spid="_x0000_s79876" name="Equation" r:id="rId3" imgW="3911400" imgH="241200" progId="Equation.3">
              <p:embed/>
            </p:oleObj>
          </a:graphicData>
        </a:graphic>
      </p:graphicFrame>
      <p:sp>
        <p:nvSpPr>
          <p:cNvPr id="8" name="TextBox 7"/>
          <p:cNvSpPr txBox="1"/>
          <p:nvPr/>
        </p:nvSpPr>
        <p:spPr>
          <a:xfrm>
            <a:off x="381000" y="2849701"/>
            <a:ext cx="7924800" cy="3170099"/>
          </a:xfrm>
          <a:prstGeom prst="rect">
            <a:avLst/>
          </a:prstGeom>
          <a:noFill/>
        </p:spPr>
        <p:txBody>
          <a:bodyPr wrap="square" rtlCol="0">
            <a:spAutoFit/>
          </a:bodyPr>
          <a:lstStyle/>
          <a:p>
            <a:pPr algn="just"/>
            <a:r>
              <a:rPr lang="en-US" sz="2000" dirty="0" smtClean="0"/>
              <a:t>Example </a:t>
            </a:r>
          </a:p>
          <a:p>
            <a:pPr algn="just"/>
            <a:endParaRPr lang="en-US" sz="2000" dirty="0" smtClean="0"/>
          </a:p>
          <a:p>
            <a:pPr algn="just"/>
            <a:r>
              <a:rPr lang="en-US" sz="2000" dirty="0" smtClean="0"/>
              <a:t>The publisher of the Oak Harbor Daily Telegraph is concerned about the number of misspelled words in the daily newspaper. It does not print a paper on Saturday or Sunday. In an effort to control the problem and promote the need for correct spelling, a control chart will be used. The number of misspelled words found in the final edition of the paper for the last 10 days is: 5, 6, 3, 0, 4, 5, 1, 2, 7 and 4. Determine the appropriate control limits and interpret the chart. Where there any days during the period that the number of misspelled words was out of control?</a:t>
            </a:r>
            <a:endParaRPr lang="en-US" sz="2000" dirty="0"/>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2400" y="228600"/>
            <a:ext cx="7010400" cy="1477328"/>
          </a:xfrm>
          <a:prstGeom prst="rect">
            <a:avLst/>
          </a:prstGeom>
          <a:noFill/>
        </p:spPr>
        <p:txBody>
          <a:bodyPr wrap="square" rtlCol="0">
            <a:spAutoFit/>
          </a:bodyPr>
          <a:lstStyle/>
          <a:p>
            <a:pPr algn="just"/>
            <a:r>
              <a:rPr lang="en-US" dirty="0" smtClean="0"/>
              <a:t>Solution:</a:t>
            </a:r>
          </a:p>
          <a:p>
            <a:pPr algn="just"/>
            <a:r>
              <a:rPr lang="en-US" dirty="0" smtClean="0"/>
              <a:t>During the 10-day period there were a total of 37 misspelled words. The mean number of misspelled words per edition is 3.7. The number of misspelled words per edition follows the Poisson probability distribution. The standard deviation is the square root of the mean:</a:t>
            </a:r>
            <a:endParaRPr lang="en-US" dirty="0"/>
          </a:p>
        </p:txBody>
      </p:sp>
      <p:sp>
        <p:nvSpPr>
          <p:cNvPr id="8" name="TextBox 7"/>
          <p:cNvSpPr txBox="1"/>
          <p:nvPr/>
        </p:nvSpPr>
        <p:spPr>
          <a:xfrm>
            <a:off x="228600" y="3657600"/>
            <a:ext cx="6705600" cy="646331"/>
          </a:xfrm>
          <a:prstGeom prst="rect">
            <a:avLst/>
          </a:prstGeom>
          <a:noFill/>
        </p:spPr>
        <p:txBody>
          <a:bodyPr wrap="square" rtlCol="0">
            <a:spAutoFit/>
          </a:bodyPr>
          <a:lstStyle/>
          <a:p>
            <a:pPr algn="just"/>
            <a:r>
              <a:rPr lang="en-US" dirty="0" smtClean="0"/>
              <a:t>To find the upper control limit we use formula (4). The lower control limit is zero.</a:t>
            </a:r>
            <a:endParaRPr lang="en-US" dirty="0"/>
          </a:p>
        </p:txBody>
      </p:sp>
      <p:graphicFrame>
        <p:nvGraphicFramePr>
          <p:cNvPr id="80899" name="Object 3"/>
          <p:cNvGraphicFramePr>
            <a:graphicFrameLocks noChangeAspect="1"/>
          </p:cNvGraphicFramePr>
          <p:nvPr/>
        </p:nvGraphicFramePr>
        <p:xfrm>
          <a:off x="2203450" y="1968500"/>
          <a:ext cx="4200525" cy="1271588"/>
        </p:xfrm>
        <a:graphic>
          <a:graphicData uri="http://schemas.openxmlformats.org/presentationml/2006/ole">
            <p:oleObj spid="_x0000_s80899" name="Equation" r:id="rId3" imgW="1854000" imgH="609480" progId="Equation.3">
              <p:embed/>
            </p:oleObj>
          </a:graphicData>
        </a:graphic>
      </p:graphicFrame>
      <p:graphicFrame>
        <p:nvGraphicFramePr>
          <p:cNvPr id="80900" name="Object 4"/>
          <p:cNvGraphicFramePr>
            <a:graphicFrameLocks noChangeAspect="1"/>
          </p:cNvGraphicFramePr>
          <p:nvPr/>
        </p:nvGraphicFramePr>
        <p:xfrm>
          <a:off x="1697038" y="4465638"/>
          <a:ext cx="5160962" cy="474662"/>
        </p:xfrm>
        <a:graphic>
          <a:graphicData uri="http://schemas.openxmlformats.org/presentationml/2006/ole">
            <p:oleObj spid="_x0000_s80900" name="Equation" r:id="rId4" imgW="2590560" imgH="228600" progId="Equation.3">
              <p:embed/>
            </p:oleObj>
          </a:graphicData>
        </a:graphic>
      </p:graphicFrame>
      <p:sp>
        <p:nvSpPr>
          <p:cNvPr id="10" name="TextBox 9"/>
          <p:cNvSpPr txBox="1"/>
          <p:nvPr/>
        </p:nvSpPr>
        <p:spPr>
          <a:xfrm>
            <a:off x="381000" y="5498068"/>
            <a:ext cx="6705600" cy="369332"/>
          </a:xfrm>
          <a:prstGeom prst="rect">
            <a:avLst/>
          </a:prstGeom>
          <a:noFill/>
        </p:spPr>
        <p:txBody>
          <a:bodyPr wrap="square" rtlCol="0">
            <a:spAutoFit/>
          </a:bodyPr>
          <a:lstStyle/>
          <a:p>
            <a:r>
              <a:rPr lang="en-US" dirty="0" smtClean="0"/>
              <a:t>The computed lower control limit would be  3.7 – 3(1.924) = -2.07.</a:t>
            </a:r>
            <a:endParaRPr lang="en-US" dirty="0"/>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1"/>
          <p:cNvSpPr>
            <a:spLocks noChangeArrowheads="1"/>
          </p:cNvSpPr>
          <p:nvPr/>
        </p:nvSpPr>
        <p:spPr bwMode="auto">
          <a:xfrm>
            <a:off x="381000" y="381000"/>
            <a:ext cx="7848600"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20675" algn="just"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U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dalam</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U-chart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berarti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“unit”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cacat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dalam</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kelompok</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sampel</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U-chart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menghitung</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titik</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cacat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per unit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laporan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pemeriksaan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dalam</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periode</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yang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mungkin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memiliki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ukuran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sampel</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bervariasi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banyak</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item yang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diperiksa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Jika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C-chart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menghitung</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titik</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cacat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dalam</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satu</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item yang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sama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maka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U-chart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digunakan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dalam</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kasus</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mana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sampel</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yang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diambil</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bervariasi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atau</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memang</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seluruh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produk</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yang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dihasilkan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akan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diuji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Hal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ini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berarti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bahwa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U-chart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digunakan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jika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ukuran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sampel</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lebih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dari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satu</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unit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atau</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mungkin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bervariasi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dari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waktu</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ke</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waktu</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Jika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pada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C-chart,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kita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langsung</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mem</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a:t>
            </a:r>
            <a:r>
              <a:rPr kumimoji="0" lang="en-US" sz="1800" b="0" i="1" u="none" strike="noStrike" cap="none" normalizeH="0" baseline="0" dirty="0" smtClean="0">
                <a:ln>
                  <a:noFill/>
                </a:ln>
                <a:solidFill>
                  <a:srgbClr val="000000"/>
                </a:solidFill>
                <a:effectLst/>
                <a:latin typeface="Times New Roman" pitchFamily="18" charset="0"/>
                <a:cs typeface="Times New Roman" pitchFamily="18" charset="0"/>
              </a:rPr>
              <a:t>plot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kan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data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cacat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langsung</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ke</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dalam</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peta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kendali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maka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pada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U-chart,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kita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perlu</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menghitung</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terlebih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dahulu</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1" u="none" strike="noStrike" cap="none" normalizeH="0" baseline="0" dirty="0" smtClean="0">
                <a:ln>
                  <a:noFill/>
                </a:ln>
                <a:solidFill>
                  <a:srgbClr val="000000"/>
                </a:solidFill>
                <a:effectLst/>
                <a:latin typeface="Times New Roman" pitchFamily="18" charset="0"/>
                <a:cs typeface="Times New Roman" pitchFamily="18" charset="0"/>
              </a:rPr>
              <a:t>u</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cacat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untuk</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setiap</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1" u="none" strike="noStrike" cap="none" normalizeH="0" baseline="0" dirty="0" smtClean="0">
                <a:ln>
                  <a:noFill/>
                </a:ln>
                <a:solidFill>
                  <a:srgbClr val="000000"/>
                </a:solidFill>
                <a:effectLst/>
                <a:latin typeface="Times New Roman" pitchFamily="18" charset="0"/>
                <a:cs typeface="Times New Roman" pitchFamily="18" charset="0"/>
              </a:rPr>
              <a:t>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sampel</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yaitu</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320675" algn="just"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Nilai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1" u="none" strike="noStrike" cap="none" normalizeH="0" baseline="0" dirty="0" err="1" smtClean="0">
                <a:ln>
                  <a:noFill/>
                </a:ln>
                <a:solidFill>
                  <a:srgbClr val="000000"/>
                </a:solidFill>
                <a:effectLst/>
                <a:latin typeface="Times New Roman" pitchFamily="18" charset="0"/>
                <a:cs typeface="Times New Roman" pitchFamily="18" charset="0"/>
              </a:rPr>
              <a:t>u</a:t>
            </a:r>
            <a:r>
              <a:rPr kumimoji="0" lang="en-US" sz="1800" b="0" i="1" u="none" strike="noStrike" cap="none" normalizeH="0" baseline="-30000" dirty="0" err="1" smtClean="0">
                <a:ln>
                  <a:noFill/>
                </a:ln>
                <a:solidFill>
                  <a:srgbClr val="000000"/>
                </a:solidFill>
                <a:effectLst/>
                <a:latin typeface="Times New Roman" pitchFamily="18" charset="0"/>
                <a:cs typeface="Times New Roman" pitchFamily="18" charset="0"/>
              </a:rPr>
              <a:t>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inilah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yang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akan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a:t>
            </a:r>
            <a:r>
              <a:rPr kumimoji="0" lang="en-US" sz="1800" b="0" i="1" u="none" strike="noStrike" cap="none" normalizeH="0" baseline="0" dirty="0" smtClean="0">
                <a:ln>
                  <a:noFill/>
                </a:ln>
                <a:solidFill>
                  <a:srgbClr val="000000"/>
                </a:solidFill>
                <a:effectLst/>
                <a:latin typeface="Times New Roman" pitchFamily="18" charset="0"/>
                <a:cs typeface="Times New Roman" pitchFamily="18" charset="0"/>
              </a:rPr>
              <a:t>plot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kan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dalam</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peta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kendali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yang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mana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1" u="none" strike="noStrike" cap="none" normalizeH="0" baseline="0" dirty="0" smtClean="0">
                <a:ln>
                  <a:noFill/>
                </a:ln>
                <a:solidFill>
                  <a:srgbClr val="000000"/>
                </a:solidFill>
                <a:effectLst/>
                <a:latin typeface="Times New Roman" pitchFamily="18" charset="0"/>
                <a:cs typeface="Times New Roman" pitchFamily="18" charset="0"/>
              </a:rPr>
              <a:t>x</a:t>
            </a:r>
            <a:r>
              <a:rPr kumimoji="0" lang="en-US" sz="1800" b="0" i="1" u="none" strike="noStrike" cap="none" normalizeH="0" baseline="-30000" dirty="0" smtClean="0">
                <a:ln>
                  <a:noFill/>
                </a:ln>
                <a:solidFill>
                  <a:srgbClr val="000000"/>
                </a:solidFill>
                <a:effectLst/>
                <a:latin typeface="Times New Roman" pitchFamily="18" charset="0"/>
                <a:cs typeface="Times New Roman" pitchFamily="18" charset="0"/>
              </a:rPr>
              <a:t>i</a:t>
            </a:r>
            <a:r>
              <a:rPr kumimoji="0" lang="en-US" sz="1800" b="0" i="1"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adalah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jumlah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cacat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dalam</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subgrup</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ke-</a:t>
            </a:r>
            <a:r>
              <a:rPr kumimoji="0" lang="en-US" sz="1800" b="0" i="1" u="none" strike="noStrike" cap="none" normalizeH="0" baseline="0" dirty="0" err="1" smtClean="0">
                <a:ln>
                  <a:noFill/>
                </a:ln>
                <a:solidFill>
                  <a:srgbClr val="000000"/>
                </a:solidFill>
                <a:effectLst/>
                <a:latin typeface="Times New Roman" pitchFamily="18" charset="0"/>
                <a:cs typeface="Times New Roman" pitchFamily="18" charset="0"/>
              </a:rPr>
              <a:t>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1" u="none" strike="noStrike" cap="none" normalizeH="0" baseline="0" dirty="0" err="1" smtClean="0">
                <a:ln>
                  <a:noFill/>
                </a:ln>
                <a:solidFill>
                  <a:srgbClr val="000000"/>
                </a:solidFill>
                <a:effectLst/>
                <a:latin typeface="Times New Roman" pitchFamily="18" charset="0"/>
                <a:cs typeface="Times New Roman" pitchFamily="18" charset="0"/>
              </a:rPr>
              <a:t>n</a:t>
            </a:r>
            <a:r>
              <a:rPr kumimoji="0" lang="en-US" sz="1800" b="0" i="1" u="none" strike="noStrike" cap="none" normalizeH="0" baseline="-30000" dirty="0" err="1" smtClean="0">
                <a:ln>
                  <a:noFill/>
                </a:ln>
                <a:solidFill>
                  <a:srgbClr val="000000"/>
                </a:solidFill>
                <a:effectLst/>
                <a:latin typeface="Times New Roman" pitchFamily="18" charset="0"/>
                <a:cs typeface="Times New Roman" pitchFamily="18" charset="0"/>
              </a:rPr>
              <a:t>i</a:t>
            </a:r>
            <a:r>
              <a:rPr kumimoji="0" lang="en-US" sz="1800" b="0" i="1"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adalah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jumlah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unit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laporan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pemeriksaan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dalam</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subgrup</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ke-</a:t>
            </a:r>
            <a:r>
              <a:rPr kumimoji="0" lang="en-US" sz="1800" b="0" i="1" u="none" strike="noStrike" cap="none" normalizeH="0" baseline="0" dirty="0" err="1" smtClean="0">
                <a:ln>
                  <a:noFill/>
                </a:ln>
                <a:solidFill>
                  <a:srgbClr val="000000"/>
                </a:solidFill>
                <a:effectLst/>
                <a:latin typeface="Times New Roman" pitchFamily="18" charset="0"/>
                <a:cs typeface="Times New Roman" pitchFamily="18" charset="0"/>
              </a:rPr>
              <a:t>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9" name="Object 8"/>
          <p:cNvGraphicFramePr>
            <a:graphicFrameLocks noChangeAspect="1"/>
          </p:cNvGraphicFramePr>
          <p:nvPr/>
        </p:nvGraphicFramePr>
        <p:xfrm>
          <a:off x="762000" y="3962400"/>
          <a:ext cx="6477000" cy="1144345"/>
        </p:xfrm>
        <a:graphic>
          <a:graphicData uri="http://schemas.openxmlformats.org/presentationml/2006/ole">
            <p:oleObj spid="_x0000_s84996" name="Equation" r:id="rId3" imgW="2158920" imgH="469800" progId="Equation.3">
              <p:embed/>
            </p:oleObj>
          </a:graphicData>
        </a:graphic>
      </p:graphicFrame>
      <p:graphicFrame>
        <p:nvGraphicFramePr>
          <p:cNvPr id="84997" name="Object 5"/>
          <p:cNvGraphicFramePr>
            <a:graphicFrameLocks noChangeAspect="1"/>
          </p:cNvGraphicFramePr>
          <p:nvPr/>
        </p:nvGraphicFramePr>
        <p:xfrm>
          <a:off x="876300" y="5257800"/>
          <a:ext cx="6400800" cy="1144588"/>
        </p:xfrm>
        <a:graphic>
          <a:graphicData uri="http://schemas.openxmlformats.org/presentationml/2006/ole">
            <p:oleObj spid="_x0000_s84997" name="Equation" r:id="rId4" imgW="2133360" imgH="469800" progId="Equation.3">
              <p:embed/>
            </p:oleObj>
          </a:graphicData>
        </a:graphic>
      </p:graphicFrame>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http://eriskusnadi.files.wordpress.com/2012/06/u-chart-data-rev.png"/>
          <p:cNvPicPr>
            <a:picLocks noChangeAspect="1" noChangeArrowheads="1"/>
          </p:cNvPicPr>
          <p:nvPr/>
        </p:nvPicPr>
        <p:blipFill>
          <a:blip r:embed="rId2"/>
          <a:srcRect/>
          <a:stretch>
            <a:fillRect/>
          </a:stretch>
        </p:blipFill>
        <p:spPr bwMode="auto">
          <a:xfrm>
            <a:off x="304800" y="1981200"/>
            <a:ext cx="7908311" cy="4419600"/>
          </a:xfrm>
          <a:prstGeom prst="rect">
            <a:avLst/>
          </a:prstGeom>
          <a:noFill/>
        </p:spPr>
      </p:pic>
      <p:sp>
        <p:nvSpPr>
          <p:cNvPr id="4" name="Rectangle 3"/>
          <p:cNvSpPr/>
          <p:nvPr/>
        </p:nvSpPr>
        <p:spPr>
          <a:xfrm>
            <a:off x="152400" y="351472"/>
            <a:ext cx="8153400" cy="1477328"/>
          </a:xfrm>
          <a:prstGeom prst="rect">
            <a:avLst/>
          </a:prstGeom>
        </p:spPr>
        <p:txBody>
          <a:bodyPr wrap="square">
            <a:spAutoFit/>
          </a:bodyPr>
          <a:lstStyle/>
          <a:p>
            <a:pPr algn="just"/>
            <a:r>
              <a:rPr lang="en-US" dirty="0" err="1" smtClean="0"/>
              <a:t>Pada</a:t>
            </a:r>
            <a:r>
              <a:rPr lang="en-US" dirty="0" smtClean="0"/>
              <a:t> </a:t>
            </a:r>
            <a:r>
              <a:rPr lang="en-US" dirty="0" err="1" smtClean="0"/>
              <a:t>sebuah</a:t>
            </a:r>
            <a:r>
              <a:rPr lang="en-US" dirty="0" smtClean="0"/>
              <a:t> </a:t>
            </a:r>
            <a:r>
              <a:rPr lang="en-US" dirty="0" err="1" smtClean="0"/>
              <a:t>lini</a:t>
            </a:r>
            <a:r>
              <a:rPr lang="en-US" dirty="0" smtClean="0"/>
              <a:t> </a:t>
            </a:r>
            <a:r>
              <a:rPr lang="en-US" i="1" dirty="0" smtClean="0"/>
              <a:t>finishing</a:t>
            </a:r>
            <a:r>
              <a:rPr lang="en-US" dirty="0" smtClean="0"/>
              <a:t> </a:t>
            </a:r>
            <a:r>
              <a:rPr lang="en-US" dirty="0" err="1" smtClean="0"/>
              <a:t>industri</a:t>
            </a:r>
            <a:r>
              <a:rPr lang="en-US" dirty="0" smtClean="0"/>
              <a:t> </a:t>
            </a:r>
            <a:r>
              <a:rPr lang="en-US" dirty="0" err="1" smtClean="0"/>
              <a:t>tekstil</a:t>
            </a:r>
            <a:r>
              <a:rPr lang="en-US" dirty="0" smtClean="0"/>
              <a:t>, </a:t>
            </a:r>
            <a:r>
              <a:rPr lang="en-US" dirty="0" err="1" smtClean="0"/>
              <a:t>inpektur</a:t>
            </a:r>
            <a:r>
              <a:rPr lang="en-US" dirty="0" smtClean="0"/>
              <a:t> QC </a:t>
            </a:r>
            <a:r>
              <a:rPr lang="en-US" dirty="0" err="1" smtClean="0"/>
              <a:t>memeriksa</a:t>
            </a:r>
            <a:r>
              <a:rPr lang="en-US" dirty="0" smtClean="0"/>
              <a:t> </a:t>
            </a:r>
            <a:r>
              <a:rPr lang="en-US" dirty="0" err="1" smtClean="0"/>
              <a:t>cacat</a:t>
            </a:r>
            <a:r>
              <a:rPr lang="en-US" dirty="0" smtClean="0"/>
              <a:t> </a:t>
            </a:r>
            <a:r>
              <a:rPr lang="en-US" dirty="0" err="1" smtClean="0"/>
              <a:t>celupan</a:t>
            </a:r>
            <a:r>
              <a:rPr lang="en-US" dirty="0" smtClean="0"/>
              <a:t> </a:t>
            </a:r>
            <a:r>
              <a:rPr lang="en-US" dirty="0" err="1" smtClean="0"/>
              <a:t>kain</a:t>
            </a:r>
            <a:r>
              <a:rPr lang="en-US" dirty="0" smtClean="0"/>
              <a:t> </a:t>
            </a:r>
            <a:r>
              <a:rPr lang="en-US" dirty="0" err="1" smtClean="0"/>
              <a:t>setiap</a:t>
            </a:r>
            <a:r>
              <a:rPr lang="en-US" dirty="0" smtClean="0"/>
              <a:t> 50 meter </a:t>
            </a:r>
            <a:r>
              <a:rPr lang="en-US" dirty="0" err="1" smtClean="0"/>
              <a:t>persegi</a:t>
            </a:r>
            <a:r>
              <a:rPr lang="en-US" dirty="0" smtClean="0"/>
              <a:t>, yang </a:t>
            </a:r>
            <a:r>
              <a:rPr lang="en-US" dirty="0" err="1" smtClean="0"/>
              <a:t>mana</a:t>
            </a:r>
            <a:r>
              <a:rPr lang="en-US" dirty="0" smtClean="0"/>
              <a:t> </a:t>
            </a:r>
            <a:r>
              <a:rPr lang="en-US" dirty="0" err="1" smtClean="0"/>
              <a:t>luas</a:t>
            </a:r>
            <a:r>
              <a:rPr lang="en-US" dirty="0" smtClean="0"/>
              <a:t> </a:t>
            </a:r>
            <a:r>
              <a:rPr lang="en-US" dirty="0" err="1" smtClean="0"/>
              <a:t>kain</a:t>
            </a:r>
            <a:r>
              <a:rPr lang="en-US" dirty="0" smtClean="0"/>
              <a:t> per roll </a:t>
            </a:r>
            <a:r>
              <a:rPr lang="en-US" dirty="0" err="1" smtClean="0"/>
              <a:t>bervariasi</a:t>
            </a:r>
            <a:r>
              <a:rPr lang="en-US" dirty="0" smtClean="0"/>
              <a:t>. Data 10 roll  </a:t>
            </a:r>
            <a:r>
              <a:rPr lang="en-US" dirty="0" err="1" smtClean="0"/>
              <a:t>kain</a:t>
            </a:r>
            <a:r>
              <a:rPr lang="en-US" dirty="0" smtClean="0"/>
              <a:t> </a:t>
            </a:r>
            <a:r>
              <a:rPr lang="en-US" dirty="0" err="1" smtClean="0"/>
              <a:t>ditunjukan</a:t>
            </a:r>
            <a:r>
              <a:rPr lang="en-US" dirty="0" smtClean="0"/>
              <a:t> </a:t>
            </a:r>
            <a:r>
              <a:rPr lang="en-US" dirty="0" err="1" smtClean="0"/>
              <a:t>Tabel</a:t>
            </a:r>
            <a:r>
              <a:rPr lang="en-US" dirty="0" smtClean="0"/>
              <a:t> </a:t>
            </a:r>
            <a:r>
              <a:rPr lang="en-US" dirty="0" err="1" smtClean="0"/>
              <a:t>di</a:t>
            </a:r>
            <a:r>
              <a:rPr lang="en-US" dirty="0" smtClean="0"/>
              <a:t> </a:t>
            </a:r>
            <a:r>
              <a:rPr lang="en-US" dirty="0" err="1" smtClean="0"/>
              <a:t>bawah</a:t>
            </a:r>
            <a:r>
              <a:rPr lang="en-US" dirty="0" smtClean="0"/>
              <a:t> </a:t>
            </a:r>
            <a:r>
              <a:rPr lang="en-US" dirty="0" err="1" smtClean="0"/>
              <a:t>ini</a:t>
            </a:r>
            <a:r>
              <a:rPr lang="en-US" dirty="0" smtClean="0"/>
              <a:t>.</a:t>
            </a:r>
          </a:p>
          <a:p>
            <a:pPr algn="just"/>
            <a:endParaRPr lang="en-US" dirty="0" smtClean="0"/>
          </a:p>
          <a:p>
            <a:pPr algn="just"/>
            <a:r>
              <a:rPr lang="en-US" i="1" dirty="0" err="1" smtClean="0"/>
              <a:t>Tabel</a:t>
            </a:r>
            <a:r>
              <a:rPr lang="en-US" i="1" dirty="0" smtClean="0"/>
              <a:t> Data </a:t>
            </a:r>
            <a:r>
              <a:rPr lang="en-US" i="1" dirty="0" err="1" smtClean="0"/>
              <a:t>kejadian</a:t>
            </a:r>
            <a:r>
              <a:rPr lang="en-US" i="1" dirty="0" smtClean="0"/>
              <a:t> </a:t>
            </a:r>
            <a:r>
              <a:rPr lang="en-US" i="1" dirty="0" err="1" smtClean="0"/>
              <a:t>cacat</a:t>
            </a:r>
            <a:r>
              <a:rPr lang="en-US" i="1" dirty="0" smtClean="0"/>
              <a:t> </a:t>
            </a:r>
            <a:r>
              <a:rPr lang="en-US" i="1" dirty="0" err="1" smtClean="0"/>
              <a:t>dalam</a:t>
            </a:r>
            <a:r>
              <a:rPr lang="en-US" i="1" dirty="0" smtClean="0"/>
              <a:t> </a:t>
            </a:r>
            <a:r>
              <a:rPr lang="en-US" i="1" dirty="0" err="1" smtClean="0"/>
              <a:t>celupan</a:t>
            </a:r>
            <a:r>
              <a:rPr lang="en-US" i="1" dirty="0" smtClean="0"/>
              <a:t> </a:t>
            </a:r>
            <a:r>
              <a:rPr lang="en-US" i="1" dirty="0" err="1" smtClean="0"/>
              <a:t>kain</a:t>
            </a:r>
            <a:r>
              <a:rPr lang="en-US" i="1" dirty="0" smtClean="0"/>
              <a:t> </a:t>
            </a:r>
            <a:r>
              <a:rPr lang="en-US" i="1" dirty="0" err="1" smtClean="0"/>
              <a:t>dan</a:t>
            </a:r>
            <a:r>
              <a:rPr lang="en-US" i="1" dirty="0" smtClean="0"/>
              <a:t> </a:t>
            </a:r>
            <a:r>
              <a:rPr lang="en-US" i="1" dirty="0" err="1" smtClean="0"/>
              <a:t>batas-batas</a:t>
            </a:r>
            <a:r>
              <a:rPr lang="en-US" i="1" dirty="0" smtClean="0"/>
              <a:t> </a:t>
            </a:r>
            <a:r>
              <a:rPr lang="en-US" i="1" dirty="0" err="1" smtClean="0"/>
              <a:t>kendali</a:t>
            </a:r>
            <a:r>
              <a:rPr lang="en-US" i="1" dirty="0" smtClean="0"/>
              <a:t> </a:t>
            </a:r>
            <a:r>
              <a:rPr lang="en-US" i="1" dirty="0" err="1" smtClean="0"/>
              <a:t>untuk</a:t>
            </a:r>
            <a:r>
              <a:rPr lang="en-US" i="1" dirty="0" smtClean="0"/>
              <a:t> U-chart</a:t>
            </a:r>
            <a:endParaRPr lang="en-US" dirty="0"/>
          </a:p>
        </p:txBody>
      </p:sp>
      <p:sp>
        <p:nvSpPr>
          <p:cNvPr id="5" name="Rectangle 4"/>
          <p:cNvSpPr/>
          <p:nvPr/>
        </p:nvSpPr>
        <p:spPr>
          <a:xfrm>
            <a:off x="152400" y="6477000"/>
            <a:ext cx="5257800" cy="276999"/>
          </a:xfrm>
          <a:prstGeom prst="rect">
            <a:avLst/>
          </a:prstGeom>
        </p:spPr>
        <p:txBody>
          <a:bodyPr wrap="square">
            <a:spAutoFit/>
          </a:bodyPr>
          <a:lstStyle/>
          <a:p>
            <a:r>
              <a:rPr lang="en-US" sz="1200" dirty="0" smtClean="0"/>
              <a:t>http://eriskusnadi.wordpress.com/2012/06/09/statistical-process-control/8/</a:t>
            </a:r>
            <a:endParaRPr lang="en-US" sz="1200" dirty="0"/>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3276600" y="1143000"/>
          <a:ext cx="1600200" cy="685800"/>
        </p:xfrm>
        <a:graphic>
          <a:graphicData uri="http://schemas.openxmlformats.org/drawingml/2006/table">
            <a:tbl>
              <a:tblPr/>
              <a:tblGrid>
                <a:gridCol w="658906"/>
                <a:gridCol w="282388"/>
                <a:gridCol w="658906"/>
              </a:tblGrid>
              <a:tr h="342900">
                <a:tc rowSpan="2">
                  <a:txBody>
                    <a:bodyPr/>
                    <a:lstStyle/>
                    <a:p>
                      <a:pPr algn="r"/>
                      <a:r>
                        <a:rPr lang="en-US" i="1" dirty="0"/>
                        <a:t>u</a:t>
                      </a:r>
                      <a:endParaRPr lang="en-US" dirty="0"/>
                    </a:p>
                  </a:txBody>
                  <a:tcPr marL="0" marR="0" marT="0" marB="0" anchor="ctr">
                    <a:lnL>
                      <a:noFill/>
                    </a:lnL>
                    <a:lnR>
                      <a:noFill/>
                    </a:lnR>
                    <a:lnT>
                      <a:noFill/>
                    </a:lnT>
                    <a:lnB>
                      <a:noFill/>
                    </a:lnB>
                  </a:tcPr>
                </a:tc>
                <a:tc rowSpan="2">
                  <a:txBody>
                    <a:bodyPr/>
                    <a:lstStyle/>
                    <a:p>
                      <a:r>
                        <a:rPr lang="en-US"/>
                        <a:t>=</a:t>
                      </a:r>
                    </a:p>
                  </a:txBody>
                  <a:tcPr marL="0" marR="0" marT="0" marB="0" anchor="ctr">
                    <a:lnL>
                      <a:noFill/>
                    </a:lnL>
                    <a:lnR>
                      <a:noFill/>
                    </a:lnR>
                    <a:lnT>
                      <a:noFill/>
                    </a:lnT>
                    <a:lnB>
                      <a:noFill/>
                    </a:lnB>
                  </a:tcPr>
                </a:tc>
                <a:tc>
                  <a:txBody>
                    <a:bodyPr/>
                    <a:lstStyle/>
                    <a:p>
                      <a:pPr fontAlgn="b"/>
                      <a:r>
                        <a:rPr lang="en-US" dirty="0"/>
                        <a:t>153</a:t>
                      </a:r>
                    </a:p>
                  </a:txBody>
                  <a:tcPr marL="0" marR="0" marT="0" marB="0" anchor="b">
                    <a:lnL>
                      <a:noFill/>
                    </a:lnL>
                    <a:lnR>
                      <a:noFill/>
                    </a:lnR>
                    <a:lnT>
                      <a:noFill/>
                    </a:lnT>
                    <a:lnB w="9525" cap="flat" cmpd="sng" algn="ctr">
                      <a:solidFill>
                        <a:srgbClr val="000000"/>
                      </a:solidFill>
                      <a:prstDash val="solid"/>
                      <a:round/>
                      <a:headEnd type="none" w="med" len="med"/>
                      <a:tailEnd type="none" w="med" len="med"/>
                    </a:lnB>
                  </a:tcPr>
                </a:tc>
              </a:tr>
              <a:tr h="342900">
                <a:tc vMerge="1">
                  <a:txBody>
                    <a:bodyPr/>
                    <a:lstStyle/>
                    <a:p>
                      <a:endParaRPr lang="en-US"/>
                    </a:p>
                  </a:txBody>
                  <a:tcPr/>
                </a:tc>
                <a:tc vMerge="1">
                  <a:txBody>
                    <a:bodyPr/>
                    <a:lstStyle/>
                    <a:p>
                      <a:endParaRPr lang="en-US"/>
                    </a:p>
                  </a:txBody>
                  <a:tcPr/>
                </a:tc>
                <a:tc>
                  <a:txBody>
                    <a:bodyPr/>
                    <a:lstStyle/>
                    <a:p>
                      <a:pPr fontAlgn="t"/>
                      <a:r>
                        <a:rPr lang="en-US" dirty="0"/>
                        <a:t>107,5</a:t>
                      </a:r>
                    </a:p>
                  </a:txBody>
                  <a:tcPr marL="0" marR="0" marT="0" marB="0">
                    <a:lnL>
                      <a:noFill/>
                    </a:lnL>
                    <a:lnR>
                      <a:noFill/>
                    </a:lnR>
                    <a:lnT w="9525" cap="flat" cmpd="sng" algn="ctr">
                      <a:solidFill>
                        <a:srgbClr val="000000"/>
                      </a:solidFill>
                      <a:prstDash val="solid"/>
                      <a:round/>
                      <a:headEnd type="none" w="med" len="med"/>
                      <a:tailEnd type="none" w="med" len="med"/>
                    </a:lnT>
                    <a:lnB>
                      <a:noFill/>
                    </a:lnB>
                  </a:tcPr>
                </a:tc>
              </a:tr>
            </a:tbl>
          </a:graphicData>
        </a:graphic>
      </p:graphicFrame>
      <p:sp>
        <p:nvSpPr>
          <p:cNvPr id="86017" name="Rectangle 1"/>
          <p:cNvSpPr>
            <a:spLocks noChangeArrowheads="1"/>
          </p:cNvSpPr>
          <p:nvPr/>
        </p:nvSpPr>
        <p:spPr bwMode="auto">
          <a:xfrm>
            <a:off x="0" y="0"/>
            <a:ext cx="838200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20675"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Garis</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pusat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U-chart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adalah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rata-rata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jumlah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cacat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per unit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pemeriksaan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yaitu</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rata-rata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jumlah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cacat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per 50 meter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persegi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dihitung</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sebagai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berikut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a:t>
            </a:r>
            <a:r>
              <a:rPr lang="en-US" dirty="0" smtClean="0">
                <a:latin typeface="Arial" pitchFamily="34" charset="0"/>
                <a:cs typeface="Arial" pitchFamily="34" charset="0"/>
              </a:rPr>
              <a:t> </a:t>
            </a:r>
            <a:r>
              <a:rPr lang="en-US" dirty="0" smtClean="0">
                <a:latin typeface="Arial" pitchFamily="34" charset="0"/>
                <a:cs typeface="Arial" pitchFamily="34" charset="0"/>
              </a:rPr>
              <a:t>(</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Perhatikan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bahwa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1" u="none" strike="noStrike" cap="none" normalizeH="0" baseline="0" dirty="0" smtClean="0">
                <a:ln>
                  <a:noFill/>
                </a:ln>
                <a:solidFill>
                  <a:srgbClr val="000000"/>
                </a:solidFill>
                <a:effectLst/>
                <a:latin typeface="Times New Roman" pitchFamily="18" charset="0"/>
                <a:cs typeface="Times New Roman" pitchFamily="18" charset="0"/>
              </a:rPr>
              <a:t>u</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adalah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rasio</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dari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jumlah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cacat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teramati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dengan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jumlah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total unit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pemeriksaan</a:t>
            </a:r>
            <a:r>
              <a:rPr lang="en-US" dirty="0" smtClean="0">
                <a:solidFill>
                  <a:srgbClr val="000000"/>
                </a:solidFill>
                <a:latin typeface="Times New Roman" pitchFamily="18" charset="0"/>
                <a:cs typeface="Times New Roman" pitchFamily="18"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4"/>
          <p:cNvSpPr/>
          <p:nvPr/>
        </p:nvSpPr>
        <p:spPr>
          <a:xfrm>
            <a:off x="228600" y="2133600"/>
            <a:ext cx="8001000" cy="1200329"/>
          </a:xfrm>
          <a:prstGeom prst="rect">
            <a:avLst/>
          </a:prstGeom>
        </p:spPr>
        <p:txBody>
          <a:bodyPr wrap="square">
            <a:spAutoFit/>
          </a:bodyPr>
          <a:lstStyle/>
          <a:p>
            <a:pPr lvl="0" indent="320675" eaLnBrk="0" fontAlgn="base" hangingPunct="0">
              <a:spcBef>
                <a:spcPct val="0"/>
              </a:spcBef>
              <a:spcAft>
                <a:spcPct val="0"/>
              </a:spcAft>
            </a:pPr>
            <a:r>
              <a:rPr lang="en-US" dirty="0" smtClean="0">
                <a:solidFill>
                  <a:srgbClr val="000000"/>
                </a:solidFill>
                <a:latin typeface="Times New Roman" pitchFamily="18" charset="0"/>
                <a:cs typeface="Times New Roman" pitchFamily="18" charset="0"/>
              </a:rPr>
              <a:t>Batas-</a:t>
            </a:r>
            <a:r>
              <a:rPr lang="en-US" dirty="0" err="1" smtClean="0">
                <a:solidFill>
                  <a:srgbClr val="000000"/>
                </a:solidFill>
                <a:latin typeface="Times New Roman" pitchFamily="18" charset="0"/>
                <a:cs typeface="Times New Roman" pitchFamily="18" charset="0"/>
              </a:rPr>
              <a:t>batas</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kendali</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pada</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Tabel</a:t>
            </a:r>
            <a:r>
              <a:rPr lang="en-US" dirty="0" smtClean="0">
                <a:solidFill>
                  <a:srgbClr val="000000"/>
                </a:solidFill>
                <a:latin typeface="Times New Roman" pitchFamily="18" charset="0"/>
                <a:cs typeface="Times New Roman" pitchFamily="18" charset="0"/>
              </a:rPr>
              <a:t> 7 </a:t>
            </a:r>
            <a:r>
              <a:rPr lang="en-US" dirty="0" err="1" smtClean="0">
                <a:solidFill>
                  <a:srgbClr val="000000"/>
                </a:solidFill>
                <a:latin typeface="Times New Roman" pitchFamily="18" charset="0"/>
                <a:cs typeface="Times New Roman" pitchFamily="18" charset="0"/>
              </a:rPr>
              <a:t>dihitung</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dengan</a:t>
            </a:r>
            <a:r>
              <a:rPr lang="en-US" dirty="0" smtClean="0">
                <a:solidFill>
                  <a:srgbClr val="000000"/>
                </a:solidFill>
                <a:latin typeface="Times New Roman" pitchFamily="18" charset="0"/>
                <a:cs typeface="Times New Roman" pitchFamily="18" charset="0"/>
              </a:rPr>
              <a:t> model </a:t>
            </a:r>
            <a:r>
              <a:rPr lang="en-US" dirty="0" err="1" smtClean="0">
                <a:solidFill>
                  <a:srgbClr val="000000"/>
                </a:solidFill>
                <a:latin typeface="Times New Roman" pitchFamily="18" charset="0"/>
                <a:cs typeface="Times New Roman" pitchFamily="18" charset="0"/>
              </a:rPr>
              <a:t>harian</a:t>
            </a:r>
            <a:r>
              <a:rPr lang="en-US" dirty="0" smtClean="0">
                <a:solidFill>
                  <a:srgbClr val="000000"/>
                </a:solidFill>
                <a:latin typeface="Times New Roman" pitchFamily="18" charset="0"/>
                <a:cs typeface="Times New Roman" pitchFamily="18" charset="0"/>
              </a:rPr>
              <a:t>/</a:t>
            </a:r>
            <a:r>
              <a:rPr lang="en-US" dirty="0" err="1" smtClean="0">
                <a:solidFill>
                  <a:srgbClr val="000000"/>
                </a:solidFill>
                <a:latin typeface="Times New Roman" pitchFamily="18" charset="0"/>
                <a:cs typeface="Times New Roman" pitchFamily="18" charset="0"/>
              </a:rPr>
              <a:t>individu</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Lebar</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batas-batas</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kendali</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bervariasi</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mengikuti</a:t>
            </a:r>
            <a:r>
              <a:rPr lang="en-US" dirty="0" smtClean="0">
                <a:solidFill>
                  <a:srgbClr val="000000"/>
                </a:solidFill>
                <a:latin typeface="Times New Roman" pitchFamily="18" charset="0"/>
                <a:cs typeface="Times New Roman" pitchFamily="18" charset="0"/>
              </a:rPr>
              <a:t> </a:t>
            </a:r>
            <a:r>
              <a:rPr lang="en-US" i="1" dirty="0" err="1" smtClean="0">
                <a:solidFill>
                  <a:srgbClr val="000000"/>
                </a:solidFill>
                <a:latin typeface="Times New Roman" pitchFamily="18" charset="0"/>
                <a:cs typeface="Times New Roman" pitchFamily="18" charset="0"/>
              </a:rPr>
              <a:t>n</a:t>
            </a:r>
            <a:r>
              <a:rPr lang="en-US" i="1" baseline="-30000" dirty="0" err="1" smtClean="0">
                <a:solidFill>
                  <a:srgbClr val="000000"/>
                </a:solidFill>
                <a:latin typeface="Times New Roman" pitchFamily="18" charset="0"/>
                <a:cs typeface="Times New Roman" pitchFamily="18" charset="0"/>
              </a:rPr>
              <a:t>i</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jumlah</a:t>
            </a:r>
            <a:r>
              <a:rPr lang="en-US" dirty="0" smtClean="0">
                <a:solidFill>
                  <a:srgbClr val="000000"/>
                </a:solidFill>
                <a:latin typeface="Times New Roman" pitchFamily="18" charset="0"/>
                <a:cs typeface="Times New Roman" pitchFamily="18" charset="0"/>
              </a:rPr>
              <a:t> unit </a:t>
            </a:r>
            <a:r>
              <a:rPr lang="en-US" dirty="0" err="1" smtClean="0">
                <a:solidFill>
                  <a:srgbClr val="000000"/>
                </a:solidFill>
                <a:latin typeface="Times New Roman" pitchFamily="18" charset="0"/>
                <a:cs typeface="Times New Roman" pitchFamily="18" charset="0"/>
              </a:rPr>
              <a:t>pemeriksaan</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dalam</a:t>
            </a:r>
            <a:r>
              <a:rPr lang="en-US" dirty="0" smtClean="0">
                <a:solidFill>
                  <a:srgbClr val="000000"/>
                </a:solidFill>
                <a:latin typeface="Times New Roman" pitchFamily="18" charset="0"/>
                <a:cs typeface="Times New Roman" pitchFamily="18" charset="0"/>
              </a:rPr>
              <a:t> roll </a:t>
            </a:r>
            <a:r>
              <a:rPr lang="en-US" dirty="0" err="1" smtClean="0">
                <a:solidFill>
                  <a:srgbClr val="000000"/>
                </a:solidFill>
                <a:latin typeface="Times New Roman" pitchFamily="18" charset="0"/>
                <a:cs typeface="Times New Roman" pitchFamily="18" charset="0"/>
              </a:rPr>
              <a:t>kain</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Perhitungan</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batas-batas</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kendali</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ditampilkan</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dua</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kolom</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terakhir</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Tabel</a:t>
            </a:r>
            <a:r>
              <a:rPr lang="en-US" dirty="0" smtClean="0">
                <a:solidFill>
                  <a:srgbClr val="000000"/>
                </a:solidFill>
                <a:latin typeface="Times New Roman" pitchFamily="18" charset="0"/>
                <a:cs typeface="Times New Roman" pitchFamily="18" charset="0"/>
              </a:rPr>
              <a:t> 7, </a:t>
            </a:r>
            <a:r>
              <a:rPr lang="en-US" dirty="0" err="1" smtClean="0">
                <a:solidFill>
                  <a:srgbClr val="000000"/>
                </a:solidFill>
                <a:latin typeface="Times New Roman" pitchFamily="18" charset="0"/>
                <a:cs typeface="Times New Roman" pitchFamily="18" charset="0"/>
              </a:rPr>
              <a:t>dan</a:t>
            </a:r>
            <a:r>
              <a:rPr lang="en-US" dirty="0" smtClean="0">
                <a:solidFill>
                  <a:srgbClr val="000000"/>
                </a:solidFill>
                <a:latin typeface="Times New Roman" pitchFamily="18" charset="0"/>
                <a:cs typeface="Times New Roman" pitchFamily="18" charset="0"/>
              </a:rPr>
              <a:t> </a:t>
            </a:r>
            <a:r>
              <a:rPr lang="en-US" i="1" dirty="0" smtClean="0">
                <a:solidFill>
                  <a:srgbClr val="000000"/>
                </a:solidFill>
                <a:latin typeface="Times New Roman" pitchFamily="18" charset="0"/>
                <a:cs typeface="Times New Roman" pitchFamily="18" charset="0"/>
              </a:rPr>
              <a:t>plot</a:t>
            </a:r>
            <a:r>
              <a:rPr lang="en-US" dirty="0" smtClean="0">
                <a:solidFill>
                  <a:srgbClr val="000000"/>
                </a:solidFill>
                <a:latin typeface="Times New Roman" pitchFamily="18" charset="0"/>
                <a:cs typeface="Times New Roman" pitchFamily="18" charset="0"/>
              </a:rPr>
              <a:t> U-chart </a:t>
            </a:r>
            <a:r>
              <a:rPr lang="en-US" dirty="0" err="1" smtClean="0">
                <a:solidFill>
                  <a:srgbClr val="000000"/>
                </a:solidFill>
                <a:latin typeface="Times New Roman" pitchFamily="18" charset="0"/>
                <a:cs typeface="Times New Roman" pitchFamily="18" charset="0"/>
              </a:rPr>
              <a:t>ditunjukkan</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Gambar</a:t>
            </a:r>
            <a:r>
              <a:rPr lang="en-US" dirty="0" smtClean="0">
                <a:solidFill>
                  <a:srgbClr val="000000"/>
                </a:solidFill>
                <a:latin typeface="Times New Roman" pitchFamily="18" charset="0"/>
                <a:cs typeface="Times New Roman" pitchFamily="18" charset="0"/>
              </a:rPr>
              <a:t> 8 </a:t>
            </a:r>
            <a:r>
              <a:rPr lang="en-US" dirty="0" err="1" smtClean="0">
                <a:solidFill>
                  <a:srgbClr val="000000"/>
                </a:solidFill>
                <a:latin typeface="Times New Roman" pitchFamily="18" charset="0"/>
                <a:cs typeface="Times New Roman" pitchFamily="18" charset="0"/>
              </a:rPr>
              <a:t>dibawah</a:t>
            </a:r>
            <a:r>
              <a:rPr lang="en-US" dirty="0" smtClean="0">
                <a:solidFill>
                  <a:srgbClr val="000000"/>
                </a:solidFill>
                <a:latin typeface="Times New Roman" pitchFamily="18" charset="0"/>
                <a:cs typeface="Times New Roman" pitchFamily="18" charset="0"/>
              </a:rPr>
              <a:t> </a:t>
            </a:r>
            <a:r>
              <a:rPr lang="en-US" dirty="0" err="1" smtClean="0">
                <a:solidFill>
                  <a:srgbClr val="000000"/>
                </a:solidFill>
                <a:latin typeface="Times New Roman" pitchFamily="18" charset="0"/>
                <a:cs typeface="Times New Roman" pitchFamily="18" charset="0"/>
              </a:rPr>
              <a:t>ini</a:t>
            </a:r>
            <a:r>
              <a:rPr lang="en-US" dirty="0" smtClean="0">
                <a:solidFill>
                  <a:srgbClr val="000000"/>
                </a:solidFill>
                <a:latin typeface="Times New Roman" pitchFamily="18" charset="0"/>
                <a:cs typeface="Times New Roman" pitchFamily="18" charset="0"/>
              </a:rPr>
              <a:t>.</a:t>
            </a:r>
            <a:endParaRPr lang="en-US" dirty="0" smtClean="0">
              <a:latin typeface="Arial" pitchFamily="34" charset="0"/>
              <a:cs typeface="Arial" pitchFamily="34" charset="0"/>
            </a:endParaRPr>
          </a:p>
        </p:txBody>
      </p:sp>
      <p:pic>
        <p:nvPicPr>
          <p:cNvPr id="86019" name="Picture 3" descr="[picture-8: u-chart]"/>
          <p:cNvPicPr>
            <a:picLocks noChangeAspect="1" noChangeArrowheads="1"/>
          </p:cNvPicPr>
          <p:nvPr/>
        </p:nvPicPr>
        <p:blipFill>
          <a:blip r:embed="rId2"/>
          <a:srcRect/>
          <a:stretch>
            <a:fillRect/>
          </a:stretch>
        </p:blipFill>
        <p:spPr bwMode="auto">
          <a:xfrm>
            <a:off x="1905000" y="3733800"/>
            <a:ext cx="5410200" cy="2438400"/>
          </a:xfrm>
          <a:prstGeom prst="rect">
            <a:avLst/>
          </a:prstGeom>
          <a:noFill/>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1"/>
          <p:cNvSpPr>
            <a:spLocks noChangeArrowheads="1"/>
          </p:cNvSpPr>
          <p:nvPr/>
        </p:nvSpPr>
        <p:spPr bwMode="auto">
          <a:xfrm>
            <a:off x="457200" y="381000"/>
            <a:ext cx="762000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20675" algn="just"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Jika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P-chart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memonitor</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proporsi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cacat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400" b="0" i="1" u="none" strike="noStrike" cap="none" normalizeH="0" baseline="0" dirty="0" smtClean="0">
                <a:ln>
                  <a:noFill/>
                </a:ln>
                <a:solidFill>
                  <a:srgbClr val="000000"/>
                </a:solidFill>
                <a:effectLst/>
                <a:latin typeface="Times New Roman" pitchFamily="18" charset="0"/>
                <a:cs typeface="Times New Roman" pitchFamily="18" charset="0"/>
              </a:rPr>
              <a:t>p̂</a:t>
            </a:r>
            <a:r>
              <a:rPr kumimoji="0" lang="en-US" sz="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800" b="0" i="0" u="none" strike="noStrike" cap="none" normalizeH="0" baseline="0" dirty="0" err="1" smtClean="0">
                <a:ln>
                  <a:noFill/>
                </a:ln>
                <a:solidFill>
                  <a:srgbClr val="000000"/>
                </a:solidFill>
                <a:effectLst/>
                <a:latin typeface="Times New Roman" pitchFamily="18" charset="0"/>
                <a:cs typeface="Times New Roman" pitchFamily="18" charset="0"/>
              </a:rPr>
              <a:t>dalam</a:t>
            </a:r>
            <a:r>
              <a:rPr kumimoji="0" lang="en-US" sz="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800" b="0" i="0" u="none" strike="noStrike" cap="none" normalizeH="0" baseline="0" dirty="0" err="1" smtClean="0">
                <a:ln>
                  <a:noFill/>
                </a:ln>
                <a:solidFill>
                  <a:srgbClr val="000000"/>
                </a:solidFill>
                <a:effectLst/>
                <a:latin typeface="Times New Roman" pitchFamily="18" charset="0"/>
                <a:cs typeface="Times New Roman" pitchFamily="18" charset="0"/>
              </a:rPr>
              <a:t>jumlah</a:t>
            </a:r>
            <a:r>
              <a:rPr kumimoji="0" lang="en-US" sz="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800" b="0" i="0" u="none" strike="noStrike" cap="none" normalizeH="0" baseline="0" dirty="0" err="1" smtClean="0">
                <a:ln>
                  <a:noFill/>
                </a:ln>
                <a:solidFill>
                  <a:srgbClr val="000000"/>
                </a:solidFill>
                <a:effectLst/>
                <a:latin typeface="Times New Roman" pitchFamily="18" charset="0"/>
                <a:cs typeface="Times New Roman" pitchFamily="18" charset="0"/>
              </a:rPr>
              <a:t>sampel</a:t>
            </a:r>
            <a:r>
              <a:rPr kumimoji="0" lang="en-US" sz="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1" u="none" strike="noStrike" cap="none" normalizeH="0" baseline="0" dirty="0" smtClean="0">
                <a:ln>
                  <a:noFill/>
                </a:ln>
                <a:solidFill>
                  <a:srgbClr val="000000"/>
                </a:solidFill>
                <a:effectLst/>
                <a:latin typeface="Times New Roman" pitchFamily="18" charset="0"/>
                <a:cs typeface="Times New Roman" pitchFamily="18" charset="0"/>
              </a:rPr>
              <a:t>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maka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NP-chart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memonitor</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jumlah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cacat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itu</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sendiri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N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dalam</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NP-chart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berarti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“number”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atau</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jumlah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yaitu</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jumlah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unit-unit yang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tidak</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sesuai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1" u="none" strike="noStrike" cap="none" normalizeH="0" baseline="0" dirty="0" smtClean="0">
                <a:ln>
                  <a:noFill/>
                </a:ln>
                <a:solidFill>
                  <a:srgbClr val="000000"/>
                </a:solidFill>
                <a:effectLst/>
                <a:latin typeface="Times New Roman" pitchFamily="18" charset="0"/>
                <a:cs typeface="Times New Roman" pitchFamily="18" charset="0"/>
              </a:rPr>
              <a:t>nonconforming units</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dalam</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sebuah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sampel</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NP-chart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hanya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menggunakan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pengukuran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sampel</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konstan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Montgomery (2005)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mengatakan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320675" algn="just" defTabSz="914400" rtl="0" eaLnBrk="0" fontAlgn="base" latinLnBrk="0" hangingPunct="0">
              <a:lnSpc>
                <a:spcPct val="100000"/>
              </a:lnSpc>
              <a:spcBef>
                <a:spcPct val="0"/>
              </a:spcBef>
              <a:spcAft>
                <a:spcPct val="0"/>
              </a:spcAft>
              <a:buClrTx/>
              <a:buSzTx/>
              <a:buFontTx/>
              <a:buNone/>
              <a:tabLst/>
            </a:pPr>
            <a:r>
              <a:rPr kumimoji="0" lang="en-US" sz="1800" b="0" i="1" u="none" strike="noStrike" cap="none" normalizeH="0" baseline="0" dirty="0" smtClean="0">
                <a:ln>
                  <a:noFill/>
                </a:ln>
                <a:solidFill>
                  <a:schemeClr val="tx1"/>
                </a:solidFill>
                <a:effectLst/>
                <a:latin typeface="Arial" pitchFamily="34" charset="0"/>
                <a:cs typeface="Arial" pitchFamily="34" charset="0"/>
              </a:rPr>
              <a:t>Many non-statistically trained personnel find the </a:t>
            </a:r>
            <a:r>
              <a:rPr kumimoji="0" lang="en-US" sz="1800" b="0" i="1" u="none" strike="noStrike" cap="none" normalizeH="0" baseline="0" dirty="0" err="1" smtClean="0">
                <a:ln>
                  <a:noFill/>
                </a:ln>
                <a:solidFill>
                  <a:schemeClr val="tx1"/>
                </a:solidFill>
                <a:effectLst/>
                <a:latin typeface="Arial" pitchFamily="34" charset="0"/>
                <a:cs typeface="Arial" pitchFamily="34" charset="0"/>
              </a:rPr>
              <a:t>np</a:t>
            </a:r>
            <a:r>
              <a:rPr kumimoji="0" lang="en-US" sz="1800" b="0" i="1" u="none" strike="noStrike" cap="none" normalizeH="0" baseline="0" dirty="0" smtClean="0">
                <a:ln>
                  <a:noFill/>
                </a:ln>
                <a:solidFill>
                  <a:schemeClr val="tx1"/>
                </a:solidFill>
                <a:effectLst/>
                <a:latin typeface="Arial" pitchFamily="34" charset="0"/>
                <a:cs typeface="Arial" pitchFamily="34" charset="0"/>
              </a:rPr>
              <a:t> chart easier to interpret than the usual fraction nonconforming control chart</a:t>
            </a:r>
            <a:r>
              <a:rPr kumimoji="0" lang="en-US" sz="1800" b="0" i="0" u="none" strike="noStrike" cap="none" normalizeH="0" baseline="0" dirty="0" smtClean="0">
                <a:ln>
                  <a:noFill/>
                </a:ln>
                <a:solidFill>
                  <a:schemeClr val="tx1"/>
                </a:solidFill>
                <a:effectLst/>
                <a:latin typeface="Arial" pitchFamily="34" charset="0"/>
                <a:cs typeface="Arial" pitchFamily="34" charset="0"/>
              </a:rPr>
              <a:t>. (p. 279).</a:t>
            </a:r>
          </a:p>
          <a:p>
            <a:pPr marL="0" marR="0" lvl="0" indent="320675" algn="just"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Pada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umumnya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data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jumlah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item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cacat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memang</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lebih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disukai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mudah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untuk</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diinteprestasikan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dalam</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pembuatan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laporan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dibandingkan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dengan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data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proporsi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320675" algn="just"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Berikut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perbedaan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NP-chart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P-chart: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Batas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kendali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dihitung</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dengan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1" u="none" strike="noStrike" cap="none" normalizeH="0" baseline="0" dirty="0" err="1" smtClean="0">
                <a:ln>
                  <a:noFill/>
                </a:ln>
                <a:solidFill>
                  <a:srgbClr val="000000"/>
                </a:solidFill>
                <a:effectLst/>
                <a:latin typeface="Times New Roman" pitchFamily="18" charset="0"/>
                <a:cs typeface="Times New Roman" pitchFamily="18" charset="0"/>
              </a:rPr>
              <a:t>np</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 3√ </a:t>
            </a:r>
            <a:r>
              <a:rPr kumimoji="0" lang="en-US" sz="1800" b="0" i="1" u="none" strike="noStrike" cap="none" normalizeH="0" baseline="0" dirty="0" err="1" smtClean="0">
                <a:ln>
                  <a:noFill/>
                </a:ln>
                <a:solidFill>
                  <a:srgbClr val="000000"/>
                </a:solidFill>
                <a:effectLst/>
                <a:latin typeface="Times New Roman" pitchFamily="18" charset="0"/>
                <a:cs typeface="Times New Roman" pitchFamily="18" charset="0"/>
              </a:rPr>
              <a:t>np</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(1 – </a:t>
            </a:r>
            <a:r>
              <a:rPr kumimoji="0" lang="en-US" sz="1800" b="0" i="1" u="none" strike="noStrike" cap="none" normalizeH="0" baseline="0" dirty="0" smtClean="0">
                <a:ln>
                  <a:noFill/>
                </a:ln>
                <a:solidFill>
                  <a:srgbClr val="000000"/>
                </a:solidFill>
                <a:effectLst/>
                <a:latin typeface="Times New Roman" pitchFamily="18" charset="0"/>
                <a:cs typeface="Times New Roman" pitchFamily="18" charset="0"/>
              </a:rPr>
              <a:t>p</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 yang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mana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1" u="none" strike="noStrike" cap="none" normalizeH="0" baseline="0" dirty="0" smtClean="0">
                <a:ln>
                  <a:noFill/>
                </a:ln>
                <a:solidFill>
                  <a:srgbClr val="000000"/>
                </a:solidFill>
                <a:effectLst/>
                <a:latin typeface="Times New Roman" pitchFamily="18" charset="0"/>
                <a:cs typeface="Times New Roman" pitchFamily="18" charset="0"/>
              </a:rPr>
              <a:t>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adalah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ukuran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sampel</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1" u="none" strike="noStrike" cap="none" normalizeH="0" baseline="0" dirty="0" smtClean="0">
                <a:ln>
                  <a:noFill/>
                </a:ln>
                <a:solidFill>
                  <a:srgbClr val="000000"/>
                </a:solidFill>
                <a:effectLst/>
                <a:latin typeface="Times New Roman" pitchFamily="18" charset="0"/>
                <a:cs typeface="Times New Roman" pitchFamily="18" charset="0"/>
              </a:rPr>
              <a:t>p</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adalah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proporsi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cacat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Jika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nilai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standar</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untuk</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1" u="none" strike="noStrike" cap="none" normalizeH="0" baseline="0" dirty="0" smtClean="0">
                <a:ln>
                  <a:noFill/>
                </a:ln>
                <a:solidFill>
                  <a:srgbClr val="000000"/>
                </a:solidFill>
                <a:effectLst/>
                <a:latin typeface="Times New Roman" pitchFamily="18" charset="0"/>
                <a:cs typeface="Times New Roman" pitchFamily="18" charset="0"/>
              </a:rPr>
              <a:t>p</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tidak</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tersedia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7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(rata-rata </a:t>
            </a:r>
            <a:r>
              <a:rPr kumimoji="0" lang="en-US" sz="1800" b="0" i="1" u="none" strike="noStrike" cap="none" normalizeH="0" baseline="0" dirty="0" smtClean="0">
                <a:ln>
                  <a:noFill/>
                </a:ln>
                <a:solidFill>
                  <a:srgbClr val="000000"/>
                </a:solidFill>
                <a:effectLst/>
                <a:latin typeface="Times New Roman" pitchFamily="18" charset="0"/>
                <a:cs typeface="Times New Roman" pitchFamily="18" charset="0"/>
              </a:rPr>
              <a:t>p</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dapat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digunakan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untuk</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menghampiri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1" u="none" strike="noStrike" cap="none" normalizeH="0" baseline="0" dirty="0" smtClean="0">
                <a:ln>
                  <a:noFill/>
                </a:ln>
                <a:solidFill>
                  <a:srgbClr val="000000"/>
                </a:solidFill>
                <a:effectLst/>
                <a:latin typeface="Times New Roman" pitchFamily="18" charset="0"/>
                <a:cs typeface="Times New Roman" pitchFamily="18" charset="0"/>
              </a:rPr>
              <a:t>p</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a:t>
            </a: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Data yang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di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a:t>
            </a:r>
            <a:r>
              <a:rPr kumimoji="0" lang="en-US" sz="1800" b="0" i="1" u="none" strike="noStrike" cap="none" normalizeH="0" baseline="0" dirty="0" smtClean="0">
                <a:ln>
                  <a:noFill/>
                </a:ln>
                <a:solidFill>
                  <a:srgbClr val="000000"/>
                </a:solidFill>
                <a:effectLst/>
                <a:latin typeface="Times New Roman" pitchFamily="18" charset="0"/>
                <a:cs typeface="Times New Roman" pitchFamily="18" charset="0"/>
              </a:rPr>
              <a:t>plot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kan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pada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peta</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kendali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adalah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jumlah</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cacat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1" u="none" strike="noStrike" cap="none" normalizeH="0" baseline="0" dirty="0" err="1" smtClean="0">
                <a:ln>
                  <a:noFill/>
                </a:ln>
                <a:solidFill>
                  <a:srgbClr val="000000"/>
                </a:solidFill>
                <a:effectLst/>
                <a:latin typeface="Times New Roman" pitchFamily="18" charset="0"/>
                <a:cs typeface="Times New Roman" pitchFamily="18" charset="0"/>
              </a:rPr>
              <a:t>np</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bukan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proporsi</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cacat</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400" b="0" i="1" u="none" strike="noStrike" cap="none" normalizeH="0" baseline="0" dirty="0" smtClean="0">
                <a:ln>
                  <a:noFill/>
                </a:ln>
                <a:solidFill>
                  <a:srgbClr val="000000"/>
                </a:solidFill>
                <a:effectLst/>
                <a:latin typeface="Times New Roman" pitchFamily="18" charset="0"/>
                <a:cs typeface="Times New Roman" pitchFamily="18" charset="0"/>
              </a:rPr>
              <a:t>p̂</a:t>
            </a:r>
            <a:r>
              <a:rPr kumimoji="0" lang="en-US" sz="800" b="0" i="0" u="none" strike="noStrike" cap="none" normalizeH="0" baseline="0" dirty="0" smtClean="0">
                <a:ln>
                  <a:noFill/>
                </a:ln>
                <a:solidFill>
                  <a:srgbClr val="000000"/>
                </a:solidFill>
                <a:effectLst/>
                <a:latin typeface="Times New Roman" pitchFamily="18" charset="0"/>
                <a:cs typeface="Times New Roman" pitchFamily="18" charset="0"/>
              </a:rPr>
              <a:t>).</a:t>
            </a:r>
            <a:endParaRPr kumimoji="0" lang="en-US" sz="1800" b="0" i="0" u="none" strike="noStrike" cap="none" normalizeH="0" baseline="0" dirty="0" smtClean="0">
              <a:ln>
                <a:noFill/>
              </a:ln>
              <a:solidFill>
                <a:srgbClr val="000000"/>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Ukuran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sampel</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1" u="none" strike="noStrike" cap="none" normalizeH="0" baseline="0" dirty="0" smtClean="0">
                <a:ln>
                  <a:noFill/>
                </a:ln>
                <a:solidFill>
                  <a:srgbClr val="000000"/>
                </a:solidFill>
                <a:effectLst/>
                <a:latin typeface="Times New Roman" pitchFamily="18" charset="0"/>
                <a:cs typeface="Times New Roman" pitchFamily="18" charset="0"/>
              </a:rPr>
              <a:t>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harus</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1800" b="0" i="0" u="none" strike="noStrike" cap="none" normalizeH="0" baseline="0" dirty="0" err="1" smtClean="0">
                <a:ln>
                  <a:noFill/>
                </a:ln>
                <a:solidFill>
                  <a:srgbClr val="000000"/>
                </a:solidFill>
                <a:effectLst/>
                <a:latin typeface="Times New Roman" pitchFamily="18" charset="0"/>
                <a:cs typeface="Times New Roman" pitchFamily="18" charset="0"/>
              </a:rPr>
              <a:t>konstan</a:t>
            </a:r>
            <a:r>
              <a:rPr kumimoji="0" lang="en-US" sz="1800" b="0" i="0" u="none" strike="noStrike" cap="none" normalizeH="0" baseline="0" dirty="0" smtClean="0">
                <a:ln>
                  <a:noFill/>
                </a:ln>
                <a:solidFill>
                  <a:srgbClr val="000000"/>
                </a:solidFill>
                <a:effectLst/>
                <a:latin typeface="Times New Roman" pitchFamily="18" charset="0"/>
                <a:cs typeface="Times New Roman" pitchFamily="18" charset="0"/>
              </a:rPr>
              <a:t>.</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000000"/>
              </a:solidFill>
              <a:effectLst/>
              <a:latin typeface="Times New Roman" pitchFamily="18" charset="0"/>
              <a:cs typeface="Times New Roman" pitchFamily="18" charset="0"/>
            </a:endParaRPr>
          </a:p>
        </p:txBody>
      </p:sp>
      <p:pic>
        <p:nvPicPr>
          <p:cNvPr id="87042" name="Picture 2" descr="\bar p"/>
          <p:cNvPicPr>
            <a:picLocks noChangeAspect="1" noChangeArrowheads="1"/>
          </p:cNvPicPr>
          <p:nvPr/>
        </p:nvPicPr>
        <p:blipFill>
          <a:blip r:embed="rId2"/>
          <a:srcRect/>
          <a:stretch>
            <a:fillRect/>
          </a:stretch>
        </p:blipFill>
        <p:spPr bwMode="auto">
          <a:xfrm>
            <a:off x="14503400" y="0"/>
            <a:ext cx="85725" cy="123825"/>
          </a:xfrm>
          <a:prstGeom prst="rect">
            <a:avLst/>
          </a:prstGeom>
          <a:noFill/>
        </p:spPr>
      </p:pic>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table-5: np-chart data]"/>
          <p:cNvPicPr>
            <a:picLocks noChangeAspect="1" noChangeArrowheads="1"/>
          </p:cNvPicPr>
          <p:nvPr/>
        </p:nvPicPr>
        <p:blipFill>
          <a:blip r:embed="rId2"/>
          <a:srcRect/>
          <a:stretch>
            <a:fillRect/>
          </a:stretch>
        </p:blipFill>
        <p:spPr bwMode="auto">
          <a:xfrm>
            <a:off x="838200" y="1295400"/>
            <a:ext cx="6248400" cy="5066272"/>
          </a:xfrm>
          <a:prstGeom prst="rect">
            <a:avLst/>
          </a:prstGeom>
          <a:noFill/>
        </p:spPr>
      </p:pic>
      <p:sp>
        <p:nvSpPr>
          <p:cNvPr id="4" name="Rectangle 3"/>
          <p:cNvSpPr/>
          <p:nvPr/>
        </p:nvSpPr>
        <p:spPr>
          <a:xfrm>
            <a:off x="304800" y="219670"/>
            <a:ext cx="8229600" cy="923330"/>
          </a:xfrm>
          <a:prstGeom prst="rect">
            <a:avLst/>
          </a:prstGeom>
        </p:spPr>
        <p:txBody>
          <a:bodyPr wrap="square">
            <a:spAutoFit/>
          </a:bodyPr>
          <a:lstStyle/>
          <a:p>
            <a:r>
              <a:rPr lang="en-US" dirty="0" err="1" smtClean="0"/>
              <a:t>Sebagai</a:t>
            </a:r>
            <a:r>
              <a:rPr lang="en-US" dirty="0" smtClean="0"/>
              <a:t> </a:t>
            </a:r>
            <a:r>
              <a:rPr lang="en-US" dirty="0" err="1" smtClean="0"/>
              <a:t>contoh</a:t>
            </a:r>
            <a:r>
              <a:rPr lang="en-US" dirty="0" smtClean="0"/>
              <a:t> </a:t>
            </a:r>
            <a:r>
              <a:rPr lang="en-US" dirty="0" err="1" smtClean="0"/>
              <a:t>perhatikan</a:t>
            </a:r>
            <a:r>
              <a:rPr lang="en-US" dirty="0" smtClean="0"/>
              <a:t> </a:t>
            </a:r>
            <a:r>
              <a:rPr lang="en-US" dirty="0" err="1" smtClean="0"/>
              <a:t>Tabel</a:t>
            </a:r>
            <a:r>
              <a:rPr lang="en-US" dirty="0" smtClean="0"/>
              <a:t> </a:t>
            </a:r>
            <a:r>
              <a:rPr lang="en-US" dirty="0" smtClean="0"/>
              <a:t> </a:t>
            </a:r>
            <a:r>
              <a:rPr lang="en-US" dirty="0" err="1" smtClean="0"/>
              <a:t>di</a:t>
            </a:r>
            <a:r>
              <a:rPr lang="en-US" dirty="0" smtClean="0"/>
              <a:t> </a:t>
            </a:r>
            <a:r>
              <a:rPr lang="en-US" dirty="0" err="1" smtClean="0"/>
              <a:t>bawah</a:t>
            </a:r>
            <a:r>
              <a:rPr lang="en-US" dirty="0" smtClean="0"/>
              <a:t> </a:t>
            </a:r>
            <a:r>
              <a:rPr lang="en-US" dirty="0" err="1" smtClean="0"/>
              <a:t>ini</a:t>
            </a:r>
            <a:r>
              <a:rPr lang="en-US" dirty="0" smtClean="0"/>
              <a:t>.</a:t>
            </a:r>
          </a:p>
          <a:p>
            <a:endParaRPr lang="en-US" dirty="0" smtClean="0"/>
          </a:p>
          <a:p>
            <a:r>
              <a:rPr lang="en-US" i="1" dirty="0" err="1" smtClean="0"/>
              <a:t>Tabel</a:t>
            </a:r>
            <a:r>
              <a:rPr lang="en-US" i="1" dirty="0" smtClean="0"/>
              <a:t> Data </a:t>
            </a:r>
            <a:r>
              <a:rPr lang="en-US" i="1" dirty="0" err="1" smtClean="0"/>
              <a:t>untuk</a:t>
            </a:r>
            <a:r>
              <a:rPr lang="en-US" i="1" dirty="0" smtClean="0"/>
              <a:t> NP-chart, </a:t>
            </a:r>
            <a:r>
              <a:rPr lang="en-US" i="1" dirty="0" err="1" smtClean="0"/>
              <a:t>ukuran</a:t>
            </a:r>
            <a:r>
              <a:rPr lang="en-US" i="1" dirty="0" smtClean="0"/>
              <a:t> </a:t>
            </a:r>
            <a:r>
              <a:rPr lang="en-US" i="1" dirty="0" err="1" smtClean="0"/>
              <a:t>sampel</a:t>
            </a:r>
            <a:r>
              <a:rPr lang="en-US" i="1" dirty="0" smtClean="0"/>
              <a:t> n = 50</a:t>
            </a:r>
            <a:endParaRPr lang="en-US" dirty="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1"/>
          <p:cNvSpPr>
            <a:spLocks noChangeArrowheads="1"/>
          </p:cNvSpPr>
          <p:nvPr/>
        </p:nvSpPr>
        <p:spPr bwMode="auto">
          <a:xfrm>
            <a:off x="228600" y="228600"/>
            <a:ext cx="8001000"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Dari 30 </a:t>
            </a:r>
            <a:r>
              <a:rPr kumimoji="0" lang="en-US" sz="2000" b="0" i="0" u="none" strike="noStrike" cap="none" normalizeH="0" baseline="0" dirty="0" err="1" smtClean="0">
                <a:ln>
                  <a:noFill/>
                </a:ln>
                <a:solidFill>
                  <a:srgbClr val="000000"/>
                </a:solidFill>
                <a:effectLst/>
                <a:latin typeface="Times New Roman" pitchFamily="18" charset="0"/>
                <a:cs typeface="Times New Roman" pitchFamily="18" charset="0"/>
              </a:rPr>
              <a:t>sampel</a:t>
            </a: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000" b="0" i="0" u="none" strike="noStrike" cap="none" normalizeH="0" baseline="0" dirty="0" err="1" smtClean="0">
                <a:ln>
                  <a:noFill/>
                </a:ln>
                <a:solidFill>
                  <a:srgbClr val="000000"/>
                </a:solidFill>
                <a:effectLst/>
                <a:latin typeface="Times New Roman" pitchFamily="18" charset="0"/>
                <a:cs typeface="Times New Roman" pitchFamily="18" charset="0"/>
              </a:rPr>
              <a:t>pada</a:t>
            </a: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000" b="0" i="0" u="none" strike="noStrike" cap="none" normalizeH="0" baseline="0" dirty="0" err="1" smtClean="0">
                <a:ln>
                  <a:noFill/>
                </a:ln>
                <a:solidFill>
                  <a:srgbClr val="000000"/>
                </a:solidFill>
                <a:effectLst/>
                <a:latin typeface="Times New Roman" pitchFamily="18" charset="0"/>
                <a:cs typeface="Times New Roman" pitchFamily="18" charset="0"/>
              </a:rPr>
              <a:t>Tabel</a:t>
            </a: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 5 </a:t>
            </a:r>
            <a:r>
              <a:rPr kumimoji="0" lang="en-US" sz="2000" b="0" i="0" u="none" strike="noStrike" cap="none" normalizeH="0" baseline="0" dirty="0" err="1" smtClean="0">
                <a:ln>
                  <a:noFill/>
                </a:ln>
                <a:solidFill>
                  <a:srgbClr val="000000"/>
                </a:solidFill>
                <a:effectLst/>
                <a:latin typeface="Times New Roman" pitchFamily="18" charset="0"/>
                <a:cs typeface="Times New Roman" pitchFamily="18" charset="0"/>
              </a:rPr>
              <a:t>di</a:t>
            </a: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000" b="0" i="0" u="none" strike="noStrike" cap="none" normalizeH="0" baseline="0" dirty="0" err="1" smtClean="0">
                <a:ln>
                  <a:noFill/>
                </a:ln>
                <a:solidFill>
                  <a:srgbClr val="000000"/>
                </a:solidFill>
                <a:effectLst/>
                <a:latin typeface="Times New Roman" pitchFamily="18" charset="0"/>
                <a:cs typeface="Times New Roman" pitchFamily="18" charset="0"/>
              </a:rPr>
              <a:t>atas</a:t>
            </a: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000" b="0" i="0" u="none" strike="noStrike" cap="none" normalizeH="0" baseline="0" dirty="0" err="1" smtClean="0">
                <a:ln>
                  <a:noFill/>
                </a:ln>
                <a:solidFill>
                  <a:srgbClr val="000000"/>
                </a:solidFill>
                <a:effectLst/>
                <a:latin typeface="Times New Roman" pitchFamily="18" charset="0"/>
                <a:cs typeface="Times New Roman" pitchFamily="18" charset="0"/>
              </a:rPr>
              <a:t>terdapat</a:t>
            </a: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000" b="0" i="1" u="none" strike="noStrike" cap="none" normalizeH="0" baseline="-30000" dirty="0" err="1" smtClean="0">
                <a:ln>
                  <a:noFill/>
                </a:ln>
                <a:solidFill>
                  <a:srgbClr val="000000"/>
                </a:solidFill>
                <a:effectLst/>
                <a:latin typeface="Times New Roman" pitchFamily="18" charset="0"/>
                <a:cs typeface="Times New Roman" pitchFamily="18" charset="0"/>
              </a:rPr>
              <a:t>i</a:t>
            </a:r>
            <a:r>
              <a:rPr kumimoji="0" lang="en-US" sz="2000" b="0" i="0" u="none" strike="noStrike" cap="none" normalizeH="0" baseline="-30000" dirty="0" smtClean="0">
                <a:ln>
                  <a:noFill/>
                </a:ln>
                <a:solidFill>
                  <a:srgbClr val="000000"/>
                </a:solidFill>
                <a:effectLst/>
                <a:latin typeface="Times New Roman" pitchFamily="18" charset="0"/>
                <a:cs typeface="Times New Roman" pitchFamily="18" charset="0"/>
              </a:rPr>
              <a:t>=1,…,30</a:t>
            </a: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000" b="0" i="1" u="none" strike="noStrike" cap="none" normalizeH="0" baseline="0" dirty="0" smtClean="0">
                <a:ln>
                  <a:noFill/>
                </a:ln>
                <a:solidFill>
                  <a:srgbClr val="000000"/>
                </a:solidFill>
                <a:effectLst/>
                <a:latin typeface="Times New Roman" pitchFamily="18" charset="0"/>
                <a:cs typeface="Times New Roman" pitchFamily="18" charset="0"/>
              </a:rPr>
              <a:t>D</a:t>
            </a:r>
            <a:r>
              <a:rPr kumimoji="0" lang="en-US" sz="2000" b="0" i="1" u="none" strike="noStrike" cap="none" normalizeH="0" baseline="-30000" dirty="0" smtClean="0">
                <a:ln>
                  <a:noFill/>
                </a:ln>
                <a:solidFill>
                  <a:srgbClr val="000000"/>
                </a:solidFill>
                <a:effectLst/>
                <a:latin typeface="Times New Roman" pitchFamily="18" charset="0"/>
                <a:cs typeface="Times New Roman" pitchFamily="18" charset="0"/>
              </a:rPr>
              <a:t>i</a:t>
            </a: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  = 347 unit </a:t>
            </a:r>
            <a:r>
              <a:rPr kumimoji="0" lang="en-US" sz="2000" b="0" i="0" u="none" strike="noStrike" cap="none" normalizeH="0" baseline="0" dirty="0" err="1" smtClean="0">
                <a:ln>
                  <a:noFill/>
                </a:ln>
                <a:solidFill>
                  <a:srgbClr val="000000"/>
                </a:solidFill>
                <a:effectLst/>
                <a:latin typeface="Times New Roman" pitchFamily="18" charset="0"/>
                <a:cs typeface="Times New Roman" pitchFamily="18" charset="0"/>
              </a:rPr>
              <a:t>cacat</a:t>
            </a: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000" b="0" i="0" u="none" strike="noStrike" cap="none" normalizeH="0" baseline="0" dirty="0" err="1" smtClean="0">
                <a:ln>
                  <a:noFill/>
                </a:ln>
                <a:solidFill>
                  <a:srgbClr val="000000"/>
                </a:solidFill>
                <a:effectLst/>
                <a:latin typeface="Times New Roman" pitchFamily="18" charset="0"/>
                <a:cs typeface="Times New Roman" pitchFamily="18" charset="0"/>
              </a:rPr>
              <a:t>dan</a:t>
            </a: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000" b="0" i="0" u="none" strike="noStrike" cap="none" normalizeH="0" baseline="0" dirty="0" err="1" smtClean="0">
                <a:ln>
                  <a:noFill/>
                </a:ln>
                <a:solidFill>
                  <a:srgbClr val="000000"/>
                </a:solidFill>
                <a:effectLst/>
                <a:latin typeface="Times New Roman" pitchFamily="18" charset="0"/>
                <a:cs typeface="Times New Roman" pitchFamily="18" charset="0"/>
              </a:rPr>
              <a:t>nilai</a:t>
            </a: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000" b="0" i="1" u="none" strike="noStrike" cap="none" normalizeH="0" baseline="0" dirty="0" smtClean="0">
                <a:ln>
                  <a:noFill/>
                </a:ln>
                <a:solidFill>
                  <a:srgbClr val="000000"/>
                </a:solidFill>
                <a:effectLst/>
                <a:latin typeface="Times New Roman" pitchFamily="18" charset="0"/>
                <a:cs typeface="Times New Roman" pitchFamily="18" charset="0"/>
              </a:rPr>
              <a:t>p</a:t>
            </a: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000" b="0" i="0" u="none" strike="noStrike" cap="none" normalizeH="0" baseline="0" dirty="0" err="1" smtClean="0">
                <a:ln>
                  <a:noFill/>
                </a:ln>
                <a:solidFill>
                  <a:srgbClr val="000000"/>
                </a:solidFill>
                <a:effectLst/>
                <a:latin typeface="Times New Roman" pitchFamily="18" charset="0"/>
                <a:cs typeface="Times New Roman" pitchFamily="18" charset="0"/>
              </a:rPr>
              <a:t>dihampiri</a:t>
            </a: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000" b="0" i="0" u="none" strike="noStrike" cap="none" normalizeH="0" baseline="0" dirty="0" err="1" smtClean="0">
                <a:ln>
                  <a:noFill/>
                </a:ln>
                <a:solidFill>
                  <a:srgbClr val="000000"/>
                </a:solidFill>
                <a:effectLst/>
                <a:latin typeface="Times New Roman" pitchFamily="18" charset="0"/>
                <a:cs typeface="Times New Roman" pitchFamily="18" charset="0"/>
              </a:rPr>
              <a:t>dengan</a:t>
            </a: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err="1" smtClean="0">
                <a:ln>
                  <a:noFill/>
                </a:ln>
                <a:solidFill>
                  <a:srgbClr val="000000"/>
                </a:solidFill>
                <a:effectLst/>
                <a:latin typeface="Times New Roman" pitchFamily="18" charset="0"/>
                <a:cs typeface="Times New Roman" pitchFamily="18" charset="0"/>
              </a:rPr>
              <a:t>Dengan</a:t>
            </a: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000" b="0" i="1" u="none" strike="noStrike" cap="none" normalizeH="0" baseline="0" dirty="0" smtClean="0">
                <a:ln>
                  <a:noFill/>
                </a:ln>
                <a:solidFill>
                  <a:srgbClr val="000000"/>
                </a:solidFill>
                <a:effectLst/>
                <a:latin typeface="Times New Roman" pitchFamily="18" charset="0"/>
                <a:cs typeface="Times New Roman" pitchFamily="18" charset="0"/>
              </a:rPr>
              <a:t>n</a:t>
            </a: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 = 50, parameter </a:t>
            </a:r>
            <a:r>
              <a:rPr kumimoji="0" lang="en-US" sz="2000" b="0" i="0" u="none" strike="noStrike" cap="none" normalizeH="0" baseline="0" dirty="0" err="1" smtClean="0">
                <a:ln>
                  <a:noFill/>
                </a:ln>
                <a:solidFill>
                  <a:srgbClr val="000000"/>
                </a:solidFill>
                <a:effectLst/>
                <a:latin typeface="Times New Roman" pitchFamily="18" charset="0"/>
                <a:cs typeface="Times New Roman" pitchFamily="18" charset="0"/>
              </a:rPr>
              <a:t>untuk</a:t>
            </a: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 NP-chart </a:t>
            </a:r>
            <a:r>
              <a:rPr kumimoji="0" lang="en-US" sz="2000" b="0" i="0" u="none" strike="noStrike" cap="none" normalizeH="0" baseline="0" dirty="0" err="1" smtClean="0">
                <a:ln>
                  <a:noFill/>
                </a:ln>
                <a:solidFill>
                  <a:srgbClr val="000000"/>
                </a:solidFill>
                <a:effectLst/>
                <a:latin typeface="Times New Roman" pitchFamily="18" charset="0"/>
                <a:cs typeface="Times New Roman" pitchFamily="18" charset="0"/>
              </a:rPr>
              <a:t>adalah</a:t>
            </a: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000" b="0" i="0" u="none" strike="noStrike" cap="none" normalizeH="0" baseline="0" dirty="0" err="1" smtClean="0">
                <a:ln>
                  <a:noFill/>
                </a:ln>
                <a:solidFill>
                  <a:srgbClr val="000000"/>
                </a:solidFill>
                <a:effectLst/>
                <a:latin typeface="Times New Roman" pitchFamily="18" charset="0"/>
                <a:cs typeface="Times New Roman" pitchFamily="18" charset="0"/>
              </a:rPr>
              <a:t>sebagai</a:t>
            </a: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 </a:t>
            </a:r>
            <a:r>
              <a:rPr kumimoji="0" lang="en-US" sz="2000" b="0" i="0" u="none" strike="noStrike" cap="none" normalizeH="0" baseline="0" dirty="0" err="1" smtClean="0">
                <a:ln>
                  <a:noFill/>
                </a:ln>
                <a:solidFill>
                  <a:srgbClr val="000000"/>
                </a:solidFill>
                <a:effectLst/>
                <a:latin typeface="Times New Roman" pitchFamily="18" charset="0"/>
                <a:cs typeface="Times New Roman" pitchFamily="18" charset="0"/>
              </a:rPr>
              <a:t>berikut</a:t>
            </a:r>
            <a:r>
              <a:rPr kumimoji="0" lang="en-US" sz="2000" b="0" i="0" u="none" strike="noStrike" cap="none" normalizeH="0" baseline="0" dirty="0" smtClean="0">
                <a:ln>
                  <a:noFill/>
                </a:ln>
                <a:solidFill>
                  <a:srgbClr val="000000"/>
                </a:solidFill>
                <a:effectLst/>
                <a:latin typeface="Times New Roman" pitchFamily="18" charset="0"/>
                <a:cs typeface="Times New Roman" pitchFamily="18" charset="0"/>
              </a:rPr>
              <a:t>:</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89090" name="Picture 2" descr="\bar p"/>
          <p:cNvPicPr>
            <a:picLocks noChangeAspect="1" noChangeArrowheads="1"/>
          </p:cNvPicPr>
          <p:nvPr/>
        </p:nvPicPr>
        <p:blipFill>
          <a:blip r:embed="rId3"/>
          <a:srcRect/>
          <a:stretch>
            <a:fillRect/>
          </a:stretch>
        </p:blipFill>
        <p:spPr bwMode="auto">
          <a:xfrm>
            <a:off x="9623425" y="38100"/>
            <a:ext cx="85725" cy="123825"/>
          </a:xfrm>
          <a:prstGeom prst="rect">
            <a:avLst/>
          </a:prstGeom>
          <a:noFill/>
        </p:spPr>
      </p:pic>
      <p:graphicFrame>
        <p:nvGraphicFramePr>
          <p:cNvPr id="7" name="Object 6"/>
          <p:cNvGraphicFramePr>
            <a:graphicFrameLocks noChangeAspect="1"/>
          </p:cNvGraphicFramePr>
          <p:nvPr/>
        </p:nvGraphicFramePr>
        <p:xfrm>
          <a:off x="761999" y="1371600"/>
          <a:ext cx="6871447" cy="838200"/>
        </p:xfrm>
        <a:graphic>
          <a:graphicData uri="http://schemas.openxmlformats.org/presentationml/2006/ole">
            <p:oleObj spid="_x0000_s89091" name="Equation" r:id="rId4" imgW="1942920" imgH="431640" progId="Equation.3">
              <p:embed/>
            </p:oleObj>
          </a:graphicData>
        </a:graphic>
      </p:graphicFrame>
      <p:graphicFrame>
        <p:nvGraphicFramePr>
          <p:cNvPr id="89092" name="Object 4"/>
          <p:cNvGraphicFramePr>
            <a:graphicFrameLocks noChangeAspect="1"/>
          </p:cNvGraphicFramePr>
          <p:nvPr/>
        </p:nvGraphicFramePr>
        <p:xfrm>
          <a:off x="1295400" y="2895600"/>
          <a:ext cx="4572000" cy="3532188"/>
        </p:xfrm>
        <a:graphic>
          <a:graphicData uri="http://schemas.openxmlformats.org/presentationml/2006/ole">
            <p:oleObj spid="_x0000_s89092" name="Equation" r:id="rId5" imgW="2031840" imgH="1701720" progId="Equation.3">
              <p:embed/>
            </p:oleObj>
          </a:graphicData>
        </a:graphic>
      </p:graphicFrame>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Grp="1"/>
          </p:cNvSpPr>
          <p:nvPr>
            <p:ph type="body" sz="quarter" idx="11"/>
          </p:nvPr>
        </p:nvSpPr>
        <p:spPr>
          <a:xfrm>
            <a:off x="5105400" y="228600"/>
            <a:ext cx="3200400" cy="6248400"/>
          </a:xfrm>
        </p:spPr>
        <p:txBody>
          <a:bodyPr>
            <a:noAutofit/>
          </a:bodyPr>
          <a:lstStyle>
            <a:extLst/>
          </a:lstStyle>
          <a:p>
            <a:r>
              <a:rPr lang="en-US" sz="2800" b="1" dirty="0" smtClean="0"/>
              <a:t>Introduction </a:t>
            </a:r>
          </a:p>
          <a:p>
            <a:r>
              <a:rPr lang="en-US" sz="2800" b="1" dirty="0" smtClean="0"/>
              <a:t>Control Chart For Attribute</a:t>
            </a:r>
            <a:endParaRPr lang="en-US" sz="2800" b="1" dirty="0"/>
          </a:p>
          <a:p>
            <a:endParaRPr lang="en-US" sz="2400" dirty="0"/>
          </a:p>
          <a:p>
            <a:r>
              <a:rPr lang="en-US" sz="2400" dirty="0" smtClean="0"/>
              <a:t>The term attribute, as used in quality control, refers to quality characteristics that </a:t>
            </a:r>
            <a:r>
              <a:rPr lang="en-US" sz="2800" i="1" dirty="0" smtClean="0">
                <a:solidFill>
                  <a:srgbClr val="FF0000"/>
                </a:solidFill>
              </a:rPr>
              <a:t>“conform to specifications” Or “do not conform to specifications”</a:t>
            </a:r>
            <a:endParaRPr lang="en-US" sz="2800" i="1" dirty="0">
              <a:solidFill>
                <a:srgbClr val="FF0000"/>
              </a:solidFill>
            </a:endParaRPr>
          </a:p>
          <a:p>
            <a:endParaRPr lang="en-US" sz="2400" dirty="0"/>
          </a:p>
        </p:txBody>
      </p:sp>
      <p:pic>
        <p:nvPicPr>
          <p:cNvPr id="8" name="j0321055.jpg"/>
          <p:cNvPicPr>
            <a:picLocks noGrp="1" noChangeAspect="1"/>
          </p:cNvPicPr>
          <p:nvPr>
            <p:ph type="pic" sz="quarter" idx="10"/>
          </p:nvPr>
        </p:nvPicPr>
        <p:blipFill>
          <a:blip r:embed="rId3"/>
          <a:srcRect t="2556" b="2556"/>
          <a:stretch>
            <a:fillRect/>
          </a:stretch>
        </p:blipFill>
        <p:spPr>
          <a:xfrm>
            <a:off x="304800" y="228600"/>
            <a:ext cx="4754563" cy="6324600"/>
          </a:xfrm>
          <a:prstGeom prst="rect">
            <a:avLst/>
          </a:prstGeom>
          <a:solidFill>
            <a:schemeClr val="bg1"/>
          </a:solidFill>
          <a:ln w="34925" cap="rnd" cmpd="sng" algn="ctr">
            <a:noFill/>
            <a:prstDash val="solid"/>
          </a:ln>
          <a:effectLst>
            <a:outerShdw blurRad="50800" algn="tl" rotWithShape="0">
              <a:srgbClr val="000000">
                <a:alpha val="64000"/>
              </a:srgbClr>
            </a:outerShdw>
          </a:effectLst>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p:cNvSpPr>
          <p:nvPr>
            <p:ph type="body" sz="quarter" idx="17"/>
          </p:nvPr>
        </p:nvSpPr>
        <p:spPr>
          <a:xfrm>
            <a:off x="435429" y="4495800"/>
            <a:ext cx="7086600" cy="1066800"/>
          </a:xfrm>
        </p:spPr>
        <p:txBody>
          <a:bodyPr>
            <a:normAutofit/>
          </a:bodyPr>
          <a:lstStyle>
            <a:extLst/>
          </a:lstStyle>
          <a:p>
            <a:pPr marL="457200" indent="-457200">
              <a:buFont typeface="Arial" pitchFamily="34" charset="0"/>
              <a:buChar char="•"/>
            </a:pPr>
            <a:r>
              <a:rPr lang="en-US" sz="2400" dirty="0" smtClean="0"/>
              <a:t>Measurement can be made but are not made because time, cost or need.</a:t>
            </a:r>
            <a:endParaRPr lang="en-US" sz="2400" dirty="0"/>
          </a:p>
        </p:txBody>
      </p:sp>
      <p:sp>
        <p:nvSpPr>
          <p:cNvPr id="7" name="TextBox 6"/>
          <p:cNvSpPr txBox="1"/>
          <p:nvPr/>
        </p:nvSpPr>
        <p:spPr>
          <a:xfrm>
            <a:off x="685800" y="304800"/>
            <a:ext cx="6324600" cy="1569660"/>
          </a:xfrm>
          <a:prstGeom prst="rect">
            <a:avLst/>
          </a:prstGeom>
          <a:noFill/>
        </p:spPr>
        <p:txBody>
          <a:bodyPr wrap="square" rtlCol="0">
            <a:spAutoFit/>
          </a:bodyPr>
          <a:lstStyle/>
          <a:p>
            <a:r>
              <a:rPr lang="en-US" sz="2400" dirty="0" smtClean="0"/>
              <a:t>There are two (2) types </a:t>
            </a:r>
            <a:r>
              <a:rPr lang="en-US" sz="2400" dirty="0" err="1" smtClean="0"/>
              <a:t>atribute</a:t>
            </a:r>
            <a:r>
              <a:rPr lang="en-US" sz="2400" dirty="0" smtClean="0"/>
              <a:t> : </a:t>
            </a:r>
          </a:p>
          <a:p>
            <a:pPr marL="342900" indent="-342900">
              <a:buFont typeface="Arial" pitchFamily="34" charset="0"/>
              <a:buChar char="•"/>
            </a:pPr>
            <a:r>
              <a:rPr lang="en-US" sz="2400" dirty="0" smtClean="0"/>
              <a:t>Measurements are not possible – for example, visually inspected items such as color, missing parts, scratches and damage</a:t>
            </a:r>
            <a:endParaRPr lang="en-US" sz="2400" dirty="0"/>
          </a:p>
        </p:txBody>
      </p:sp>
      <p:pic>
        <p:nvPicPr>
          <p:cNvPr id="8194" name="Picture 2" descr="https://encrypted-tbn0.gstatic.com/images?q=tbn:ANd9GcQfT-BwSpBAGPX3zChtay_gTiH67Tq67Ez8l_5GvRv9g3OGTl6o-Q"/>
          <p:cNvPicPr>
            <a:picLocks noGrp="1" noChangeAspect="1" noChangeArrowheads="1"/>
          </p:cNvPicPr>
          <p:nvPr>
            <p:ph type="pic" sz="quarter" idx="19"/>
          </p:nvPr>
        </p:nvPicPr>
        <p:blipFill>
          <a:blip r:embed="rId3"/>
          <a:srcRect l="12500" r="12500"/>
          <a:stretch>
            <a:fillRect/>
          </a:stretch>
        </p:blipFill>
        <p:spPr bwMode="auto">
          <a:xfrm>
            <a:off x="5982789" y="2133600"/>
            <a:ext cx="1524000" cy="2209800"/>
          </a:xfrm>
          <a:prstGeom prst="rect">
            <a:avLst/>
          </a:prstGeom>
          <a:noFill/>
        </p:spPr>
      </p:pic>
      <p:pic>
        <p:nvPicPr>
          <p:cNvPr id="8196" name="Picture 4" descr="https://encrypted-tbn2.gstatic.com/images?q=tbn:ANd9GcQCDn2SAGcc5cvz454K7slgruE82gp2pxhNbYQ1mhB36qSBL4c0tA"/>
          <p:cNvPicPr>
            <a:picLocks noGrp="1" noChangeAspect="1" noChangeArrowheads="1"/>
          </p:cNvPicPr>
          <p:nvPr>
            <p:ph type="pic" sz="quarter" idx="18"/>
          </p:nvPr>
        </p:nvPicPr>
        <p:blipFill>
          <a:blip r:embed="rId4"/>
          <a:srcRect l="17000" r="17000"/>
          <a:stretch>
            <a:fillRect/>
          </a:stretch>
        </p:blipFill>
        <p:spPr bwMode="auto">
          <a:xfrm>
            <a:off x="2286000" y="2133600"/>
            <a:ext cx="1524000" cy="2209800"/>
          </a:xfrm>
          <a:prstGeom prst="rect">
            <a:avLst/>
          </a:prstGeom>
          <a:noFill/>
        </p:spPr>
      </p:pic>
      <p:pic>
        <p:nvPicPr>
          <p:cNvPr id="8198" name="Picture 6" descr="https://encrypted-tbn2.gstatic.com/images?q=tbn:ANd9GcQaEikW3LCQ9fL0_SMmepb8VqwInddpgFPJf6RgEojgT8A5IK9z"/>
          <p:cNvPicPr>
            <a:picLocks noChangeAspect="1" noChangeArrowheads="1"/>
          </p:cNvPicPr>
          <p:nvPr/>
        </p:nvPicPr>
        <p:blipFill>
          <a:blip r:embed="rId5"/>
          <a:srcRect/>
          <a:stretch>
            <a:fillRect/>
          </a:stretch>
        </p:blipFill>
        <p:spPr bwMode="auto">
          <a:xfrm>
            <a:off x="5415102" y="5105400"/>
            <a:ext cx="3169372" cy="1752600"/>
          </a:xfrm>
          <a:prstGeom prst="rect">
            <a:avLst/>
          </a:prstGeom>
          <a:noFill/>
        </p:spPr>
      </p:pic>
      <p:pic>
        <p:nvPicPr>
          <p:cNvPr id="8200" name="Picture 8" descr="https://encrypted-tbn2.gstatic.com/images?q=tbn:ANd9GcQ00KOKNIHoULeCW-bFPq7a9hrrWYle_JJW0fxH0DZCztAI6Ua7"/>
          <p:cNvPicPr>
            <a:picLocks noGrp="1" noChangeAspect="1" noChangeArrowheads="1"/>
          </p:cNvPicPr>
          <p:nvPr>
            <p:ph type="pic" sz="quarter" idx="11"/>
          </p:nvPr>
        </p:nvPicPr>
        <p:blipFill>
          <a:blip r:embed="rId6"/>
          <a:srcRect l="4800" r="4800"/>
          <a:stretch>
            <a:fillRect/>
          </a:stretch>
        </p:blipFill>
        <p:spPr bwMode="auto">
          <a:xfrm>
            <a:off x="434975" y="2146300"/>
            <a:ext cx="1698625" cy="2197100"/>
          </a:xfrm>
          <a:prstGeom prst="rect">
            <a:avLst/>
          </a:prstGeom>
          <a:noFill/>
        </p:spPr>
      </p:pic>
      <p:pic>
        <p:nvPicPr>
          <p:cNvPr id="8202" name="Picture 10" descr="https://encrypted-tbn3.gstatic.com/images?q=tbn:ANd9GcR_EZfjSDJ31VSnUE8MR9yYBk-7cyHHWbJ5ILN8DBIk6jd8EnEwsA"/>
          <p:cNvPicPr>
            <a:picLocks noChangeAspect="1" noChangeArrowheads="1"/>
          </p:cNvPicPr>
          <p:nvPr/>
        </p:nvPicPr>
        <p:blipFill>
          <a:blip r:embed="rId7"/>
          <a:srcRect/>
          <a:stretch>
            <a:fillRect/>
          </a:stretch>
        </p:blipFill>
        <p:spPr bwMode="auto">
          <a:xfrm>
            <a:off x="3962400" y="2133600"/>
            <a:ext cx="1905000" cy="2209800"/>
          </a:xfrm>
          <a:prstGeom prst="rect">
            <a:avLst/>
          </a:prstGeom>
          <a:noFill/>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381000"/>
            <a:ext cx="7772400" cy="1754326"/>
          </a:xfrm>
          <a:prstGeom prst="rect">
            <a:avLst/>
          </a:prstGeom>
          <a:noFill/>
        </p:spPr>
        <p:txBody>
          <a:bodyPr wrap="square" rtlCol="0">
            <a:spAutoFit/>
          </a:bodyPr>
          <a:lstStyle/>
          <a:p>
            <a:pPr algn="just"/>
            <a:r>
              <a:rPr lang="en-US" sz="2800" b="1" dirty="0" smtClean="0"/>
              <a:t>Percent Defective Chart = p – chart </a:t>
            </a:r>
          </a:p>
          <a:p>
            <a:pPr algn="just"/>
            <a:endParaRPr lang="en-US" sz="2000" dirty="0" smtClean="0"/>
          </a:p>
          <a:p>
            <a:pPr algn="just"/>
            <a:r>
              <a:rPr lang="en-US" sz="2000" dirty="0" smtClean="0"/>
              <a:t>If the item recorded is the fraction of unacceptable parts made in a larger batch of parts, the appropriate control chart is the </a:t>
            </a:r>
            <a:r>
              <a:rPr lang="en-US" sz="2000" b="1" dirty="0" smtClean="0"/>
              <a:t>percent defective chart</a:t>
            </a:r>
            <a:r>
              <a:rPr lang="en-US" sz="2000" dirty="0" smtClean="0"/>
              <a:t>. The </a:t>
            </a:r>
            <a:r>
              <a:rPr lang="en-US" sz="2000" dirty="0" err="1" smtClean="0"/>
              <a:t>centreline</a:t>
            </a:r>
            <a:r>
              <a:rPr lang="en-US" sz="2000" dirty="0" smtClean="0"/>
              <a:t> is at </a:t>
            </a:r>
            <a:r>
              <a:rPr lang="en-US" sz="2000" i="1" dirty="0" smtClean="0"/>
              <a:t>p, </a:t>
            </a:r>
            <a:r>
              <a:rPr lang="en-US" sz="2000" dirty="0" smtClean="0"/>
              <a:t>the mean proportion defective. </a:t>
            </a:r>
            <a:endParaRPr lang="en-US" sz="2000" dirty="0"/>
          </a:p>
        </p:txBody>
      </p:sp>
      <p:graphicFrame>
        <p:nvGraphicFramePr>
          <p:cNvPr id="6" name="Object 5"/>
          <p:cNvGraphicFramePr>
            <a:graphicFrameLocks noChangeAspect="1"/>
          </p:cNvGraphicFramePr>
          <p:nvPr/>
        </p:nvGraphicFramePr>
        <p:xfrm>
          <a:off x="608012" y="2312988"/>
          <a:ext cx="7392988" cy="582612"/>
        </p:xfrm>
        <a:graphic>
          <a:graphicData uri="http://schemas.openxmlformats.org/presentationml/2006/ole">
            <p:oleObj spid="_x0000_s76804" name="Equation" r:id="rId3" imgW="3263760" imgH="279360" progId="Equation.3">
              <p:embed/>
            </p:oleObj>
          </a:graphicData>
        </a:graphic>
      </p:graphicFrame>
      <p:graphicFrame>
        <p:nvGraphicFramePr>
          <p:cNvPr id="7" name="Object 6"/>
          <p:cNvGraphicFramePr>
            <a:graphicFrameLocks noChangeAspect="1"/>
          </p:cNvGraphicFramePr>
          <p:nvPr/>
        </p:nvGraphicFramePr>
        <p:xfrm>
          <a:off x="609600" y="3368675"/>
          <a:ext cx="7848600" cy="974725"/>
        </p:xfrm>
        <a:graphic>
          <a:graphicData uri="http://schemas.openxmlformats.org/presentationml/2006/ole">
            <p:oleObj spid="_x0000_s76805" name="Equation" r:id="rId4" imgW="3111480" imgH="431640" progId="Equation.3">
              <p:embed/>
            </p:oleObj>
          </a:graphicData>
        </a:graphic>
      </p:graphicFrame>
      <p:graphicFrame>
        <p:nvGraphicFramePr>
          <p:cNvPr id="76806" name="Object 6"/>
          <p:cNvGraphicFramePr>
            <a:graphicFrameLocks noChangeAspect="1"/>
          </p:cNvGraphicFramePr>
          <p:nvPr/>
        </p:nvGraphicFramePr>
        <p:xfrm>
          <a:off x="609600" y="4724401"/>
          <a:ext cx="7848600" cy="893110"/>
        </p:xfrm>
        <a:graphic>
          <a:graphicData uri="http://schemas.openxmlformats.org/presentationml/2006/ole">
            <p:oleObj spid="_x0000_s76806" name="Equation" r:id="rId5" imgW="3314520" imgH="431640" progId="Equation.3">
              <p:embed/>
            </p:oleObj>
          </a:graphicData>
        </a:graphic>
      </p:graphicFrame>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3"/>
          <p:cNvSpPr>
            <a:spLocks noGrp="1"/>
          </p:cNvSpPr>
          <p:nvPr>
            <p:ph type="body" sz="quarter" idx="11"/>
          </p:nvPr>
        </p:nvSpPr>
        <p:spPr>
          <a:xfrm>
            <a:off x="5105400" y="228600"/>
            <a:ext cx="3200400" cy="6324600"/>
          </a:xfrm>
        </p:spPr>
        <p:txBody>
          <a:bodyPr>
            <a:noAutofit/>
          </a:bodyPr>
          <a:lstStyle>
            <a:extLst/>
          </a:lstStyle>
          <a:p>
            <a:pPr algn="just"/>
            <a:r>
              <a:rPr lang="en-US" sz="2400" b="1" dirty="0" smtClean="0">
                <a:solidFill>
                  <a:schemeClr val="tx2">
                    <a:lumMod val="75000"/>
                  </a:schemeClr>
                </a:solidFill>
              </a:rPr>
              <a:t>Example: </a:t>
            </a:r>
          </a:p>
          <a:p>
            <a:pPr algn="just"/>
            <a:endParaRPr lang="en-US" sz="1800" dirty="0" smtClean="0"/>
          </a:p>
          <a:p>
            <a:pPr algn="just"/>
            <a:r>
              <a:rPr lang="en-US" sz="1800" dirty="0" smtClean="0"/>
              <a:t>Jersey Glass Company, Inc. produces small hand mirrors. Jersey Glass runs a day and evening shift each weekday. The quality assurance department (QA) monitors the quality of the mirrors twice during the day shift and twice during the evening shift. QA selects and carefully inspect a random sample of 50 mirrors once every 4 hours. Each mirror is classified as either acceptable or unacceptable. Finally QA counts the number of mirrors in the sample that do not conform to quality specifications. </a:t>
            </a:r>
            <a:r>
              <a:rPr lang="en-US" sz="1800" dirty="0" smtClean="0"/>
              <a:t>Listed below are the results of these checks over the last 10 business days.</a:t>
            </a:r>
            <a:endParaRPr lang="en-US" sz="1800" dirty="0"/>
          </a:p>
        </p:txBody>
      </p:sp>
      <p:pic>
        <p:nvPicPr>
          <p:cNvPr id="6" name="j0321055.jpg"/>
          <p:cNvPicPr>
            <a:picLocks noGrp="1" noChangeAspect="1"/>
          </p:cNvPicPr>
          <p:nvPr>
            <p:ph type="pic" sz="quarter" idx="10"/>
          </p:nvPr>
        </p:nvPicPr>
        <p:blipFill>
          <a:blip r:embed="rId3">
            <a:duotone>
              <a:srgbClr val="000000"/>
              <a:schemeClr val="accent5"/>
            </a:duotone>
          </a:blip>
          <a:srcRect t="2556" b="2556"/>
          <a:stretch>
            <a:fillRect/>
          </a:stretch>
        </p:blipFill>
        <p:spPr>
          <a:xfrm>
            <a:off x="304800" y="228600"/>
            <a:ext cx="4754563" cy="6324600"/>
          </a:xfrm>
          <a:prstGeom prst="rect">
            <a:avLst/>
          </a:prstGeom>
          <a:solidFill>
            <a:schemeClr val="bg1"/>
          </a:solidFill>
          <a:ln w="34925" cap="rnd" cmpd="sng" algn="ctr">
            <a:noFill/>
            <a:prstDash val="solid"/>
          </a:ln>
          <a:effectLst>
            <a:outerShdw blurRad="50800" algn="tl" rotWithShape="0">
              <a:srgbClr val="000000">
                <a:alpha val="64000"/>
              </a:srgbClr>
            </a:outerShdw>
          </a:effectLst>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nvGraphicFramePr>
        <p:xfrm>
          <a:off x="539750" y="989013"/>
          <a:ext cx="7540625" cy="5681662"/>
        </p:xfrm>
        <a:graphic>
          <a:graphicData uri="http://schemas.openxmlformats.org/presentationml/2006/ole">
            <p:oleObj spid="_x0000_s38914" name="Worksheet" r:id="rId3" imgW="5381681" imgH="4010101" progId="Excel.Sheet.8">
              <p:embed/>
            </p:oleObj>
          </a:graphicData>
        </a:graphic>
      </p:graphicFrame>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8850" name="Object 2"/>
          <p:cNvGraphicFramePr>
            <a:graphicFrameLocks noChangeAspect="1"/>
          </p:cNvGraphicFramePr>
          <p:nvPr/>
        </p:nvGraphicFramePr>
        <p:xfrm>
          <a:off x="381000" y="3505200"/>
          <a:ext cx="7632700" cy="582613"/>
        </p:xfrm>
        <a:graphic>
          <a:graphicData uri="http://schemas.openxmlformats.org/presentationml/2006/ole">
            <p:oleObj spid="_x0000_s78850" name="Equation" r:id="rId3" imgW="4152600" imgH="317160" progId="Equation.3">
              <p:embed/>
            </p:oleObj>
          </a:graphicData>
        </a:graphic>
      </p:graphicFrame>
      <p:sp>
        <p:nvSpPr>
          <p:cNvPr id="4" name="TextBox 3"/>
          <p:cNvSpPr txBox="1"/>
          <p:nvPr/>
        </p:nvSpPr>
        <p:spPr>
          <a:xfrm>
            <a:off x="304800" y="1143000"/>
            <a:ext cx="7848600" cy="1477328"/>
          </a:xfrm>
          <a:prstGeom prst="rect">
            <a:avLst/>
          </a:prstGeom>
          <a:noFill/>
        </p:spPr>
        <p:txBody>
          <a:bodyPr wrap="square" rtlCol="0">
            <a:spAutoFit/>
          </a:bodyPr>
          <a:lstStyle/>
          <a:p>
            <a:r>
              <a:rPr lang="en-US" dirty="0" smtClean="0"/>
              <a:t>Construct a percent defective chart for this process. What are the upper and lower control limits? Interpret the results Does it appear the process is out of control during the period? </a:t>
            </a:r>
          </a:p>
          <a:p>
            <a:endParaRPr lang="en-US" dirty="0" smtClean="0"/>
          </a:p>
          <a:p>
            <a:r>
              <a:rPr lang="en-US" dirty="0" smtClean="0"/>
              <a:t>The first step  is to determine the mean proportion defective. We use formula (1).</a:t>
            </a:r>
            <a:endParaRPr lang="en-US" dirty="0"/>
          </a:p>
        </p:txBody>
      </p:sp>
      <p:sp>
        <p:nvSpPr>
          <p:cNvPr id="5" name="TextBox 4"/>
          <p:cNvSpPr txBox="1"/>
          <p:nvPr/>
        </p:nvSpPr>
        <p:spPr>
          <a:xfrm>
            <a:off x="457200" y="5221069"/>
            <a:ext cx="7696200" cy="646331"/>
          </a:xfrm>
          <a:prstGeom prst="rect">
            <a:avLst/>
          </a:prstGeom>
          <a:noFill/>
        </p:spPr>
        <p:txBody>
          <a:bodyPr wrap="square" rtlCol="0">
            <a:spAutoFit/>
          </a:bodyPr>
          <a:lstStyle/>
          <a:p>
            <a:r>
              <a:rPr lang="en-US" dirty="0" smtClean="0"/>
              <a:t>So we estimate that 0.098 of the mirrors produced during the period do not meet specifications.</a:t>
            </a:r>
            <a:endParaRPr lang="en-US" dirty="0"/>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457200" y="685806"/>
          <a:ext cx="7467600" cy="5638794"/>
        </p:xfrm>
        <a:graphic>
          <a:graphicData uri="http://schemas.openxmlformats.org/drawingml/2006/table">
            <a:tbl>
              <a:tblPr/>
              <a:tblGrid>
                <a:gridCol w="971550"/>
                <a:gridCol w="971550"/>
                <a:gridCol w="971550"/>
                <a:gridCol w="666750"/>
                <a:gridCol w="1276350"/>
                <a:gridCol w="971550"/>
                <a:gridCol w="971550"/>
                <a:gridCol w="666750"/>
              </a:tblGrid>
              <a:tr h="490329">
                <a:tc>
                  <a:txBody>
                    <a:bodyPr/>
                    <a:lstStyle/>
                    <a:p>
                      <a:pPr algn="ctr" fontAlgn="ctr"/>
                      <a:r>
                        <a:rPr lang="en-US" sz="1400" b="1" i="0" u="none" strike="noStrike" dirty="0">
                          <a:solidFill>
                            <a:srgbClr val="000000"/>
                          </a:solidFill>
                          <a:latin typeface="Calibri"/>
                        </a:rPr>
                        <a:t>Date</a:t>
                      </a:r>
                    </a:p>
                  </a:txBody>
                  <a:tcPr marL="8835" marR="8835" marT="8835" marB="0" anchor="ctr">
                    <a:lnL>
                      <a:noFill/>
                    </a:lnL>
                    <a:lnR>
                      <a:noFill/>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ctr" fontAlgn="ctr"/>
                      <a:r>
                        <a:rPr lang="en-US" sz="1400" b="1" i="0" u="none" strike="noStrike" dirty="0">
                          <a:solidFill>
                            <a:srgbClr val="000000"/>
                          </a:solidFill>
                          <a:latin typeface="Calibri"/>
                        </a:rPr>
                        <a:t>Number Sampled</a:t>
                      </a:r>
                    </a:p>
                  </a:txBody>
                  <a:tcPr marL="8835" marR="8835" marT="8835" marB="0" anchor="ctr">
                    <a:lnL>
                      <a:noFill/>
                    </a:lnL>
                    <a:lnR>
                      <a:noFill/>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ctr" fontAlgn="ctr"/>
                      <a:r>
                        <a:rPr lang="en-US" sz="1400" b="1" i="0" u="none" strike="noStrike" dirty="0">
                          <a:solidFill>
                            <a:srgbClr val="000000"/>
                          </a:solidFill>
                          <a:latin typeface="Calibri"/>
                        </a:rPr>
                        <a:t>Defects</a:t>
                      </a:r>
                    </a:p>
                  </a:txBody>
                  <a:tcPr marL="8835" marR="8835" marT="8835" marB="0" anchor="ctr">
                    <a:lnL>
                      <a:noFill/>
                    </a:lnL>
                    <a:lnR>
                      <a:noFill/>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ctr" fontAlgn="ctr"/>
                      <a:r>
                        <a:rPr lang="en-US" sz="1400" b="1" i="0" u="none" strike="noStrike" dirty="0">
                          <a:solidFill>
                            <a:srgbClr val="000000"/>
                          </a:solidFill>
                          <a:latin typeface="Calibri"/>
                        </a:rPr>
                        <a:t>Fraction Defect</a:t>
                      </a:r>
                    </a:p>
                  </a:txBody>
                  <a:tcPr marL="8835" marR="8835" marT="8835" marB="0" anchor="ctr">
                    <a:lnL>
                      <a:noFill/>
                    </a:lnL>
                    <a:lnR>
                      <a:noFill/>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ctr" fontAlgn="ctr"/>
                      <a:r>
                        <a:rPr lang="en-US" sz="1400" b="1" i="0" u="none" strike="noStrike" dirty="0">
                          <a:solidFill>
                            <a:srgbClr val="000000"/>
                          </a:solidFill>
                          <a:latin typeface="Calibri"/>
                        </a:rPr>
                        <a:t>Date</a:t>
                      </a:r>
                    </a:p>
                  </a:txBody>
                  <a:tcPr marL="8835" marR="8835" marT="8835" marB="0" anchor="ctr">
                    <a:lnL>
                      <a:noFill/>
                    </a:lnL>
                    <a:lnR>
                      <a:noFill/>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ctr" fontAlgn="ctr"/>
                      <a:r>
                        <a:rPr lang="en-US" sz="1400" b="1" i="0" u="none" strike="noStrike" dirty="0">
                          <a:solidFill>
                            <a:srgbClr val="000000"/>
                          </a:solidFill>
                          <a:latin typeface="Calibri"/>
                        </a:rPr>
                        <a:t>Number Sampled</a:t>
                      </a:r>
                    </a:p>
                  </a:txBody>
                  <a:tcPr marL="8835" marR="8835" marT="8835" marB="0" anchor="ctr">
                    <a:lnL>
                      <a:noFill/>
                    </a:lnL>
                    <a:lnR>
                      <a:noFill/>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ctr" fontAlgn="ctr"/>
                      <a:r>
                        <a:rPr lang="en-US" sz="1400" b="1" i="0" u="none" strike="noStrike" dirty="0">
                          <a:solidFill>
                            <a:srgbClr val="000000"/>
                          </a:solidFill>
                          <a:latin typeface="Calibri"/>
                        </a:rPr>
                        <a:t>Defects</a:t>
                      </a:r>
                    </a:p>
                  </a:txBody>
                  <a:tcPr marL="8835" marR="8835" marT="8835" marB="0" anchor="ctr">
                    <a:lnL>
                      <a:noFill/>
                    </a:lnL>
                    <a:lnR>
                      <a:noFill/>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ctr" fontAlgn="ctr"/>
                      <a:r>
                        <a:rPr lang="en-US" sz="1400" b="1" i="0" u="none" strike="noStrike" dirty="0">
                          <a:solidFill>
                            <a:srgbClr val="000000"/>
                          </a:solidFill>
                          <a:latin typeface="Calibri"/>
                        </a:rPr>
                        <a:t>Fraction Defect</a:t>
                      </a:r>
                    </a:p>
                  </a:txBody>
                  <a:tcPr marL="8835" marR="8835" marT="8835" marB="0" anchor="ctr">
                    <a:lnL>
                      <a:noFill/>
                    </a:lnL>
                    <a:lnR>
                      <a:noFill/>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r>
              <a:tr h="245165">
                <a:tc>
                  <a:txBody>
                    <a:bodyPr/>
                    <a:lstStyle/>
                    <a:p>
                      <a:pPr algn="r" fontAlgn="b"/>
                      <a:r>
                        <a:rPr lang="en-US" sz="1400" b="0" i="0" u="none" strike="noStrike">
                          <a:solidFill>
                            <a:srgbClr val="000000"/>
                          </a:solidFill>
                          <a:latin typeface="Calibri"/>
                        </a:rPr>
                        <a:t>10-Oct</a:t>
                      </a:r>
                    </a:p>
                  </a:txBody>
                  <a:tcPr marL="8835" marR="8835" marT="8835" marB="0" anchor="b">
                    <a:lnL>
                      <a:noFill/>
                    </a:lnL>
                    <a:lnR>
                      <a:noFill/>
                    </a:lnR>
                    <a:lnT w="6350" cap="flat" cmpd="sng" algn="ctr">
                      <a:solidFill>
                        <a:srgbClr val="1F497D"/>
                      </a:solidFill>
                      <a:prstDash val="solid"/>
                      <a:round/>
                      <a:headEnd type="none" w="med" len="med"/>
                      <a:tailEnd type="none" w="med" len="med"/>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w="6350" cap="flat" cmpd="sng" algn="ctr">
                      <a:solidFill>
                        <a:srgbClr val="1F497D"/>
                      </a:solidFill>
                      <a:prstDash val="solid"/>
                      <a:round/>
                      <a:headEnd type="none" w="med" len="med"/>
                      <a:tailEnd type="none" w="med" len="med"/>
                    </a:lnT>
                    <a:lnB>
                      <a:noFill/>
                    </a:lnB>
                  </a:tcPr>
                </a:tc>
                <a:tc>
                  <a:txBody>
                    <a:bodyPr/>
                    <a:lstStyle/>
                    <a:p>
                      <a:pPr algn="r" fontAlgn="b"/>
                      <a:r>
                        <a:rPr lang="en-US" sz="1400" b="0" i="0" u="none" strike="noStrike">
                          <a:solidFill>
                            <a:srgbClr val="000000"/>
                          </a:solidFill>
                          <a:latin typeface="Calibri"/>
                        </a:rPr>
                        <a:t>1</a:t>
                      </a:r>
                    </a:p>
                  </a:txBody>
                  <a:tcPr marL="8835" marR="8835" marT="8835" marB="0" anchor="b">
                    <a:lnL>
                      <a:noFill/>
                    </a:lnL>
                    <a:lnR>
                      <a:noFill/>
                    </a:lnR>
                    <a:lnT w="6350" cap="flat" cmpd="sng" algn="ctr">
                      <a:solidFill>
                        <a:srgbClr val="1F497D"/>
                      </a:solidFill>
                      <a:prstDash val="solid"/>
                      <a:round/>
                      <a:headEnd type="none" w="med" len="med"/>
                      <a:tailEnd type="none" w="med" len="med"/>
                    </a:lnT>
                    <a:lnB>
                      <a:noFill/>
                    </a:lnB>
                  </a:tcPr>
                </a:tc>
                <a:tc>
                  <a:txBody>
                    <a:bodyPr/>
                    <a:lstStyle/>
                    <a:p>
                      <a:pPr algn="r" fontAlgn="b"/>
                      <a:r>
                        <a:rPr lang="en-US" sz="1400" b="0" i="0" u="none" strike="noStrike">
                          <a:solidFill>
                            <a:srgbClr val="000000"/>
                          </a:solidFill>
                          <a:latin typeface="Calibri"/>
                        </a:rPr>
                        <a:t>0.02</a:t>
                      </a:r>
                    </a:p>
                  </a:txBody>
                  <a:tcPr marL="8835" marR="8835" marT="8835" marB="0" anchor="b">
                    <a:lnL>
                      <a:noFill/>
                    </a:lnL>
                    <a:lnR>
                      <a:noFill/>
                    </a:lnR>
                    <a:lnT w="6350" cap="flat" cmpd="sng" algn="ctr">
                      <a:solidFill>
                        <a:srgbClr val="1F497D"/>
                      </a:solidFill>
                      <a:prstDash val="solid"/>
                      <a:round/>
                      <a:headEnd type="none" w="med" len="med"/>
                      <a:tailEnd type="none" w="med" len="med"/>
                    </a:lnT>
                    <a:lnB>
                      <a:noFill/>
                    </a:lnB>
                  </a:tcPr>
                </a:tc>
                <a:tc>
                  <a:txBody>
                    <a:bodyPr/>
                    <a:lstStyle/>
                    <a:p>
                      <a:pPr algn="r" fontAlgn="b"/>
                      <a:r>
                        <a:rPr lang="en-US" sz="1400" b="0" i="0" u="none" strike="noStrike">
                          <a:solidFill>
                            <a:srgbClr val="000000"/>
                          </a:solidFill>
                          <a:latin typeface="Calibri"/>
                        </a:rPr>
                        <a:t>17-Oct</a:t>
                      </a:r>
                    </a:p>
                  </a:txBody>
                  <a:tcPr marL="8835" marR="8835" marT="8835" marB="0" anchor="b">
                    <a:lnL>
                      <a:noFill/>
                    </a:lnL>
                    <a:lnR>
                      <a:noFill/>
                    </a:lnR>
                    <a:lnT w="6350" cap="flat" cmpd="sng" algn="ctr">
                      <a:solidFill>
                        <a:srgbClr val="1F497D"/>
                      </a:solidFill>
                      <a:prstDash val="solid"/>
                      <a:round/>
                      <a:headEnd type="none" w="med" len="med"/>
                      <a:tailEnd type="none" w="med" len="med"/>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w="6350" cap="flat" cmpd="sng" algn="ctr">
                      <a:solidFill>
                        <a:srgbClr val="1F497D"/>
                      </a:solidFill>
                      <a:prstDash val="solid"/>
                      <a:round/>
                      <a:headEnd type="none" w="med" len="med"/>
                      <a:tailEnd type="none" w="med" len="med"/>
                    </a:lnT>
                    <a:lnB>
                      <a:noFill/>
                    </a:lnB>
                  </a:tcPr>
                </a:tc>
                <a:tc>
                  <a:txBody>
                    <a:bodyPr/>
                    <a:lstStyle/>
                    <a:p>
                      <a:pPr algn="r" fontAlgn="b"/>
                      <a:r>
                        <a:rPr lang="en-US" sz="1400" b="0" i="0" u="none" strike="noStrike" dirty="0">
                          <a:solidFill>
                            <a:srgbClr val="000000"/>
                          </a:solidFill>
                          <a:latin typeface="Calibri"/>
                        </a:rPr>
                        <a:t>7</a:t>
                      </a:r>
                    </a:p>
                  </a:txBody>
                  <a:tcPr marL="8835" marR="8835" marT="8835" marB="0" anchor="b">
                    <a:lnL>
                      <a:noFill/>
                    </a:lnL>
                    <a:lnR>
                      <a:noFill/>
                    </a:lnR>
                    <a:lnT w="6350" cap="flat" cmpd="sng" algn="ctr">
                      <a:solidFill>
                        <a:srgbClr val="1F497D"/>
                      </a:solidFill>
                      <a:prstDash val="solid"/>
                      <a:round/>
                      <a:headEnd type="none" w="med" len="med"/>
                      <a:tailEnd type="none" w="med" len="med"/>
                    </a:lnT>
                    <a:lnB>
                      <a:noFill/>
                    </a:lnB>
                  </a:tcPr>
                </a:tc>
                <a:tc>
                  <a:txBody>
                    <a:bodyPr/>
                    <a:lstStyle/>
                    <a:p>
                      <a:pPr algn="r" fontAlgn="b"/>
                      <a:r>
                        <a:rPr lang="en-US" sz="1400" b="0" i="0" u="none" strike="noStrike" dirty="0">
                          <a:solidFill>
                            <a:srgbClr val="000000"/>
                          </a:solidFill>
                          <a:latin typeface="Calibri"/>
                        </a:rPr>
                        <a:t>0.14</a:t>
                      </a:r>
                    </a:p>
                  </a:txBody>
                  <a:tcPr marL="8835" marR="8835" marT="8835" marB="0" anchor="b">
                    <a:lnL>
                      <a:noFill/>
                    </a:lnL>
                    <a:lnR>
                      <a:noFill/>
                    </a:lnR>
                    <a:lnT w="6350" cap="flat" cmpd="sng" algn="ctr">
                      <a:solidFill>
                        <a:srgbClr val="1F497D"/>
                      </a:solidFill>
                      <a:prstDash val="solid"/>
                      <a:round/>
                      <a:headEnd type="none" w="med" len="med"/>
                      <a:tailEnd type="none" w="med" len="med"/>
                    </a:lnT>
                    <a:lnB>
                      <a:noFill/>
                    </a:lnB>
                  </a:tcPr>
                </a:tc>
              </a:tr>
              <a:tr h="245165">
                <a:tc>
                  <a:txBody>
                    <a:bodyPr/>
                    <a:lstStyle/>
                    <a:p>
                      <a:pPr algn="l" fontAlgn="b"/>
                      <a:endParaRPr lang="en-US" sz="1400" b="0" i="0" u="none" strike="noStrike" dirty="0">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0.00</a:t>
                      </a:r>
                    </a:p>
                  </a:txBody>
                  <a:tcPr marL="8835" marR="8835" marT="8835" marB="0" anchor="b">
                    <a:lnL>
                      <a:noFill/>
                    </a:lnL>
                    <a:lnR>
                      <a:noFill/>
                    </a:lnR>
                    <a:lnT>
                      <a:noFill/>
                    </a:lnT>
                    <a:lnB>
                      <a:noFill/>
                    </a:lnB>
                  </a:tcPr>
                </a:tc>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dirty="0">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dirty="0">
                          <a:solidFill>
                            <a:srgbClr val="000000"/>
                          </a:solidFill>
                          <a:latin typeface="Calibri"/>
                        </a:rPr>
                        <a:t>9</a:t>
                      </a:r>
                    </a:p>
                  </a:txBody>
                  <a:tcPr marL="8835" marR="8835" marT="8835" marB="0" anchor="b">
                    <a:lnL>
                      <a:noFill/>
                    </a:lnL>
                    <a:lnR>
                      <a:noFill/>
                    </a:lnR>
                    <a:lnT>
                      <a:noFill/>
                    </a:lnT>
                    <a:lnB>
                      <a:noFill/>
                    </a:lnB>
                  </a:tcPr>
                </a:tc>
                <a:tc>
                  <a:txBody>
                    <a:bodyPr/>
                    <a:lstStyle/>
                    <a:p>
                      <a:pPr algn="r" fontAlgn="b"/>
                      <a:r>
                        <a:rPr lang="en-US" sz="1400" b="0" i="0" u="none" strike="noStrike" dirty="0">
                          <a:solidFill>
                            <a:srgbClr val="000000"/>
                          </a:solidFill>
                          <a:latin typeface="Calibri"/>
                        </a:rPr>
                        <a:t>0.18</a:t>
                      </a:r>
                    </a:p>
                  </a:txBody>
                  <a:tcPr marL="8835" marR="8835" marT="8835" marB="0" anchor="b">
                    <a:lnL>
                      <a:noFill/>
                    </a:lnL>
                    <a:lnR>
                      <a:noFill/>
                    </a:lnR>
                    <a:lnT>
                      <a:noFill/>
                    </a:lnT>
                    <a:lnB>
                      <a:noFill/>
                    </a:lnB>
                  </a:tcPr>
                </a:tc>
              </a:tr>
              <a:tr h="245165">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9</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0.18</a:t>
                      </a:r>
                    </a:p>
                  </a:txBody>
                  <a:tcPr marL="8835" marR="8835" marT="8835" marB="0" anchor="b">
                    <a:lnL>
                      <a:noFill/>
                    </a:lnL>
                    <a:lnR>
                      <a:noFill/>
                    </a:lnR>
                    <a:lnT>
                      <a:noFill/>
                    </a:lnT>
                    <a:lnB>
                      <a:noFill/>
                    </a:lnB>
                  </a:tcPr>
                </a:tc>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dirty="0">
                          <a:solidFill>
                            <a:srgbClr val="000000"/>
                          </a:solidFill>
                          <a:latin typeface="Calibri"/>
                        </a:rPr>
                        <a:t>0</a:t>
                      </a:r>
                    </a:p>
                  </a:txBody>
                  <a:tcPr marL="8835" marR="8835" marT="8835" marB="0" anchor="b">
                    <a:lnL>
                      <a:noFill/>
                    </a:lnL>
                    <a:lnR>
                      <a:noFill/>
                    </a:lnR>
                    <a:lnT>
                      <a:noFill/>
                    </a:lnT>
                    <a:lnB>
                      <a:noFill/>
                    </a:lnB>
                  </a:tcPr>
                </a:tc>
                <a:tc>
                  <a:txBody>
                    <a:bodyPr/>
                    <a:lstStyle/>
                    <a:p>
                      <a:pPr algn="r" fontAlgn="b"/>
                      <a:r>
                        <a:rPr lang="en-US" sz="1400" b="0" i="0" u="none" strike="noStrike" dirty="0">
                          <a:solidFill>
                            <a:srgbClr val="000000"/>
                          </a:solidFill>
                          <a:latin typeface="Calibri"/>
                        </a:rPr>
                        <a:t>0.00</a:t>
                      </a:r>
                    </a:p>
                  </a:txBody>
                  <a:tcPr marL="8835" marR="8835" marT="8835" marB="0" anchor="b">
                    <a:lnL>
                      <a:noFill/>
                    </a:lnL>
                    <a:lnR>
                      <a:noFill/>
                    </a:lnR>
                    <a:lnT>
                      <a:noFill/>
                    </a:lnT>
                    <a:lnB>
                      <a:noFill/>
                    </a:lnB>
                  </a:tcPr>
                </a:tc>
              </a:tr>
              <a:tr h="245165">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9</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0.18</a:t>
                      </a:r>
                    </a:p>
                  </a:txBody>
                  <a:tcPr marL="8835" marR="8835" marT="8835" marB="0" anchor="b">
                    <a:lnL>
                      <a:noFill/>
                    </a:lnL>
                    <a:lnR>
                      <a:noFill/>
                    </a:lnR>
                    <a:lnT>
                      <a:noFill/>
                    </a:lnT>
                    <a:lnB>
                      <a:noFill/>
                    </a:lnB>
                  </a:tcPr>
                </a:tc>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dirty="0">
                          <a:solidFill>
                            <a:srgbClr val="000000"/>
                          </a:solidFill>
                          <a:latin typeface="Calibri"/>
                        </a:rPr>
                        <a:t>8</a:t>
                      </a:r>
                    </a:p>
                  </a:txBody>
                  <a:tcPr marL="8835" marR="8835" marT="8835" marB="0" anchor="b">
                    <a:lnL>
                      <a:noFill/>
                    </a:lnL>
                    <a:lnR>
                      <a:noFill/>
                    </a:lnR>
                    <a:lnT>
                      <a:noFill/>
                    </a:lnT>
                    <a:lnB>
                      <a:noFill/>
                    </a:lnB>
                  </a:tcPr>
                </a:tc>
                <a:tc>
                  <a:txBody>
                    <a:bodyPr/>
                    <a:lstStyle/>
                    <a:p>
                      <a:pPr algn="r" fontAlgn="b"/>
                      <a:r>
                        <a:rPr lang="en-US" sz="1400" b="0" i="0" u="none" strike="noStrike" dirty="0">
                          <a:solidFill>
                            <a:srgbClr val="000000"/>
                          </a:solidFill>
                          <a:latin typeface="Calibri"/>
                        </a:rPr>
                        <a:t>0.16</a:t>
                      </a:r>
                    </a:p>
                  </a:txBody>
                  <a:tcPr marL="8835" marR="8835" marT="8835" marB="0" anchor="b">
                    <a:lnL>
                      <a:noFill/>
                    </a:lnL>
                    <a:lnR>
                      <a:noFill/>
                    </a:lnR>
                    <a:lnT>
                      <a:noFill/>
                    </a:lnT>
                    <a:lnB>
                      <a:noFill/>
                    </a:lnB>
                  </a:tcPr>
                </a:tc>
              </a:tr>
              <a:tr h="245165">
                <a:tc>
                  <a:txBody>
                    <a:bodyPr/>
                    <a:lstStyle/>
                    <a:p>
                      <a:pPr algn="r" fontAlgn="b"/>
                      <a:r>
                        <a:rPr lang="en-US" sz="1400" b="0" i="0" u="none" strike="noStrike">
                          <a:solidFill>
                            <a:srgbClr val="000000"/>
                          </a:solidFill>
                          <a:latin typeface="Calibri"/>
                        </a:rPr>
                        <a:t>11-Oct</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4</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0.08</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18-Oct</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6</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0.12</a:t>
                      </a:r>
                    </a:p>
                  </a:txBody>
                  <a:tcPr marL="8835" marR="8835" marT="8835" marB="0" anchor="b">
                    <a:lnL>
                      <a:noFill/>
                    </a:lnL>
                    <a:lnR>
                      <a:noFill/>
                    </a:lnR>
                    <a:lnT>
                      <a:noFill/>
                    </a:lnT>
                    <a:lnB>
                      <a:noFill/>
                    </a:lnB>
                  </a:tcPr>
                </a:tc>
              </a:tr>
              <a:tr h="245165">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4</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0.08</a:t>
                      </a:r>
                    </a:p>
                  </a:txBody>
                  <a:tcPr marL="8835" marR="8835" marT="8835" marB="0" anchor="b">
                    <a:lnL>
                      <a:noFill/>
                    </a:lnL>
                    <a:lnR>
                      <a:noFill/>
                    </a:lnR>
                    <a:lnT>
                      <a:noFill/>
                    </a:lnT>
                    <a:lnB>
                      <a:noFill/>
                    </a:lnB>
                  </a:tcPr>
                </a:tc>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9</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0.18</a:t>
                      </a:r>
                    </a:p>
                  </a:txBody>
                  <a:tcPr marL="8835" marR="8835" marT="8835" marB="0" anchor="b">
                    <a:lnL>
                      <a:noFill/>
                    </a:lnL>
                    <a:lnR>
                      <a:noFill/>
                    </a:lnR>
                    <a:lnT>
                      <a:noFill/>
                    </a:lnT>
                    <a:lnB>
                      <a:noFill/>
                    </a:lnB>
                  </a:tcPr>
                </a:tc>
              </a:tr>
              <a:tr h="245165">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0.10</a:t>
                      </a:r>
                    </a:p>
                  </a:txBody>
                  <a:tcPr marL="8835" marR="8835" marT="8835" marB="0" anchor="b">
                    <a:lnL>
                      <a:noFill/>
                    </a:lnL>
                    <a:lnR>
                      <a:noFill/>
                    </a:lnR>
                    <a:lnT>
                      <a:noFill/>
                    </a:lnT>
                    <a:lnB>
                      <a:noFill/>
                    </a:lnB>
                  </a:tcPr>
                </a:tc>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6</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0.12</a:t>
                      </a:r>
                    </a:p>
                  </a:txBody>
                  <a:tcPr marL="8835" marR="8835" marT="8835" marB="0" anchor="b">
                    <a:lnL>
                      <a:noFill/>
                    </a:lnL>
                    <a:lnR>
                      <a:noFill/>
                    </a:lnR>
                    <a:lnT>
                      <a:noFill/>
                    </a:lnT>
                    <a:lnB>
                      <a:noFill/>
                    </a:lnB>
                  </a:tcPr>
                </a:tc>
              </a:tr>
              <a:tr h="245165">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3</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0.06</a:t>
                      </a:r>
                    </a:p>
                  </a:txBody>
                  <a:tcPr marL="8835" marR="8835" marT="8835" marB="0" anchor="b">
                    <a:lnL>
                      <a:noFill/>
                    </a:lnL>
                    <a:lnR>
                      <a:noFill/>
                    </a:lnR>
                    <a:lnT>
                      <a:noFill/>
                    </a:lnT>
                    <a:lnB>
                      <a:noFill/>
                    </a:lnB>
                  </a:tcPr>
                </a:tc>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1</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0.02</a:t>
                      </a:r>
                    </a:p>
                  </a:txBody>
                  <a:tcPr marL="8835" marR="8835" marT="8835" marB="0" anchor="b">
                    <a:lnL>
                      <a:noFill/>
                    </a:lnL>
                    <a:lnR>
                      <a:noFill/>
                    </a:lnR>
                    <a:lnT>
                      <a:noFill/>
                    </a:lnT>
                    <a:lnB>
                      <a:noFill/>
                    </a:lnB>
                  </a:tcPr>
                </a:tc>
              </a:tr>
              <a:tr h="245165">
                <a:tc>
                  <a:txBody>
                    <a:bodyPr/>
                    <a:lstStyle/>
                    <a:p>
                      <a:pPr algn="r" fontAlgn="b"/>
                      <a:r>
                        <a:rPr lang="en-US" sz="1400" b="0" i="0" u="none" strike="noStrike">
                          <a:solidFill>
                            <a:srgbClr val="000000"/>
                          </a:solidFill>
                          <a:latin typeface="Calibri"/>
                        </a:rPr>
                        <a:t>12-Oct</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9</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0.18</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19-Oct</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4</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0.08</a:t>
                      </a:r>
                    </a:p>
                  </a:txBody>
                  <a:tcPr marL="8835" marR="8835" marT="8835" marB="0" anchor="b">
                    <a:lnL>
                      <a:noFill/>
                    </a:lnL>
                    <a:lnR>
                      <a:noFill/>
                    </a:lnR>
                    <a:lnT>
                      <a:noFill/>
                    </a:lnT>
                    <a:lnB>
                      <a:noFill/>
                    </a:lnB>
                  </a:tcPr>
                </a:tc>
              </a:tr>
              <a:tr h="245165">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3</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0.06</a:t>
                      </a:r>
                    </a:p>
                  </a:txBody>
                  <a:tcPr marL="8835" marR="8835" marT="8835" marB="0" anchor="b">
                    <a:lnL>
                      <a:noFill/>
                    </a:lnL>
                    <a:lnR>
                      <a:noFill/>
                    </a:lnR>
                    <a:lnT>
                      <a:noFill/>
                    </a:lnT>
                    <a:lnB>
                      <a:noFill/>
                    </a:lnB>
                  </a:tcPr>
                </a:tc>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0.10</a:t>
                      </a:r>
                    </a:p>
                  </a:txBody>
                  <a:tcPr marL="8835" marR="8835" marT="8835" marB="0" anchor="b">
                    <a:lnL>
                      <a:noFill/>
                    </a:lnL>
                    <a:lnR>
                      <a:noFill/>
                    </a:lnR>
                    <a:lnT>
                      <a:noFill/>
                    </a:lnT>
                    <a:lnB>
                      <a:noFill/>
                    </a:lnB>
                  </a:tcPr>
                </a:tc>
              </a:tr>
              <a:tr h="245165">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10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0.20</a:t>
                      </a:r>
                    </a:p>
                  </a:txBody>
                  <a:tcPr marL="8835" marR="8835" marT="8835" marB="0" anchor="b">
                    <a:lnL>
                      <a:noFill/>
                    </a:lnL>
                    <a:lnR>
                      <a:noFill/>
                    </a:lnR>
                    <a:lnT>
                      <a:noFill/>
                    </a:lnT>
                    <a:lnB>
                      <a:noFill/>
                    </a:lnB>
                  </a:tcPr>
                </a:tc>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2</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0.04</a:t>
                      </a:r>
                    </a:p>
                  </a:txBody>
                  <a:tcPr marL="8835" marR="8835" marT="8835" marB="0" anchor="b">
                    <a:lnL>
                      <a:noFill/>
                    </a:lnL>
                    <a:lnR>
                      <a:noFill/>
                    </a:lnR>
                    <a:lnT>
                      <a:noFill/>
                    </a:lnT>
                    <a:lnB>
                      <a:noFill/>
                    </a:lnB>
                  </a:tcPr>
                </a:tc>
              </a:tr>
              <a:tr h="245165">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2</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0.04</a:t>
                      </a:r>
                    </a:p>
                  </a:txBody>
                  <a:tcPr marL="8835" marR="8835" marT="8835" marB="0" anchor="b">
                    <a:lnL>
                      <a:noFill/>
                    </a:lnL>
                    <a:lnR>
                      <a:noFill/>
                    </a:lnR>
                    <a:lnT>
                      <a:noFill/>
                    </a:lnT>
                    <a:lnB>
                      <a:noFill/>
                    </a:lnB>
                  </a:tcPr>
                </a:tc>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0.10</a:t>
                      </a:r>
                    </a:p>
                  </a:txBody>
                  <a:tcPr marL="8835" marR="8835" marT="8835" marB="0" anchor="b">
                    <a:lnL>
                      <a:noFill/>
                    </a:lnL>
                    <a:lnR>
                      <a:noFill/>
                    </a:lnR>
                    <a:lnT>
                      <a:noFill/>
                    </a:lnT>
                    <a:lnB>
                      <a:noFill/>
                    </a:lnB>
                  </a:tcPr>
                </a:tc>
              </a:tr>
              <a:tr h="245165">
                <a:tc>
                  <a:txBody>
                    <a:bodyPr/>
                    <a:lstStyle/>
                    <a:p>
                      <a:pPr algn="r" fontAlgn="b"/>
                      <a:r>
                        <a:rPr lang="en-US" sz="1400" b="0" i="0" u="none" strike="noStrike">
                          <a:solidFill>
                            <a:srgbClr val="000000"/>
                          </a:solidFill>
                          <a:latin typeface="Calibri"/>
                        </a:rPr>
                        <a:t>13-Oct</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2</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0.04</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20-Oct</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0.00</a:t>
                      </a:r>
                    </a:p>
                  </a:txBody>
                  <a:tcPr marL="8835" marR="8835" marT="8835" marB="0" anchor="b">
                    <a:lnL>
                      <a:noFill/>
                    </a:lnL>
                    <a:lnR>
                      <a:noFill/>
                    </a:lnR>
                    <a:lnT>
                      <a:noFill/>
                    </a:lnT>
                    <a:lnB>
                      <a:noFill/>
                    </a:lnB>
                  </a:tcPr>
                </a:tc>
              </a:tr>
              <a:tr h="245165">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4</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0.08</a:t>
                      </a:r>
                    </a:p>
                  </a:txBody>
                  <a:tcPr marL="8835" marR="8835" marT="8835" marB="0" anchor="b">
                    <a:lnL>
                      <a:noFill/>
                    </a:lnL>
                    <a:lnR>
                      <a:noFill/>
                    </a:lnR>
                    <a:lnT>
                      <a:noFill/>
                    </a:lnT>
                    <a:lnB>
                      <a:noFill/>
                    </a:lnB>
                  </a:tcPr>
                </a:tc>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0.00</a:t>
                      </a:r>
                    </a:p>
                  </a:txBody>
                  <a:tcPr marL="8835" marR="8835" marT="8835" marB="0" anchor="b">
                    <a:lnL>
                      <a:noFill/>
                    </a:lnL>
                    <a:lnR>
                      <a:noFill/>
                    </a:lnR>
                    <a:lnT>
                      <a:noFill/>
                    </a:lnT>
                    <a:lnB>
                      <a:noFill/>
                    </a:lnB>
                  </a:tcPr>
                </a:tc>
              </a:tr>
              <a:tr h="245165">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9</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0.18</a:t>
                      </a:r>
                    </a:p>
                  </a:txBody>
                  <a:tcPr marL="8835" marR="8835" marT="8835" marB="0" anchor="b">
                    <a:lnL>
                      <a:noFill/>
                    </a:lnL>
                    <a:lnR>
                      <a:noFill/>
                    </a:lnR>
                    <a:lnT>
                      <a:noFill/>
                    </a:lnT>
                    <a:lnB>
                      <a:noFill/>
                    </a:lnB>
                  </a:tcPr>
                </a:tc>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4</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0.08</a:t>
                      </a:r>
                    </a:p>
                  </a:txBody>
                  <a:tcPr marL="8835" marR="8835" marT="8835" marB="0" anchor="b">
                    <a:lnL>
                      <a:noFill/>
                    </a:lnL>
                    <a:lnR>
                      <a:noFill/>
                    </a:lnR>
                    <a:lnT>
                      <a:noFill/>
                    </a:lnT>
                    <a:lnB>
                      <a:noFill/>
                    </a:lnB>
                  </a:tcPr>
                </a:tc>
              </a:tr>
              <a:tr h="245165">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4</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0.08</a:t>
                      </a:r>
                    </a:p>
                  </a:txBody>
                  <a:tcPr marL="8835" marR="8835" marT="8835" marB="0" anchor="b">
                    <a:lnL>
                      <a:noFill/>
                    </a:lnL>
                    <a:lnR>
                      <a:noFill/>
                    </a:lnR>
                    <a:lnT>
                      <a:noFill/>
                    </a:lnT>
                    <a:lnB>
                      <a:noFill/>
                    </a:lnB>
                  </a:tcPr>
                </a:tc>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7</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0.14</a:t>
                      </a:r>
                    </a:p>
                  </a:txBody>
                  <a:tcPr marL="8835" marR="8835" marT="8835" marB="0" anchor="b">
                    <a:lnL>
                      <a:noFill/>
                    </a:lnL>
                    <a:lnR>
                      <a:noFill/>
                    </a:lnR>
                    <a:lnT>
                      <a:noFill/>
                    </a:lnT>
                    <a:lnB>
                      <a:noFill/>
                    </a:lnB>
                  </a:tcPr>
                </a:tc>
              </a:tr>
              <a:tr h="245165">
                <a:tc>
                  <a:txBody>
                    <a:bodyPr/>
                    <a:lstStyle/>
                    <a:p>
                      <a:pPr algn="r" fontAlgn="b"/>
                      <a:r>
                        <a:rPr lang="en-US" sz="1400" b="0" i="0" u="none" strike="noStrike">
                          <a:solidFill>
                            <a:srgbClr val="000000"/>
                          </a:solidFill>
                          <a:latin typeface="Calibri"/>
                        </a:rPr>
                        <a:t>14-Oct</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6</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0.12</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21-Oct</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0.10</a:t>
                      </a:r>
                    </a:p>
                  </a:txBody>
                  <a:tcPr marL="8835" marR="8835" marT="8835" marB="0" anchor="b">
                    <a:lnL>
                      <a:noFill/>
                    </a:lnL>
                    <a:lnR>
                      <a:noFill/>
                    </a:lnR>
                    <a:lnT>
                      <a:noFill/>
                    </a:lnT>
                    <a:lnB>
                      <a:noFill/>
                    </a:lnB>
                  </a:tcPr>
                </a:tc>
              </a:tr>
              <a:tr h="245165">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9</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0.18</a:t>
                      </a:r>
                    </a:p>
                  </a:txBody>
                  <a:tcPr marL="8835" marR="8835" marT="8835" marB="0" anchor="b">
                    <a:lnL>
                      <a:noFill/>
                    </a:lnL>
                    <a:lnR>
                      <a:noFill/>
                    </a:lnR>
                    <a:lnT>
                      <a:noFill/>
                    </a:lnT>
                    <a:lnB>
                      <a:noFill/>
                    </a:lnB>
                  </a:tcPr>
                </a:tc>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dirty="0">
                          <a:solidFill>
                            <a:srgbClr val="000000"/>
                          </a:solidFill>
                          <a:latin typeface="Calibri"/>
                        </a:rPr>
                        <a:t>1</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0.02</a:t>
                      </a:r>
                    </a:p>
                  </a:txBody>
                  <a:tcPr marL="8835" marR="8835" marT="8835" marB="0" anchor="b">
                    <a:lnL>
                      <a:noFill/>
                    </a:lnL>
                    <a:lnR>
                      <a:noFill/>
                    </a:lnR>
                    <a:lnT>
                      <a:noFill/>
                    </a:lnT>
                    <a:lnB>
                      <a:noFill/>
                    </a:lnB>
                  </a:tcPr>
                </a:tc>
              </a:tr>
              <a:tr h="245165">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2</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0.04</a:t>
                      </a:r>
                    </a:p>
                  </a:txBody>
                  <a:tcPr marL="8835" marR="8835" marT="8835" marB="0" anchor="b">
                    <a:lnL>
                      <a:noFill/>
                    </a:lnL>
                    <a:lnR>
                      <a:noFill/>
                    </a:lnR>
                    <a:lnT>
                      <a:noFill/>
                    </a:lnT>
                    <a:lnB>
                      <a:noFill/>
                    </a:lnB>
                  </a:tcPr>
                </a:tc>
                <a:tc>
                  <a:txBody>
                    <a:bodyPr/>
                    <a:lstStyle/>
                    <a:p>
                      <a:pPr algn="l" fontAlgn="b"/>
                      <a:endParaRPr lang="en-US" sz="1400" b="0" i="0" u="none" strike="noStrike">
                        <a:solidFill>
                          <a:srgbClr val="000000"/>
                        </a:solidFill>
                        <a:latin typeface="Calibri"/>
                      </a:endParaRP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9</a:t>
                      </a:r>
                    </a:p>
                  </a:txBody>
                  <a:tcPr marL="8835" marR="8835" marT="8835" marB="0" anchor="b">
                    <a:lnL>
                      <a:noFill/>
                    </a:lnL>
                    <a:lnR>
                      <a:noFill/>
                    </a:lnR>
                    <a:lnT>
                      <a:noFill/>
                    </a:lnT>
                    <a:lnB>
                      <a:noFill/>
                    </a:lnB>
                  </a:tcPr>
                </a:tc>
                <a:tc>
                  <a:txBody>
                    <a:bodyPr/>
                    <a:lstStyle/>
                    <a:p>
                      <a:pPr algn="r" fontAlgn="b"/>
                      <a:r>
                        <a:rPr lang="en-US" sz="1400" b="0" i="0" u="none" strike="noStrike">
                          <a:solidFill>
                            <a:srgbClr val="000000"/>
                          </a:solidFill>
                          <a:latin typeface="Calibri"/>
                        </a:rPr>
                        <a:t>0.18</a:t>
                      </a:r>
                    </a:p>
                  </a:txBody>
                  <a:tcPr marL="8835" marR="8835" marT="8835" marB="0" anchor="b">
                    <a:lnL>
                      <a:noFill/>
                    </a:lnL>
                    <a:lnR>
                      <a:noFill/>
                    </a:lnR>
                    <a:lnT>
                      <a:noFill/>
                    </a:lnT>
                    <a:lnB>
                      <a:noFill/>
                    </a:lnB>
                  </a:tcPr>
                </a:tc>
              </a:tr>
              <a:tr h="245165">
                <a:tc>
                  <a:txBody>
                    <a:bodyPr/>
                    <a:lstStyle/>
                    <a:p>
                      <a:pPr algn="l" fontAlgn="b"/>
                      <a:r>
                        <a:rPr lang="en-US" sz="1400" b="0" i="0" u="none" strike="noStrike">
                          <a:solidFill>
                            <a:srgbClr val="000000"/>
                          </a:solidFill>
                          <a:latin typeface="Calibri"/>
                        </a:rPr>
                        <a:t> </a:t>
                      </a:r>
                    </a:p>
                  </a:txBody>
                  <a:tcPr marL="8835" marR="8835" marT="8835" marB="0" anchor="b">
                    <a:lnL>
                      <a:noFill/>
                    </a:lnL>
                    <a:lnR>
                      <a:noFill/>
                    </a:lnR>
                    <a:lnT>
                      <a:noFill/>
                    </a:lnT>
                    <a:lnB w="6350" cap="flat" cmpd="sng" algn="ctr">
                      <a:solidFill>
                        <a:srgbClr val="1F497D"/>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w="6350" cap="flat" cmpd="sng" algn="ctr">
                      <a:solidFill>
                        <a:srgbClr val="1F497D"/>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4</a:t>
                      </a:r>
                    </a:p>
                  </a:txBody>
                  <a:tcPr marL="8835" marR="8835" marT="8835" marB="0" anchor="b">
                    <a:lnL>
                      <a:noFill/>
                    </a:lnL>
                    <a:lnR>
                      <a:noFill/>
                    </a:lnR>
                    <a:lnT>
                      <a:noFill/>
                    </a:lnT>
                    <a:lnB w="6350" cap="flat" cmpd="sng" algn="ctr">
                      <a:solidFill>
                        <a:srgbClr val="1F497D"/>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0.08</a:t>
                      </a:r>
                    </a:p>
                  </a:txBody>
                  <a:tcPr marL="8835" marR="8835" marT="8835" marB="0" anchor="b">
                    <a:lnL>
                      <a:noFill/>
                    </a:lnL>
                    <a:lnR>
                      <a:noFill/>
                    </a:lnR>
                    <a:lnT>
                      <a:noFill/>
                    </a:lnT>
                    <a:lnB w="6350" cap="flat" cmpd="sng" algn="ctr">
                      <a:solidFill>
                        <a:srgbClr val="1F497D"/>
                      </a:solidFill>
                      <a:prstDash val="solid"/>
                      <a:round/>
                      <a:headEnd type="none" w="med" len="med"/>
                      <a:tailEnd type="none" w="med" len="med"/>
                    </a:lnB>
                  </a:tcPr>
                </a:tc>
                <a:tc>
                  <a:txBody>
                    <a:bodyPr/>
                    <a:lstStyle/>
                    <a:p>
                      <a:pPr algn="l" fontAlgn="b"/>
                      <a:r>
                        <a:rPr lang="en-US" sz="1400" b="0" i="0" u="none" strike="noStrike">
                          <a:solidFill>
                            <a:srgbClr val="000000"/>
                          </a:solidFill>
                          <a:latin typeface="Calibri"/>
                        </a:rPr>
                        <a:t> </a:t>
                      </a:r>
                    </a:p>
                  </a:txBody>
                  <a:tcPr marL="8835" marR="8835" marT="8835" marB="0" anchor="b">
                    <a:lnL>
                      <a:noFill/>
                    </a:lnL>
                    <a:lnR>
                      <a:noFill/>
                    </a:lnR>
                    <a:lnT>
                      <a:noFill/>
                    </a:lnT>
                    <a:lnB w="6350" cap="flat" cmpd="sng" algn="ctr">
                      <a:solidFill>
                        <a:srgbClr val="1F497D"/>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50</a:t>
                      </a:r>
                    </a:p>
                  </a:txBody>
                  <a:tcPr marL="8835" marR="8835" marT="8835" marB="0" anchor="b">
                    <a:lnL>
                      <a:noFill/>
                    </a:lnL>
                    <a:lnR>
                      <a:noFill/>
                    </a:lnR>
                    <a:lnT>
                      <a:noFill/>
                    </a:lnT>
                    <a:lnB w="6350" cap="flat" cmpd="sng" algn="ctr">
                      <a:solidFill>
                        <a:srgbClr val="1F497D"/>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9</a:t>
                      </a:r>
                    </a:p>
                  </a:txBody>
                  <a:tcPr marL="8835" marR="8835" marT="8835" marB="0" anchor="b">
                    <a:lnL>
                      <a:noFill/>
                    </a:lnL>
                    <a:lnR>
                      <a:noFill/>
                    </a:lnR>
                    <a:lnT>
                      <a:noFill/>
                    </a:lnT>
                    <a:lnB w="6350" cap="flat" cmpd="sng" algn="ctr">
                      <a:solidFill>
                        <a:srgbClr val="1F497D"/>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0.18</a:t>
                      </a:r>
                    </a:p>
                  </a:txBody>
                  <a:tcPr marL="8835" marR="8835" marT="8835" marB="0" anchor="b">
                    <a:lnL>
                      <a:noFill/>
                    </a:lnL>
                    <a:lnR>
                      <a:noFill/>
                    </a:lnR>
                    <a:lnT>
                      <a:noFill/>
                    </a:lnT>
                    <a:lnB w="6350" cap="flat" cmpd="sng" algn="ctr">
                      <a:solidFill>
                        <a:srgbClr val="1F497D"/>
                      </a:solidFill>
                      <a:prstDash val="solid"/>
                      <a:round/>
                      <a:headEnd type="none" w="med" len="med"/>
                      <a:tailEnd type="none" w="med" len="med"/>
                    </a:lnB>
                  </a:tcPr>
                </a:tc>
              </a:tr>
              <a:tr h="245165">
                <a:tc>
                  <a:txBody>
                    <a:bodyPr/>
                    <a:lstStyle/>
                    <a:p>
                      <a:pPr algn="l" fontAlgn="b"/>
                      <a:r>
                        <a:rPr lang="en-US" sz="1400" b="0" i="0" u="none" strike="noStrike">
                          <a:solidFill>
                            <a:srgbClr val="000000"/>
                          </a:solidFill>
                          <a:latin typeface="Calibri"/>
                        </a:rPr>
                        <a:t> </a:t>
                      </a:r>
                    </a:p>
                  </a:txBody>
                  <a:tcPr marL="8835" marR="8835" marT="8835" marB="0" anchor="b">
                    <a:lnL>
                      <a:noFill/>
                    </a:lnL>
                    <a:lnR>
                      <a:noFill/>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l" fontAlgn="b"/>
                      <a:r>
                        <a:rPr lang="en-US" sz="1400" b="0" i="0" u="none" strike="noStrike">
                          <a:solidFill>
                            <a:srgbClr val="000000"/>
                          </a:solidFill>
                          <a:latin typeface="Calibri"/>
                        </a:rPr>
                        <a:t> </a:t>
                      </a:r>
                    </a:p>
                  </a:txBody>
                  <a:tcPr marL="8835" marR="8835" marT="8835" marB="0" anchor="b">
                    <a:lnL>
                      <a:noFill/>
                    </a:lnL>
                    <a:lnR>
                      <a:noFill/>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l" fontAlgn="b"/>
                      <a:r>
                        <a:rPr lang="en-US" sz="1400" b="0" i="0" u="none" strike="noStrike">
                          <a:solidFill>
                            <a:srgbClr val="000000"/>
                          </a:solidFill>
                          <a:latin typeface="Calibri"/>
                        </a:rPr>
                        <a:t> </a:t>
                      </a:r>
                    </a:p>
                  </a:txBody>
                  <a:tcPr marL="8835" marR="8835" marT="8835" marB="0" anchor="b">
                    <a:lnL>
                      <a:noFill/>
                    </a:lnL>
                    <a:lnR>
                      <a:noFill/>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l" fontAlgn="b"/>
                      <a:r>
                        <a:rPr lang="en-US" sz="1400" b="0" i="0" u="none" strike="noStrike">
                          <a:solidFill>
                            <a:srgbClr val="000000"/>
                          </a:solidFill>
                          <a:latin typeface="Calibri"/>
                        </a:rPr>
                        <a:t> </a:t>
                      </a:r>
                    </a:p>
                  </a:txBody>
                  <a:tcPr marL="8835" marR="8835" marT="8835" marB="0" anchor="b">
                    <a:lnL>
                      <a:noFill/>
                    </a:lnL>
                    <a:lnR>
                      <a:noFill/>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l" fontAlgn="b"/>
                      <a:r>
                        <a:rPr lang="en-US" sz="1400" b="0" i="0" u="none" strike="noStrike">
                          <a:solidFill>
                            <a:srgbClr val="000000"/>
                          </a:solidFill>
                          <a:latin typeface="Calibri"/>
                        </a:rPr>
                        <a:t>Total</a:t>
                      </a:r>
                    </a:p>
                  </a:txBody>
                  <a:tcPr marL="8835" marR="8835" marT="8835" marB="0" anchor="b">
                    <a:lnL>
                      <a:noFill/>
                    </a:lnL>
                    <a:lnR>
                      <a:noFill/>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2000</a:t>
                      </a:r>
                    </a:p>
                  </a:txBody>
                  <a:tcPr marL="8835" marR="8835" marT="8835" marB="0" anchor="b">
                    <a:lnL>
                      <a:noFill/>
                    </a:lnL>
                    <a:lnR>
                      <a:noFill/>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196</a:t>
                      </a:r>
                    </a:p>
                  </a:txBody>
                  <a:tcPr marL="8835" marR="8835" marT="8835" marB="0" anchor="b">
                    <a:lnL>
                      <a:noFill/>
                    </a:lnL>
                    <a:lnR>
                      <a:noFill/>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c>
                  <a:txBody>
                    <a:bodyPr/>
                    <a:lstStyle/>
                    <a:p>
                      <a:pPr algn="l" fontAlgn="b"/>
                      <a:r>
                        <a:rPr lang="en-US" sz="1400" b="0" i="0" u="none" strike="noStrike" dirty="0">
                          <a:solidFill>
                            <a:srgbClr val="000000"/>
                          </a:solidFill>
                          <a:latin typeface="Calibri"/>
                        </a:rPr>
                        <a:t> </a:t>
                      </a:r>
                    </a:p>
                  </a:txBody>
                  <a:tcPr marL="8835" marR="8835" marT="8835" marB="0" anchor="b">
                    <a:lnL>
                      <a:noFill/>
                    </a:lnL>
                    <a:lnR>
                      <a:noFill/>
                    </a:lnR>
                    <a:lnT w="6350" cap="flat" cmpd="sng" algn="ctr">
                      <a:solidFill>
                        <a:srgbClr val="1F497D"/>
                      </a:solidFill>
                      <a:prstDash val="solid"/>
                      <a:round/>
                      <a:headEnd type="none" w="med" len="med"/>
                      <a:tailEnd type="none" w="med" len="med"/>
                    </a:lnT>
                    <a:lnB w="6350" cap="flat" cmpd="sng" algn="ctr">
                      <a:solidFill>
                        <a:srgbClr val="1F497D"/>
                      </a:solidFill>
                      <a:prstDash val="solid"/>
                      <a:round/>
                      <a:headEnd type="none" w="med" len="med"/>
                      <a:tailEnd type="none" w="med" len="med"/>
                    </a:lnB>
                  </a:tcPr>
                </a:tc>
              </a:tr>
            </a:tbl>
          </a:graphicData>
        </a:graphic>
      </p:graphicFrame>
      <p:sp>
        <p:nvSpPr>
          <p:cNvPr id="4" name="TextBox 3"/>
          <p:cNvSpPr txBox="1"/>
          <p:nvPr/>
        </p:nvSpPr>
        <p:spPr>
          <a:xfrm>
            <a:off x="457200" y="6477000"/>
            <a:ext cx="7696200" cy="276999"/>
          </a:xfrm>
          <a:prstGeom prst="rect">
            <a:avLst/>
          </a:prstGeom>
          <a:noFill/>
        </p:spPr>
        <p:txBody>
          <a:bodyPr wrap="square" rtlCol="0">
            <a:spAutoFit/>
          </a:bodyPr>
          <a:lstStyle/>
          <a:p>
            <a:r>
              <a:rPr lang="en-US" sz="1200" dirty="0" smtClean="0"/>
              <a:t>Reference: Lind/</a:t>
            </a:r>
            <a:r>
              <a:rPr lang="en-US" sz="1200" dirty="0" err="1" smtClean="0"/>
              <a:t>Marchal</a:t>
            </a:r>
            <a:r>
              <a:rPr lang="en-US" sz="1200" dirty="0" smtClean="0"/>
              <a:t>/ </a:t>
            </a:r>
            <a:r>
              <a:rPr lang="en-US" sz="1200" dirty="0" err="1" smtClean="0"/>
              <a:t>Wathan</a:t>
            </a:r>
            <a:r>
              <a:rPr lang="en-US" sz="1200" dirty="0" smtClean="0"/>
              <a:t>. 2010. Statistical Technique in Business and Economics, 14</a:t>
            </a:r>
            <a:r>
              <a:rPr lang="en-US" sz="1200" baseline="30000" dirty="0" smtClean="0"/>
              <a:t>th</a:t>
            </a:r>
            <a:r>
              <a:rPr lang="en-US" sz="1200" dirty="0" smtClean="0"/>
              <a:t> edition</a:t>
            </a:r>
            <a:endParaRPr lang="en-US" sz="1200" dirty="0"/>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04800" y="228600"/>
            <a:ext cx="6705600" cy="369332"/>
          </a:xfrm>
          <a:prstGeom prst="rect">
            <a:avLst/>
          </a:prstGeom>
          <a:noFill/>
        </p:spPr>
        <p:txBody>
          <a:bodyPr wrap="square" rtlCol="0">
            <a:spAutoFit/>
          </a:bodyPr>
          <a:lstStyle/>
          <a:p>
            <a:r>
              <a:rPr lang="en-US" dirty="0" smtClean="0"/>
              <a:t>The upper and lower control limits are computed by using formula (3)</a:t>
            </a:r>
            <a:endParaRPr lang="en-US" dirty="0"/>
          </a:p>
        </p:txBody>
      </p:sp>
      <p:graphicFrame>
        <p:nvGraphicFramePr>
          <p:cNvPr id="77827" name="Object 3"/>
          <p:cNvGraphicFramePr>
            <a:graphicFrameLocks noChangeAspect="1"/>
          </p:cNvGraphicFramePr>
          <p:nvPr/>
        </p:nvGraphicFramePr>
        <p:xfrm>
          <a:off x="1219200" y="762000"/>
          <a:ext cx="3608387" cy="2630487"/>
        </p:xfrm>
        <a:graphic>
          <a:graphicData uri="http://schemas.openxmlformats.org/presentationml/2006/ole">
            <p:oleObj spid="_x0000_s77827" name="Equation" r:id="rId3" imgW="1523880" imgH="1269720" progId="Equation.3">
              <p:embed/>
            </p:oleObj>
          </a:graphicData>
        </a:graphic>
      </p:graphicFrame>
      <p:sp>
        <p:nvSpPr>
          <p:cNvPr id="8" name="TextBox 7"/>
          <p:cNvSpPr txBox="1"/>
          <p:nvPr/>
        </p:nvSpPr>
        <p:spPr>
          <a:xfrm>
            <a:off x="228600" y="3657600"/>
            <a:ext cx="6705600" cy="1754326"/>
          </a:xfrm>
          <a:prstGeom prst="rect">
            <a:avLst/>
          </a:prstGeom>
          <a:noFill/>
        </p:spPr>
        <p:txBody>
          <a:bodyPr wrap="square" rtlCol="0">
            <a:spAutoFit/>
          </a:bodyPr>
          <a:lstStyle/>
          <a:p>
            <a:pPr algn="just"/>
            <a:r>
              <a:rPr lang="en-US" dirty="0" smtClean="0"/>
              <a:t>From the above calculations, the upper control limits is 0.2241, found by 0.098+ 0.1261. The lower control limits is 0. Why? The lower control limits by the formula is 0.098 – 0.1261 = - 0.0281. However, a negative proportion defective is not possible, so the smallest value is 0. We set the control limits at 0 and 0.2241. Any sample outside theses limits indicates the quality level of the process has changed.</a:t>
            </a:r>
            <a:endParaRPr lang="en-US" dirty="0"/>
          </a:p>
        </p:txBody>
      </p:sp>
    </p:spTree>
  </p:cSld>
  <p:clrMapOvr>
    <a:masterClrMapping/>
  </p:clrMapOvr>
  <p:transition>
    <p:fade/>
  </p:transition>
</p:sld>
</file>

<file path=ppt/theme/theme1.xml><?xml version="1.0" encoding="utf-8"?>
<a:theme xmlns:a="http://schemas.openxmlformats.org/drawingml/2006/main" name="ContemporaryPhotoAlbu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28000" dist="381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Grek" typeface=""/>
        <a:font script="Cyrl" typeface=""/>
        <a:font script="Jpan" typeface="ＭＳ Ｐゴシック"/>
        <a:font script="Hang" typeface="맑은 고딕"/>
        <a:font script="Hans" typeface="宋体"/>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Grek" typeface=""/>
        <a:font script="Cyrl"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hade val="98000"/>
                <a:satMod val="300000"/>
              </a:schemeClr>
            </a:gs>
            <a:gs pos="25000">
              <a:schemeClr val="phClr">
                <a:tint val="37000"/>
                <a:shade val="98000"/>
                <a:satMod val="300000"/>
              </a:schemeClr>
            </a:gs>
            <a:gs pos="100000">
              <a:schemeClr val="phClr">
                <a:tint val="5000"/>
                <a:satMod val="350000"/>
              </a:schemeClr>
            </a:gs>
          </a:gsLst>
          <a:lin ang="16200000" scaled="1"/>
        </a:gradFill>
        <a:gradFill rotWithShape="1">
          <a:gsLst>
            <a:gs pos="0">
              <a:schemeClr val="phClr">
                <a:shade val="75000"/>
                <a:satMod val="160000"/>
              </a:schemeClr>
            </a:gs>
            <a:gs pos="62000">
              <a:schemeClr val="phClr">
                <a:satMod val="125000"/>
              </a:schemeClr>
            </a:gs>
            <a:gs pos="100000">
              <a:schemeClr val="phClr">
                <a:tint val="80000"/>
                <a:satMod val="140000"/>
              </a:schemeClr>
            </a:gs>
          </a:gsLst>
          <a:lin ang="16200000" scaled="0"/>
        </a:gradFill>
      </a:fillStyleLst>
      <a:lnStyleLst>
        <a:ln w="6350" cap="rnd" cmpd="sng" algn="ctr">
          <a:solidFill>
            <a:schemeClr val="ph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63500" dist="25400" dir="5400000">
              <a:srgbClr val="000000">
                <a:alpha val="43137"/>
              </a:srgbClr>
            </a:outerShdw>
          </a:effectLst>
        </a:effectStyle>
        <a:effectStyle>
          <a:effectLst>
            <a:outerShdw blurRad="50800" dist="38100" dir="5400000">
              <a:srgbClr val="000000">
                <a:alpha val="45882"/>
              </a:srgbClr>
            </a:outerShdw>
          </a:effectLst>
          <a:scene3d>
            <a:camera prst="orthographicFront" fov="0">
              <a:rot lat="0" lon="0" rev="0"/>
            </a:camera>
            <a:lightRig rig="contrasting" dir="t">
              <a:rot lat="0" lon="0" rev="16500000"/>
            </a:lightRig>
          </a:scene3d>
          <a:sp3d contourW="12700" prstMaterial="powder">
            <a:bevelT h="50800"/>
            <a:contourClr>
              <a:schemeClr val="phClr"/>
            </a:contourClr>
          </a:sp3d>
        </a:effectStyle>
        <a:effectStyle>
          <a:effectLst>
            <a:reflection blurRad="12700" stA="25000" endPos="28000" dist="38100" dir="5400000" sy="-100000"/>
          </a:effectLst>
          <a:scene3d>
            <a:camera prst="orthographicFront" fov="0">
              <a:rot lat="0" lon="0" rev="0"/>
            </a:camera>
            <a:lightRig rig="threePt" dir="t">
              <a:rot lat="0" lon="0" rev="0"/>
            </a:lightRig>
          </a:scene3d>
          <a:sp3d>
            <a:bevelT w="139700" h="38100"/>
            <a:contourClr>
              <a:schemeClr val="phClr"/>
            </a:contourClr>
          </a:sp3d>
        </a:effectStyle>
      </a:effectStyleLst>
      <a:bgFillStyleLst>
        <a:solidFill>
          <a:schemeClr val="phClr"/>
        </a:solidFill>
        <a:gradFill rotWithShape="1">
          <a:gsLst>
            <a:gs pos="0">
              <a:schemeClr val="phClr">
                <a:shade val="75000"/>
                <a:satMod val="250000"/>
              </a:schemeClr>
            </a:gs>
            <a:gs pos="20000">
              <a:schemeClr val="phClr">
                <a:shade val="85000"/>
                <a:satMod val="175000"/>
              </a:schemeClr>
            </a:gs>
            <a:gs pos="100000">
              <a:schemeClr val="phClr">
                <a:tint val="70000"/>
                <a:satMod val="175000"/>
              </a:schemeClr>
            </a:gs>
          </a:gsLst>
          <a:lin ang="16200000" scaled="1"/>
        </a:gradFill>
        <a:gradFill rotWithShape="1">
          <a:gsLst>
            <a:gs pos="0">
              <a:schemeClr val="phClr">
                <a:shade val="50000"/>
                <a:satMod val="145000"/>
              </a:schemeClr>
            </a:gs>
            <a:gs pos="30000">
              <a:schemeClr val="phClr">
                <a:shade val="65000"/>
                <a:satMod val="155000"/>
              </a:schemeClr>
            </a:gs>
            <a:gs pos="100000">
              <a:schemeClr val="phClr">
                <a:tint val="60000"/>
                <a:satMod val="170000"/>
              </a:schemeClr>
            </a:gs>
          </a:gsLst>
          <a:lin ang="16200000" scaled="1"/>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ContemporaryPhotoAlbum</Template>
  <TotalTime>0</TotalTime>
  <Words>996</Words>
  <Application>Microsoft Office PowerPoint</Application>
  <PresentationFormat>On-screen Show (4:3)</PresentationFormat>
  <Paragraphs>207</Paragraphs>
  <Slides>17</Slides>
  <Notes>4</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17</vt:i4>
      </vt:variant>
    </vt:vector>
  </HeadingPairs>
  <TitlesOfParts>
    <vt:vector size="20" baseType="lpstr">
      <vt:lpstr>ContemporaryPhotoAlbum</vt:lpstr>
      <vt:lpstr>Worksheet</vt:lpstr>
      <vt:lpstr>Microsoft Equation 3.0</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2013-11-06T09:21:49Z</dcterms:created>
  <dcterms:modified xsi:type="dcterms:W3CDTF">2013-11-07T04:27:34Z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LCID">
    <vt:i4>1033</vt:i4>
  </property>
  <property fmtid="{D5CDD505-2E9C-101B-9397-08002B2CF9AE}" pid="3" name="_Version">
    <vt:lpwstr>12.0.4518</vt:lpwstr>
  </property>
</Properties>
</file>