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4" r:id="rId3"/>
    <p:sldId id="276" r:id="rId4"/>
    <p:sldId id="267" r:id="rId5"/>
    <p:sldId id="292" r:id="rId6"/>
    <p:sldId id="273" r:id="rId7"/>
    <p:sldId id="289" r:id="rId8"/>
    <p:sldId id="287" r:id="rId9"/>
    <p:sldId id="294" r:id="rId10"/>
    <p:sldId id="295" r:id="rId11"/>
    <p:sldId id="270" r:id="rId12"/>
    <p:sldId id="272" r:id="rId13"/>
    <p:sldId id="263" r:id="rId14"/>
    <p:sldId id="264" r:id="rId15"/>
    <p:sldId id="265" r:id="rId16"/>
    <p:sldId id="266" r:id="rId17"/>
    <p:sldId id="277" r:id="rId18"/>
    <p:sldId id="278" r:id="rId19"/>
    <p:sldId id="279" r:id="rId20"/>
    <p:sldId id="280" r:id="rId21"/>
    <p:sldId id="281" r:id="rId22"/>
    <p:sldId id="282" r:id="rId23"/>
    <p:sldId id="284" r:id="rId24"/>
    <p:sldId id="285" r:id="rId25"/>
    <p:sldId id="283" r:id="rId26"/>
    <p:sldId id="288" r:id="rId27"/>
    <p:sldId id="291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200" y="-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039427-CC11-49AC-9E2D-B4D7CCFDB31C}" type="doc">
      <dgm:prSet loTypeId="urn:microsoft.com/office/officeart/2005/8/layout/hierarchy1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C976C34-4B4D-4141-8DAD-A4F06EA45F68}">
      <dgm:prSet phldrT="[Text]"/>
      <dgm:spPr/>
      <dgm:t>
        <a:bodyPr/>
        <a:lstStyle/>
        <a:p>
          <a:r>
            <a:rPr lang="en-US" dirty="0" smtClean="0"/>
            <a:t>Material</a:t>
          </a:r>
          <a:endParaRPr lang="en-US" dirty="0"/>
        </a:p>
      </dgm:t>
    </dgm:pt>
    <dgm:pt modelId="{DB393B7A-B438-4E36-AF89-62BDA22EE480}" type="parTrans" cxnId="{55523745-AB80-41D0-A574-FF0DAB43173F}">
      <dgm:prSet/>
      <dgm:spPr/>
      <dgm:t>
        <a:bodyPr/>
        <a:lstStyle/>
        <a:p>
          <a:endParaRPr lang="en-US"/>
        </a:p>
      </dgm:t>
    </dgm:pt>
    <dgm:pt modelId="{21D9DA0E-8013-47D8-82D9-62ACC0E80ED3}" type="sibTrans" cxnId="{55523745-AB80-41D0-A574-FF0DAB43173F}">
      <dgm:prSet/>
      <dgm:spPr/>
      <dgm:t>
        <a:bodyPr/>
        <a:lstStyle/>
        <a:p>
          <a:endParaRPr lang="en-US"/>
        </a:p>
      </dgm:t>
    </dgm:pt>
    <dgm:pt modelId="{F77D94B0-0F53-4F46-B081-24A4A5561526}">
      <dgm:prSet phldrT="[Text]"/>
      <dgm:spPr/>
      <dgm:t>
        <a:bodyPr/>
        <a:lstStyle/>
        <a:p>
          <a:r>
            <a:rPr lang="en-US" dirty="0" err="1" smtClean="0"/>
            <a:t>Logam</a:t>
          </a:r>
          <a:endParaRPr lang="en-US" dirty="0"/>
        </a:p>
      </dgm:t>
    </dgm:pt>
    <dgm:pt modelId="{D3137717-9A49-4C7A-8EC1-EE88368CCA01}" type="parTrans" cxnId="{635AAA73-DEF5-4BBE-BE54-98D7FC718FBB}">
      <dgm:prSet/>
      <dgm:spPr/>
      <dgm:t>
        <a:bodyPr/>
        <a:lstStyle/>
        <a:p>
          <a:endParaRPr lang="en-US"/>
        </a:p>
      </dgm:t>
    </dgm:pt>
    <dgm:pt modelId="{93B24DDE-2FBD-4705-9084-FA2D31745934}" type="sibTrans" cxnId="{635AAA73-DEF5-4BBE-BE54-98D7FC718FBB}">
      <dgm:prSet/>
      <dgm:spPr/>
      <dgm:t>
        <a:bodyPr/>
        <a:lstStyle/>
        <a:p>
          <a:endParaRPr lang="en-US"/>
        </a:p>
      </dgm:t>
    </dgm:pt>
    <dgm:pt modelId="{939708D4-E216-4E39-B6DA-46FD8A8E4FCB}">
      <dgm:prSet phldrT="[Text]"/>
      <dgm:spPr/>
      <dgm:t>
        <a:bodyPr/>
        <a:lstStyle/>
        <a:p>
          <a:r>
            <a:rPr lang="en-US" dirty="0" smtClean="0"/>
            <a:t>Non </a:t>
          </a:r>
          <a:r>
            <a:rPr lang="en-US" dirty="0" err="1" smtClean="0"/>
            <a:t>logam</a:t>
          </a:r>
          <a:endParaRPr lang="en-US" dirty="0"/>
        </a:p>
      </dgm:t>
    </dgm:pt>
    <dgm:pt modelId="{AECDEAEF-98B0-4B67-81C8-69310A8D1306}" type="parTrans" cxnId="{1732FC3F-D039-45FF-90EC-7C10BFE134B7}">
      <dgm:prSet/>
      <dgm:spPr/>
      <dgm:t>
        <a:bodyPr/>
        <a:lstStyle/>
        <a:p>
          <a:endParaRPr lang="en-US"/>
        </a:p>
      </dgm:t>
    </dgm:pt>
    <dgm:pt modelId="{97ED1C89-FA0B-411F-B4E9-1B192EC5B916}" type="sibTrans" cxnId="{1732FC3F-D039-45FF-90EC-7C10BFE134B7}">
      <dgm:prSet/>
      <dgm:spPr/>
      <dgm:t>
        <a:bodyPr/>
        <a:lstStyle/>
        <a:p>
          <a:endParaRPr lang="en-US"/>
        </a:p>
      </dgm:t>
    </dgm:pt>
    <dgm:pt modelId="{F7890BE8-BADD-4C03-8C1C-9C263A6EEEB8}">
      <dgm:prSet phldrT="[Text]"/>
      <dgm:spPr/>
      <dgm:t>
        <a:bodyPr/>
        <a:lstStyle/>
        <a:p>
          <a:r>
            <a:rPr lang="en-US" dirty="0" err="1" smtClean="0"/>
            <a:t>Logam</a:t>
          </a:r>
          <a:r>
            <a:rPr lang="en-US" dirty="0" smtClean="0"/>
            <a:t> </a:t>
          </a:r>
          <a:r>
            <a:rPr lang="en-US" dirty="0" err="1" smtClean="0"/>
            <a:t>murni</a:t>
          </a:r>
          <a:endParaRPr lang="en-US" dirty="0"/>
        </a:p>
      </dgm:t>
    </dgm:pt>
    <dgm:pt modelId="{18A8D0FB-DFD4-4471-B97D-5821AAC95D82}" type="parTrans" cxnId="{AA563485-7482-49DB-B04C-10E4B94CBA69}">
      <dgm:prSet/>
      <dgm:spPr/>
      <dgm:t>
        <a:bodyPr/>
        <a:lstStyle/>
        <a:p>
          <a:endParaRPr lang="en-US"/>
        </a:p>
      </dgm:t>
    </dgm:pt>
    <dgm:pt modelId="{E8D25A23-C767-4FE0-A494-C001CB4D854A}" type="sibTrans" cxnId="{AA563485-7482-49DB-B04C-10E4B94CBA69}">
      <dgm:prSet/>
      <dgm:spPr/>
      <dgm:t>
        <a:bodyPr/>
        <a:lstStyle/>
        <a:p>
          <a:endParaRPr lang="en-US"/>
        </a:p>
      </dgm:t>
    </dgm:pt>
    <dgm:pt modelId="{B994CC00-A15F-4A62-866C-D6E1D12AE8EA}">
      <dgm:prSet phldrT="[Text]"/>
      <dgm:spPr/>
      <dgm:t>
        <a:bodyPr/>
        <a:lstStyle/>
        <a:p>
          <a:r>
            <a:rPr lang="en-US" dirty="0" err="1" smtClean="0"/>
            <a:t>Logam</a:t>
          </a:r>
          <a:r>
            <a:rPr lang="en-US" dirty="0" smtClean="0"/>
            <a:t> </a:t>
          </a:r>
          <a:r>
            <a:rPr lang="en-US" dirty="0" err="1" smtClean="0"/>
            <a:t>paduan</a:t>
          </a:r>
          <a:endParaRPr lang="en-US" dirty="0"/>
        </a:p>
      </dgm:t>
    </dgm:pt>
    <dgm:pt modelId="{A78E8443-EDDD-478B-81E4-2F4C1B3F3A34}" type="parTrans" cxnId="{94BD103E-0675-4740-A243-27999308E343}">
      <dgm:prSet/>
      <dgm:spPr/>
      <dgm:t>
        <a:bodyPr/>
        <a:lstStyle/>
        <a:p>
          <a:endParaRPr lang="en-US"/>
        </a:p>
      </dgm:t>
    </dgm:pt>
    <dgm:pt modelId="{6FB9EC61-36C9-4E55-9603-97379CFE1FC5}" type="sibTrans" cxnId="{94BD103E-0675-4740-A243-27999308E343}">
      <dgm:prSet/>
      <dgm:spPr/>
      <dgm:t>
        <a:bodyPr/>
        <a:lstStyle/>
        <a:p>
          <a:endParaRPr lang="en-US"/>
        </a:p>
      </dgm:t>
    </dgm:pt>
    <dgm:pt modelId="{2A7161F4-7840-4B1B-AACA-80193024D9FA}">
      <dgm:prSet phldrT="[Text]"/>
      <dgm:spPr/>
      <dgm:t>
        <a:bodyPr/>
        <a:lstStyle/>
        <a:p>
          <a:r>
            <a:rPr lang="en-US" dirty="0" err="1" smtClean="0"/>
            <a:t>Keramik</a:t>
          </a:r>
          <a:endParaRPr lang="en-US" dirty="0"/>
        </a:p>
      </dgm:t>
    </dgm:pt>
    <dgm:pt modelId="{47BA8291-44A3-41B9-AEB9-BD1624510C0A}" type="parTrans" cxnId="{CB54238E-DF3D-44A0-B0FA-386761DF6BC1}">
      <dgm:prSet/>
      <dgm:spPr/>
      <dgm:t>
        <a:bodyPr/>
        <a:lstStyle/>
        <a:p>
          <a:endParaRPr lang="en-US"/>
        </a:p>
      </dgm:t>
    </dgm:pt>
    <dgm:pt modelId="{C9EBEE29-F462-454A-AB0E-52D1B29DE2F2}" type="sibTrans" cxnId="{CB54238E-DF3D-44A0-B0FA-386761DF6BC1}">
      <dgm:prSet/>
      <dgm:spPr/>
      <dgm:t>
        <a:bodyPr/>
        <a:lstStyle/>
        <a:p>
          <a:endParaRPr lang="en-US"/>
        </a:p>
      </dgm:t>
    </dgm:pt>
    <dgm:pt modelId="{2E315416-A9A1-4C6A-B65C-C305A1D50BE6}">
      <dgm:prSet phldrT="[Text]"/>
      <dgm:spPr/>
      <dgm:t>
        <a:bodyPr/>
        <a:lstStyle/>
        <a:p>
          <a:r>
            <a:rPr lang="en-US" dirty="0" err="1" smtClean="0"/>
            <a:t>Komposit</a:t>
          </a:r>
          <a:endParaRPr lang="en-US" dirty="0"/>
        </a:p>
      </dgm:t>
    </dgm:pt>
    <dgm:pt modelId="{A8469173-E930-48A9-BC29-6C44F5D028A2}" type="parTrans" cxnId="{AE554BF1-DEA7-4483-8975-49F1FA648B83}">
      <dgm:prSet/>
      <dgm:spPr/>
      <dgm:t>
        <a:bodyPr/>
        <a:lstStyle/>
        <a:p>
          <a:endParaRPr lang="en-US"/>
        </a:p>
      </dgm:t>
    </dgm:pt>
    <dgm:pt modelId="{AB87E65E-1BD1-4767-9056-4B77D7B11B83}" type="sibTrans" cxnId="{AE554BF1-DEA7-4483-8975-49F1FA648B83}">
      <dgm:prSet/>
      <dgm:spPr/>
      <dgm:t>
        <a:bodyPr/>
        <a:lstStyle/>
        <a:p>
          <a:endParaRPr lang="en-US"/>
        </a:p>
      </dgm:t>
    </dgm:pt>
    <dgm:pt modelId="{09B897EF-7863-4A57-9E12-BACBC65608BA}">
      <dgm:prSet phldrT="[Text]"/>
      <dgm:spPr/>
      <dgm:t>
        <a:bodyPr/>
        <a:lstStyle/>
        <a:p>
          <a:r>
            <a:rPr lang="en-US" smtClean="0"/>
            <a:t>Polimer</a:t>
          </a:r>
          <a:endParaRPr lang="en-US" dirty="0"/>
        </a:p>
      </dgm:t>
    </dgm:pt>
    <dgm:pt modelId="{FCB6A9D4-C992-4EC2-9159-048A7DF264BC}" type="parTrans" cxnId="{43992886-698F-4127-AA61-0A48CD8FA985}">
      <dgm:prSet/>
      <dgm:spPr/>
      <dgm:t>
        <a:bodyPr/>
        <a:lstStyle/>
        <a:p>
          <a:endParaRPr lang="en-US"/>
        </a:p>
      </dgm:t>
    </dgm:pt>
    <dgm:pt modelId="{1D878310-340F-4DE8-92CF-766B73B75F0B}" type="sibTrans" cxnId="{43992886-698F-4127-AA61-0A48CD8FA985}">
      <dgm:prSet/>
      <dgm:spPr/>
      <dgm:t>
        <a:bodyPr/>
        <a:lstStyle/>
        <a:p>
          <a:endParaRPr lang="en-US"/>
        </a:p>
      </dgm:t>
    </dgm:pt>
    <dgm:pt modelId="{510BA074-238E-4898-9726-EA0F8E2E2442}">
      <dgm:prSet phldrT="[Text]"/>
      <dgm:spPr/>
      <dgm:t>
        <a:bodyPr/>
        <a:lstStyle/>
        <a:p>
          <a:r>
            <a:rPr lang="en-US" dirty="0" err="1" smtClean="0"/>
            <a:t>Logam</a:t>
          </a:r>
          <a:r>
            <a:rPr lang="en-US" dirty="0" smtClean="0"/>
            <a:t> </a:t>
          </a:r>
          <a:r>
            <a:rPr lang="en-US" dirty="0" err="1" smtClean="0"/>
            <a:t>fero</a:t>
          </a:r>
          <a:endParaRPr lang="en-US" dirty="0"/>
        </a:p>
      </dgm:t>
    </dgm:pt>
    <dgm:pt modelId="{661E07EC-5E87-4347-942A-28C8B4BE573A}" type="parTrans" cxnId="{81E41395-7B3C-4430-BFA9-8B53C82E5B4E}">
      <dgm:prSet/>
      <dgm:spPr/>
      <dgm:t>
        <a:bodyPr/>
        <a:lstStyle/>
        <a:p>
          <a:endParaRPr lang="en-US"/>
        </a:p>
      </dgm:t>
    </dgm:pt>
    <dgm:pt modelId="{7B58C42F-DF49-4D9B-B594-5DB0C92E163D}" type="sibTrans" cxnId="{81E41395-7B3C-4430-BFA9-8B53C82E5B4E}">
      <dgm:prSet/>
      <dgm:spPr/>
      <dgm:t>
        <a:bodyPr/>
        <a:lstStyle/>
        <a:p>
          <a:endParaRPr lang="en-US"/>
        </a:p>
      </dgm:t>
    </dgm:pt>
    <dgm:pt modelId="{AAEB860A-0594-4314-98B2-595E3C5FBD67}">
      <dgm:prSet phldrT="[Text]"/>
      <dgm:spPr/>
      <dgm:t>
        <a:bodyPr/>
        <a:lstStyle/>
        <a:p>
          <a:r>
            <a:rPr lang="en-US" dirty="0" smtClean="0"/>
            <a:t>Non </a:t>
          </a:r>
          <a:r>
            <a:rPr lang="en-US" dirty="0" err="1" smtClean="0"/>
            <a:t>fero</a:t>
          </a:r>
          <a:endParaRPr lang="en-US" dirty="0"/>
        </a:p>
      </dgm:t>
    </dgm:pt>
    <dgm:pt modelId="{071A95D0-A103-414F-86BB-164D709FD6BA}" type="parTrans" cxnId="{3ADA41B9-8F2F-4CE4-AC9E-99CA446CF10E}">
      <dgm:prSet/>
      <dgm:spPr/>
      <dgm:t>
        <a:bodyPr/>
        <a:lstStyle/>
        <a:p>
          <a:endParaRPr lang="en-US"/>
        </a:p>
      </dgm:t>
    </dgm:pt>
    <dgm:pt modelId="{08057393-21E2-409F-B7EA-44399679CDDE}" type="sibTrans" cxnId="{3ADA41B9-8F2F-4CE4-AC9E-99CA446CF10E}">
      <dgm:prSet/>
      <dgm:spPr/>
      <dgm:t>
        <a:bodyPr/>
        <a:lstStyle/>
        <a:p>
          <a:endParaRPr lang="en-US"/>
        </a:p>
      </dgm:t>
    </dgm:pt>
    <dgm:pt modelId="{15356B33-1F5B-427D-826D-7D62D3F89273}" type="pres">
      <dgm:prSet presAssocID="{F9039427-CC11-49AC-9E2D-B4D7CCFDB31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09731C98-CE9B-46BA-9985-E354D63B0AEE}" type="pres">
      <dgm:prSet presAssocID="{CC976C34-4B4D-4141-8DAD-A4F06EA45F68}" presName="hierRoot1" presStyleCnt="0"/>
      <dgm:spPr/>
    </dgm:pt>
    <dgm:pt modelId="{041E89D4-E67E-4774-B0F2-F9A345EA33D8}" type="pres">
      <dgm:prSet presAssocID="{CC976C34-4B4D-4141-8DAD-A4F06EA45F68}" presName="composite" presStyleCnt="0"/>
      <dgm:spPr/>
    </dgm:pt>
    <dgm:pt modelId="{B7426EB0-1DC9-4E0C-99DA-93BC0EE956BE}" type="pres">
      <dgm:prSet presAssocID="{CC976C34-4B4D-4141-8DAD-A4F06EA45F68}" presName="background" presStyleLbl="node0" presStyleIdx="0" presStyleCnt="1"/>
      <dgm:spPr/>
    </dgm:pt>
    <dgm:pt modelId="{35D5F671-1965-4E41-8A99-81DC92512581}" type="pres">
      <dgm:prSet presAssocID="{CC976C34-4B4D-4141-8DAD-A4F06EA45F68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E686EFF-C7CA-4586-850A-EB1CEB91928E}" type="pres">
      <dgm:prSet presAssocID="{CC976C34-4B4D-4141-8DAD-A4F06EA45F68}" presName="hierChild2" presStyleCnt="0"/>
      <dgm:spPr/>
    </dgm:pt>
    <dgm:pt modelId="{9ADB3D3A-4581-4E5B-BEF9-63F86E7511BA}" type="pres">
      <dgm:prSet presAssocID="{D3137717-9A49-4C7A-8EC1-EE88368CCA01}" presName="Name10" presStyleLbl="parChTrans1D2" presStyleIdx="0" presStyleCnt="2"/>
      <dgm:spPr/>
      <dgm:t>
        <a:bodyPr/>
        <a:lstStyle/>
        <a:p>
          <a:endParaRPr lang="en-US"/>
        </a:p>
      </dgm:t>
    </dgm:pt>
    <dgm:pt modelId="{2F4B1E03-FCD2-46F5-86DC-ABBD8866C32E}" type="pres">
      <dgm:prSet presAssocID="{F77D94B0-0F53-4F46-B081-24A4A5561526}" presName="hierRoot2" presStyleCnt="0"/>
      <dgm:spPr/>
    </dgm:pt>
    <dgm:pt modelId="{0FEBD493-FE6F-470C-B482-C805E0FE255A}" type="pres">
      <dgm:prSet presAssocID="{F77D94B0-0F53-4F46-B081-24A4A5561526}" presName="composite2" presStyleCnt="0"/>
      <dgm:spPr/>
    </dgm:pt>
    <dgm:pt modelId="{4C6AD4E2-2487-43F9-BFEA-865B3DEBA749}" type="pres">
      <dgm:prSet presAssocID="{F77D94B0-0F53-4F46-B081-24A4A5561526}" presName="background2" presStyleLbl="node2" presStyleIdx="0" presStyleCnt="2"/>
      <dgm:spPr/>
    </dgm:pt>
    <dgm:pt modelId="{D7142DD7-1ABA-43E5-A392-B104287F5A9D}" type="pres">
      <dgm:prSet presAssocID="{F77D94B0-0F53-4F46-B081-24A4A5561526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E579159-8366-4CEA-B301-CC58127781B6}" type="pres">
      <dgm:prSet presAssocID="{F77D94B0-0F53-4F46-B081-24A4A5561526}" presName="hierChild3" presStyleCnt="0"/>
      <dgm:spPr/>
    </dgm:pt>
    <dgm:pt modelId="{1EB2E0E8-D763-40F4-88E5-B35EE304BFC2}" type="pres">
      <dgm:prSet presAssocID="{661E07EC-5E87-4347-942A-28C8B4BE573A}" presName="Name17" presStyleLbl="parChTrans1D3" presStyleIdx="0" presStyleCnt="5"/>
      <dgm:spPr/>
      <dgm:t>
        <a:bodyPr/>
        <a:lstStyle/>
        <a:p>
          <a:endParaRPr lang="en-US"/>
        </a:p>
      </dgm:t>
    </dgm:pt>
    <dgm:pt modelId="{0A5C5D0B-BA6C-4C9D-AD99-9D4F50522155}" type="pres">
      <dgm:prSet presAssocID="{510BA074-238E-4898-9726-EA0F8E2E2442}" presName="hierRoot3" presStyleCnt="0"/>
      <dgm:spPr/>
    </dgm:pt>
    <dgm:pt modelId="{109BA7CD-5673-4CAA-AD9C-6AAD728852C8}" type="pres">
      <dgm:prSet presAssocID="{510BA074-238E-4898-9726-EA0F8E2E2442}" presName="composite3" presStyleCnt="0"/>
      <dgm:spPr/>
    </dgm:pt>
    <dgm:pt modelId="{4F00B7AB-F23F-4092-9F7F-8FE22931C5C8}" type="pres">
      <dgm:prSet presAssocID="{510BA074-238E-4898-9726-EA0F8E2E2442}" presName="background3" presStyleLbl="node3" presStyleIdx="0" presStyleCnt="5"/>
      <dgm:spPr/>
    </dgm:pt>
    <dgm:pt modelId="{1CB263EE-D573-4B0F-9861-01DFFE12AF8E}" type="pres">
      <dgm:prSet presAssocID="{510BA074-238E-4898-9726-EA0F8E2E2442}" presName="text3" presStyleLbl="fgAcc3" presStyleIdx="0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5753C74-11B7-4480-AC87-44D38BD8735C}" type="pres">
      <dgm:prSet presAssocID="{510BA074-238E-4898-9726-EA0F8E2E2442}" presName="hierChild4" presStyleCnt="0"/>
      <dgm:spPr/>
    </dgm:pt>
    <dgm:pt modelId="{04FD8E0C-2E5F-470D-8674-8BB564525BA3}" type="pres">
      <dgm:prSet presAssocID="{18A8D0FB-DFD4-4471-B97D-5821AAC95D82}" presName="Name23" presStyleLbl="parChTrans1D4" presStyleIdx="0" presStyleCnt="2"/>
      <dgm:spPr/>
      <dgm:t>
        <a:bodyPr/>
        <a:lstStyle/>
        <a:p>
          <a:endParaRPr lang="en-US"/>
        </a:p>
      </dgm:t>
    </dgm:pt>
    <dgm:pt modelId="{B20C93B9-7E23-465A-A564-0D9DD13FE97B}" type="pres">
      <dgm:prSet presAssocID="{F7890BE8-BADD-4C03-8C1C-9C263A6EEEB8}" presName="hierRoot4" presStyleCnt="0"/>
      <dgm:spPr/>
    </dgm:pt>
    <dgm:pt modelId="{E8D82249-C766-49D4-A416-EFDA03E8D1EB}" type="pres">
      <dgm:prSet presAssocID="{F7890BE8-BADD-4C03-8C1C-9C263A6EEEB8}" presName="composite4" presStyleCnt="0"/>
      <dgm:spPr/>
    </dgm:pt>
    <dgm:pt modelId="{4EFDE8AF-5A84-469A-BF0F-7159B4460635}" type="pres">
      <dgm:prSet presAssocID="{F7890BE8-BADD-4C03-8C1C-9C263A6EEEB8}" presName="background4" presStyleLbl="node4" presStyleIdx="0" presStyleCnt="2"/>
      <dgm:spPr/>
    </dgm:pt>
    <dgm:pt modelId="{2E3A1136-7FD7-471D-BA22-AE06B8FF1F25}" type="pres">
      <dgm:prSet presAssocID="{F7890BE8-BADD-4C03-8C1C-9C263A6EEEB8}" presName="text4" presStyleLbl="fgAcc4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FC4AE5D-2CD2-4F63-9FBA-3EAD7E2A1619}" type="pres">
      <dgm:prSet presAssocID="{F7890BE8-BADD-4C03-8C1C-9C263A6EEEB8}" presName="hierChild5" presStyleCnt="0"/>
      <dgm:spPr/>
    </dgm:pt>
    <dgm:pt modelId="{0844C303-8F1C-49CD-91C6-B12E3DEE14DD}" type="pres">
      <dgm:prSet presAssocID="{A78E8443-EDDD-478B-81E4-2F4C1B3F3A34}" presName="Name23" presStyleLbl="parChTrans1D4" presStyleIdx="1" presStyleCnt="2"/>
      <dgm:spPr/>
      <dgm:t>
        <a:bodyPr/>
        <a:lstStyle/>
        <a:p>
          <a:endParaRPr lang="en-US"/>
        </a:p>
      </dgm:t>
    </dgm:pt>
    <dgm:pt modelId="{CFA50492-2199-457A-BC3B-08F61C7E27DB}" type="pres">
      <dgm:prSet presAssocID="{B994CC00-A15F-4A62-866C-D6E1D12AE8EA}" presName="hierRoot4" presStyleCnt="0"/>
      <dgm:spPr/>
    </dgm:pt>
    <dgm:pt modelId="{64FE6043-00A9-4908-BCAA-0CAA0EA5E1BB}" type="pres">
      <dgm:prSet presAssocID="{B994CC00-A15F-4A62-866C-D6E1D12AE8EA}" presName="composite4" presStyleCnt="0"/>
      <dgm:spPr/>
    </dgm:pt>
    <dgm:pt modelId="{FB8F9C55-8561-40EA-AD34-5219785745C1}" type="pres">
      <dgm:prSet presAssocID="{B994CC00-A15F-4A62-866C-D6E1D12AE8EA}" presName="background4" presStyleLbl="node4" presStyleIdx="1" presStyleCnt="2"/>
      <dgm:spPr/>
    </dgm:pt>
    <dgm:pt modelId="{CFAC2BFB-1309-4327-A8CC-450ADE1F7210}" type="pres">
      <dgm:prSet presAssocID="{B994CC00-A15F-4A62-866C-D6E1D12AE8EA}" presName="text4" presStyleLbl="fgAcc4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ACFAD4D-9225-43DF-B6E5-F5FCC9D5428A}" type="pres">
      <dgm:prSet presAssocID="{B994CC00-A15F-4A62-866C-D6E1D12AE8EA}" presName="hierChild5" presStyleCnt="0"/>
      <dgm:spPr/>
    </dgm:pt>
    <dgm:pt modelId="{688C2F1F-4ABD-46DB-A840-05B44060579D}" type="pres">
      <dgm:prSet presAssocID="{071A95D0-A103-414F-86BB-164D709FD6BA}" presName="Name17" presStyleLbl="parChTrans1D3" presStyleIdx="1" presStyleCnt="5"/>
      <dgm:spPr/>
      <dgm:t>
        <a:bodyPr/>
        <a:lstStyle/>
        <a:p>
          <a:endParaRPr lang="en-US"/>
        </a:p>
      </dgm:t>
    </dgm:pt>
    <dgm:pt modelId="{01E98A50-730C-4FBA-A95F-72C245719F04}" type="pres">
      <dgm:prSet presAssocID="{AAEB860A-0594-4314-98B2-595E3C5FBD67}" presName="hierRoot3" presStyleCnt="0"/>
      <dgm:spPr/>
    </dgm:pt>
    <dgm:pt modelId="{1282F232-8557-4D44-9A7B-919EBF125BDA}" type="pres">
      <dgm:prSet presAssocID="{AAEB860A-0594-4314-98B2-595E3C5FBD67}" presName="composite3" presStyleCnt="0"/>
      <dgm:spPr/>
    </dgm:pt>
    <dgm:pt modelId="{4F0553E7-DC48-44B9-818B-F430F58B0158}" type="pres">
      <dgm:prSet presAssocID="{AAEB860A-0594-4314-98B2-595E3C5FBD67}" presName="background3" presStyleLbl="node3" presStyleIdx="1" presStyleCnt="5"/>
      <dgm:spPr/>
    </dgm:pt>
    <dgm:pt modelId="{782D9804-599E-4832-826F-0AE11D02143A}" type="pres">
      <dgm:prSet presAssocID="{AAEB860A-0594-4314-98B2-595E3C5FBD67}" presName="text3" presStyleLbl="fgAcc3" presStyleIdx="1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7D07A96-B4E0-4029-8743-FDBA9EB606C3}" type="pres">
      <dgm:prSet presAssocID="{AAEB860A-0594-4314-98B2-595E3C5FBD67}" presName="hierChild4" presStyleCnt="0"/>
      <dgm:spPr/>
    </dgm:pt>
    <dgm:pt modelId="{00E8422F-F0FD-4C2C-ADB5-B3E6FC989178}" type="pres">
      <dgm:prSet presAssocID="{AECDEAEF-98B0-4B67-81C8-69310A8D1306}" presName="Name10" presStyleLbl="parChTrans1D2" presStyleIdx="1" presStyleCnt="2"/>
      <dgm:spPr/>
      <dgm:t>
        <a:bodyPr/>
        <a:lstStyle/>
        <a:p>
          <a:endParaRPr lang="en-US"/>
        </a:p>
      </dgm:t>
    </dgm:pt>
    <dgm:pt modelId="{FB2978D3-C982-403B-A382-136992EB8015}" type="pres">
      <dgm:prSet presAssocID="{939708D4-E216-4E39-B6DA-46FD8A8E4FCB}" presName="hierRoot2" presStyleCnt="0"/>
      <dgm:spPr/>
    </dgm:pt>
    <dgm:pt modelId="{C43A45B6-B7AE-49E8-8AAA-C2DE314EB402}" type="pres">
      <dgm:prSet presAssocID="{939708D4-E216-4E39-B6DA-46FD8A8E4FCB}" presName="composite2" presStyleCnt="0"/>
      <dgm:spPr/>
    </dgm:pt>
    <dgm:pt modelId="{64572795-C8C7-4C5A-A543-3BF86C9759B4}" type="pres">
      <dgm:prSet presAssocID="{939708D4-E216-4E39-B6DA-46FD8A8E4FCB}" presName="background2" presStyleLbl="node2" presStyleIdx="1" presStyleCnt="2"/>
      <dgm:spPr/>
    </dgm:pt>
    <dgm:pt modelId="{1399B96F-32A8-40C3-89DC-CC9E0EA6C289}" type="pres">
      <dgm:prSet presAssocID="{939708D4-E216-4E39-B6DA-46FD8A8E4FCB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24DA187-C664-4A39-B44B-038F957DE331}" type="pres">
      <dgm:prSet presAssocID="{939708D4-E216-4E39-B6DA-46FD8A8E4FCB}" presName="hierChild3" presStyleCnt="0"/>
      <dgm:spPr/>
    </dgm:pt>
    <dgm:pt modelId="{DBFD8A56-C9DA-4390-BF27-E603274F9ABF}" type="pres">
      <dgm:prSet presAssocID="{FCB6A9D4-C992-4EC2-9159-048A7DF264BC}" presName="Name17" presStyleLbl="parChTrans1D3" presStyleIdx="2" presStyleCnt="5"/>
      <dgm:spPr/>
      <dgm:t>
        <a:bodyPr/>
        <a:lstStyle/>
        <a:p>
          <a:endParaRPr lang="en-US"/>
        </a:p>
      </dgm:t>
    </dgm:pt>
    <dgm:pt modelId="{628E1C1E-C85C-4773-8D82-6803C51AA859}" type="pres">
      <dgm:prSet presAssocID="{09B897EF-7863-4A57-9E12-BACBC65608BA}" presName="hierRoot3" presStyleCnt="0"/>
      <dgm:spPr/>
    </dgm:pt>
    <dgm:pt modelId="{A0C56565-0912-46B0-8D17-BED6D27817B2}" type="pres">
      <dgm:prSet presAssocID="{09B897EF-7863-4A57-9E12-BACBC65608BA}" presName="composite3" presStyleCnt="0"/>
      <dgm:spPr/>
    </dgm:pt>
    <dgm:pt modelId="{43A59EC7-3BB3-4FDD-8752-9B7E85AD1A88}" type="pres">
      <dgm:prSet presAssocID="{09B897EF-7863-4A57-9E12-BACBC65608BA}" presName="background3" presStyleLbl="node3" presStyleIdx="2" presStyleCnt="5"/>
      <dgm:spPr/>
    </dgm:pt>
    <dgm:pt modelId="{F75D3D09-57A2-4443-BD6E-081ED67C565E}" type="pres">
      <dgm:prSet presAssocID="{09B897EF-7863-4A57-9E12-BACBC65608BA}" presName="text3" presStyleLbl="fgAcc3" presStyleIdx="2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46121F6-D5F2-43D2-9B93-2847DDF5D4E9}" type="pres">
      <dgm:prSet presAssocID="{09B897EF-7863-4A57-9E12-BACBC65608BA}" presName="hierChild4" presStyleCnt="0"/>
      <dgm:spPr/>
    </dgm:pt>
    <dgm:pt modelId="{3DCA5B5A-154B-49BA-8D3C-75BE1D66EA1F}" type="pres">
      <dgm:prSet presAssocID="{47BA8291-44A3-41B9-AEB9-BD1624510C0A}" presName="Name17" presStyleLbl="parChTrans1D3" presStyleIdx="3" presStyleCnt="5"/>
      <dgm:spPr/>
      <dgm:t>
        <a:bodyPr/>
        <a:lstStyle/>
        <a:p>
          <a:endParaRPr lang="en-US"/>
        </a:p>
      </dgm:t>
    </dgm:pt>
    <dgm:pt modelId="{7536AF3C-D16D-4332-B470-8279FA0BA4FA}" type="pres">
      <dgm:prSet presAssocID="{2A7161F4-7840-4B1B-AACA-80193024D9FA}" presName="hierRoot3" presStyleCnt="0"/>
      <dgm:spPr/>
    </dgm:pt>
    <dgm:pt modelId="{42B9DC4E-1800-4B16-B13C-852DFC567957}" type="pres">
      <dgm:prSet presAssocID="{2A7161F4-7840-4B1B-AACA-80193024D9FA}" presName="composite3" presStyleCnt="0"/>
      <dgm:spPr/>
    </dgm:pt>
    <dgm:pt modelId="{2F77CDCC-6E74-42C9-B96A-BD7DA9124D93}" type="pres">
      <dgm:prSet presAssocID="{2A7161F4-7840-4B1B-AACA-80193024D9FA}" presName="background3" presStyleLbl="node3" presStyleIdx="3" presStyleCnt="5"/>
      <dgm:spPr/>
    </dgm:pt>
    <dgm:pt modelId="{22D4F309-B345-44D1-964E-6403B7865FDA}" type="pres">
      <dgm:prSet presAssocID="{2A7161F4-7840-4B1B-AACA-80193024D9FA}" presName="text3" presStyleLbl="fgAcc3" presStyleIdx="3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C0F464E-25D1-47D4-98EA-98931E69F21A}" type="pres">
      <dgm:prSet presAssocID="{2A7161F4-7840-4B1B-AACA-80193024D9FA}" presName="hierChild4" presStyleCnt="0"/>
      <dgm:spPr/>
    </dgm:pt>
    <dgm:pt modelId="{24EFA907-E92F-45A0-AB7B-4CE2BDE65C92}" type="pres">
      <dgm:prSet presAssocID="{A8469173-E930-48A9-BC29-6C44F5D028A2}" presName="Name17" presStyleLbl="parChTrans1D3" presStyleIdx="4" presStyleCnt="5"/>
      <dgm:spPr/>
      <dgm:t>
        <a:bodyPr/>
        <a:lstStyle/>
        <a:p>
          <a:endParaRPr lang="en-US"/>
        </a:p>
      </dgm:t>
    </dgm:pt>
    <dgm:pt modelId="{8D74ED81-8713-47D3-8BF2-70CCFD7E53A8}" type="pres">
      <dgm:prSet presAssocID="{2E315416-A9A1-4C6A-B65C-C305A1D50BE6}" presName="hierRoot3" presStyleCnt="0"/>
      <dgm:spPr/>
    </dgm:pt>
    <dgm:pt modelId="{92150333-5369-40D5-A06A-02E7635CFFE5}" type="pres">
      <dgm:prSet presAssocID="{2E315416-A9A1-4C6A-B65C-C305A1D50BE6}" presName="composite3" presStyleCnt="0"/>
      <dgm:spPr/>
    </dgm:pt>
    <dgm:pt modelId="{9D5C67EE-EA3B-44B6-B326-C4AD29AC41BE}" type="pres">
      <dgm:prSet presAssocID="{2E315416-A9A1-4C6A-B65C-C305A1D50BE6}" presName="background3" presStyleLbl="node3" presStyleIdx="4" presStyleCnt="5"/>
      <dgm:spPr/>
    </dgm:pt>
    <dgm:pt modelId="{1D1BD33A-5E10-4CA2-8D14-C0C378456761}" type="pres">
      <dgm:prSet presAssocID="{2E315416-A9A1-4C6A-B65C-C305A1D50BE6}" presName="text3" presStyleLbl="fgAcc3" presStyleIdx="4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5F2EE25-E11B-4D25-9B99-E4B9B43AD95C}" type="pres">
      <dgm:prSet presAssocID="{2E315416-A9A1-4C6A-B65C-C305A1D50BE6}" presName="hierChild4" presStyleCnt="0"/>
      <dgm:spPr/>
    </dgm:pt>
  </dgm:ptLst>
  <dgm:cxnLst>
    <dgm:cxn modelId="{55523745-AB80-41D0-A574-FF0DAB43173F}" srcId="{F9039427-CC11-49AC-9E2D-B4D7CCFDB31C}" destId="{CC976C34-4B4D-4141-8DAD-A4F06EA45F68}" srcOrd="0" destOrd="0" parTransId="{DB393B7A-B438-4E36-AF89-62BDA22EE480}" sibTransId="{21D9DA0E-8013-47D8-82D9-62ACC0E80ED3}"/>
    <dgm:cxn modelId="{3ADA41B9-8F2F-4CE4-AC9E-99CA446CF10E}" srcId="{F77D94B0-0F53-4F46-B081-24A4A5561526}" destId="{AAEB860A-0594-4314-98B2-595E3C5FBD67}" srcOrd="1" destOrd="0" parTransId="{071A95D0-A103-414F-86BB-164D709FD6BA}" sibTransId="{08057393-21E2-409F-B7EA-44399679CDDE}"/>
    <dgm:cxn modelId="{D4B19C47-D807-40EE-8BAE-CCB82FE4CE53}" type="presOf" srcId="{A8469173-E930-48A9-BC29-6C44F5D028A2}" destId="{24EFA907-E92F-45A0-AB7B-4CE2BDE65C92}" srcOrd="0" destOrd="0" presId="urn:microsoft.com/office/officeart/2005/8/layout/hierarchy1"/>
    <dgm:cxn modelId="{1A028F2E-30C7-4896-8C73-1BCD56E13333}" type="presOf" srcId="{FCB6A9D4-C992-4EC2-9159-048A7DF264BC}" destId="{DBFD8A56-C9DA-4390-BF27-E603274F9ABF}" srcOrd="0" destOrd="0" presId="urn:microsoft.com/office/officeart/2005/8/layout/hierarchy1"/>
    <dgm:cxn modelId="{F31E56D2-1922-443E-83A8-1FA5BA734D10}" type="presOf" srcId="{A78E8443-EDDD-478B-81E4-2F4C1B3F3A34}" destId="{0844C303-8F1C-49CD-91C6-B12E3DEE14DD}" srcOrd="0" destOrd="0" presId="urn:microsoft.com/office/officeart/2005/8/layout/hierarchy1"/>
    <dgm:cxn modelId="{61C1F025-B757-481B-9690-3E4210BB58E0}" type="presOf" srcId="{2E315416-A9A1-4C6A-B65C-C305A1D50BE6}" destId="{1D1BD33A-5E10-4CA2-8D14-C0C378456761}" srcOrd="0" destOrd="0" presId="urn:microsoft.com/office/officeart/2005/8/layout/hierarchy1"/>
    <dgm:cxn modelId="{B54DE38A-F635-44A5-86D9-974EAFA03918}" type="presOf" srcId="{661E07EC-5E87-4347-942A-28C8B4BE573A}" destId="{1EB2E0E8-D763-40F4-88E5-B35EE304BFC2}" srcOrd="0" destOrd="0" presId="urn:microsoft.com/office/officeart/2005/8/layout/hierarchy1"/>
    <dgm:cxn modelId="{635AAA73-DEF5-4BBE-BE54-98D7FC718FBB}" srcId="{CC976C34-4B4D-4141-8DAD-A4F06EA45F68}" destId="{F77D94B0-0F53-4F46-B081-24A4A5561526}" srcOrd="0" destOrd="0" parTransId="{D3137717-9A49-4C7A-8EC1-EE88368CCA01}" sibTransId="{93B24DDE-2FBD-4705-9084-FA2D31745934}"/>
    <dgm:cxn modelId="{D77C4460-F4AA-4D0C-AC80-B29985EF5509}" type="presOf" srcId="{18A8D0FB-DFD4-4471-B97D-5821AAC95D82}" destId="{04FD8E0C-2E5F-470D-8674-8BB564525BA3}" srcOrd="0" destOrd="0" presId="urn:microsoft.com/office/officeart/2005/8/layout/hierarchy1"/>
    <dgm:cxn modelId="{1732FC3F-D039-45FF-90EC-7C10BFE134B7}" srcId="{CC976C34-4B4D-4141-8DAD-A4F06EA45F68}" destId="{939708D4-E216-4E39-B6DA-46FD8A8E4FCB}" srcOrd="1" destOrd="0" parTransId="{AECDEAEF-98B0-4B67-81C8-69310A8D1306}" sibTransId="{97ED1C89-FA0B-411F-B4E9-1B192EC5B916}"/>
    <dgm:cxn modelId="{18592E0C-1BD9-4301-BBF4-5140E7481399}" type="presOf" srcId="{2A7161F4-7840-4B1B-AACA-80193024D9FA}" destId="{22D4F309-B345-44D1-964E-6403B7865FDA}" srcOrd="0" destOrd="0" presId="urn:microsoft.com/office/officeart/2005/8/layout/hierarchy1"/>
    <dgm:cxn modelId="{15AFD2EC-5EDE-4A92-A842-6B64C4E67178}" type="presOf" srcId="{510BA074-238E-4898-9726-EA0F8E2E2442}" destId="{1CB263EE-D573-4B0F-9861-01DFFE12AF8E}" srcOrd="0" destOrd="0" presId="urn:microsoft.com/office/officeart/2005/8/layout/hierarchy1"/>
    <dgm:cxn modelId="{AA563485-7482-49DB-B04C-10E4B94CBA69}" srcId="{510BA074-238E-4898-9726-EA0F8E2E2442}" destId="{F7890BE8-BADD-4C03-8C1C-9C263A6EEEB8}" srcOrd="0" destOrd="0" parTransId="{18A8D0FB-DFD4-4471-B97D-5821AAC95D82}" sibTransId="{E8D25A23-C767-4FE0-A494-C001CB4D854A}"/>
    <dgm:cxn modelId="{CB54238E-DF3D-44A0-B0FA-386761DF6BC1}" srcId="{939708D4-E216-4E39-B6DA-46FD8A8E4FCB}" destId="{2A7161F4-7840-4B1B-AACA-80193024D9FA}" srcOrd="1" destOrd="0" parTransId="{47BA8291-44A3-41B9-AEB9-BD1624510C0A}" sibTransId="{C9EBEE29-F462-454A-AB0E-52D1B29DE2F2}"/>
    <dgm:cxn modelId="{ADA72754-68EE-4E24-A9C4-AE72E780774B}" type="presOf" srcId="{F77D94B0-0F53-4F46-B081-24A4A5561526}" destId="{D7142DD7-1ABA-43E5-A392-B104287F5A9D}" srcOrd="0" destOrd="0" presId="urn:microsoft.com/office/officeart/2005/8/layout/hierarchy1"/>
    <dgm:cxn modelId="{8CAA1C1C-B1E8-4CAB-A8DA-9CA3DBB11444}" type="presOf" srcId="{47BA8291-44A3-41B9-AEB9-BD1624510C0A}" destId="{3DCA5B5A-154B-49BA-8D3C-75BE1D66EA1F}" srcOrd="0" destOrd="0" presId="urn:microsoft.com/office/officeart/2005/8/layout/hierarchy1"/>
    <dgm:cxn modelId="{BC886A31-D7D9-41A0-BB02-1DAD8D2CA9F7}" type="presOf" srcId="{AAEB860A-0594-4314-98B2-595E3C5FBD67}" destId="{782D9804-599E-4832-826F-0AE11D02143A}" srcOrd="0" destOrd="0" presId="urn:microsoft.com/office/officeart/2005/8/layout/hierarchy1"/>
    <dgm:cxn modelId="{3E28BC50-45C7-43B3-8F52-0154B7734D42}" type="presOf" srcId="{B994CC00-A15F-4A62-866C-D6E1D12AE8EA}" destId="{CFAC2BFB-1309-4327-A8CC-450ADE1F7210}" srcOrd="0" destOrd="0" presId="urn:microsoft.com/office/officeart/2005/8/layout/hierarchy1"/>
    <dgm:cxn modelId="{37E31088-B3C2-425F-AE2E-2CF20B9E7D67}" type="presOf" srcId="{939708D4-E216-4E39-B6DA-46FD8A8E4FCB}" destId="{1399B96F-32A8-40C3-89DC-CC9E0EA6C289}" srcOrd="0" destOrd="0" presId="urn:microsoft.com/office/officeart/2005/8/layout/hierarchy1"/>
    <dgm:cxn modelId="{D03CECEA-E308-4072-A5FB-8B049328A7F0}" type="presOf" srcId="{071A95D0-A103-414F-86BB-164D709FD6BA}" destId="{688C2F1F-4ABD-46DB-A840-05B44060579D}" srcOrd="0" destOrd="0" presId="urn:microsoft.com/office/officeart/2005/8/layout/hierarchy1"/>
    <dgm:cxn modelId="{E7415FB2-CFBD-4E16-B2F7-64FBB100FFE9}" type="presOf" srcId="{AECDEAEF-98B0-4B67-81C8-69310A8D1306}" destId="{00E8422F-F0FD-4C2C-ADB5-B3E6FC989178}" srcOrd="0" destOrd="0" presId="urn:microsoft.com/office/officeart/2005/8/layout/hierarchy1"/>
    <dgm:cxn modelId="{AE554BF1-DEA7-4483-8975-49F1FA648B83}" srcId="{939708D4-E216-4E39-B6DA-46FD8A8E4FCB}" destId="{2E315416-A9A1-4C6A-B65C-C305A1D50BE6}" srcOrd="2" destOrd="0" parTransId="{A8469173-E930-48A9-BC29-6C44F5D028A2}" sibTransId="{AB87E65E-1BD1-4767-9056-4B77D7B11B83}"/>
    <dgm:cxn modelId="{15825741-5763-43A8-8D5D-B60682391402}" type="presOf" srcId="{CC976C34-4B4D-4141-8DAD-A4F06EA45F68}" destId="{35D5F671-1965-4E41-8A99-81DC92512581}" srcOrd="0" destOrd="0" presId="urn:microsoft.com/office/officeart/2005/8/layout/hierarchy1"/>
    <dgm:cxn modelId="{94BD103E-0675-4740-A243-27999308E343}" srcId="{510BA074-238E-4898-9726-EA0F8E2E2442}" destId="{B994CC00-A15F-4A62-866C-D6E1D12AE8EA}" srcOrd="1" destOrd="0" parTransId="{A78E8443-EDDD-478B-81E4-2F4C1B3F3A34}" sibTransId="{6FB9EC61-36C9-4E55-9603-97379CFE1FC5}"/>
    <dgm:cxn modelId="{45AEBB8C-6F26-4B2C-B30C-B73F7024DF6F}" type="presOf" srcId="{F7890BE8-BADD-4C03-8C1C-9C263A6EEEB8}" destId="{2E3A1136-7FD7-471D-BA22-AE06B8FF1F25}" srcOrd="0" destOrd="0" presId="urn:microsoft.com/office/officeart/2005/8/layout/hierarchy1"/>
    <dgm:cxn modelId="{E065D3AF-26BA-45AC-BCD2-B66AA750DAE4}" type="presOf" srcId="{F9039427-CC11-49AC-9E2D-B4D7CCFDB31C}" destId="{15356B33-1F5B-427D-826D-7D62D3F89273}" srcOrd="0" destOrd="0" presId="urn:microsoft.com/office/officeart/2005/8/layout/hierarchy1"/>
    <dgm:cxn modelId="{81E41395-7B3C-4430-BFA9-8B53C82E5B4E}" srcId="{F77D94B0-0F53-4F46-B081-24A4A5561526}" destId="{510BA074-238E-4898-9726-EA0F8E2E2442}" srcOrd="0" destOrd="0" parTransId="{661E07EC-5E87-4347-942A-28C8B4BE573A}" sibTransId="{7B58C42F-DF49-4D9B-B594-5DB0C92E163D}"/>
    <dgm:cxn modelId="{E7D42809-D9BC-4B87-93BA-1A4581D9EF1E}" type="presOf" srcId="{09B897EF-7863-4A57-9E12-BACBC65608BA}" destId="{F75D3D09-57A2-4443-BD6E-081ED67C565E}" srcOrd="0" destOrd="0" presId="urn:microsoft.com/office/officeart/2005/8/layout/hierarchy1"/>
    <dgm:cxn modelId="{43992886-698F-4127-AA61-0A48CD8FA985}" srcId="{939708D4-E216-4E39-B6DA-46FD8A8E4FCB}" destId="{09B897EF-7863-4A57-9E12-BACBC65608BA}" srcOrd="0" destOrd="0" parTransId="{FCB6A9D4-C992-4EC2-9159-048A7DF264BC}" sibTransId="{1D878310-340F-4DE8-92CF-766B73B75F0B}"/>
    <dgm:cxn modelId="{D587853A-D4E7-47D0-A069-964B977CFC09}" type="presOf" srcId="{D3137717-9A49-4C7A-8EC1-EE88368CCA01}" destId="{9ADB3D3A-4581-4E5B-BEF9-63F86E7511BA}" srcOrd="0" destOrd="0" presId="urn:microsoft.com/office/officeart/2005/8/layout/hierarchy1"/>
    <dgm:cxn modelId="{9DB528CE-CD60-4FFF-AF3F-D80DD3E07A23}" type="presParOf" srcId="{15356B33-1F5B-427D-826D-7D62D3F89273}" destId="{09731C98-CE9B-46BA-9985-E354D63B0AEE}" srcOrd="0" destOrd="0" presId="urn:microsoft.com/office/officeart/2005/8/layout/hierarchy1"/>
    <dgm:cxn modelId="{D5185E5F-76E5-49F9-B469-FF4612307E77}" type="presParOf" srcId="{09731C98-CE9B-46BA-9985-E354D63B0AEE}" destId="{041E89D4-E67E-4774-B0F2-F9A345EA33D8}" srcOrd="0" destOrd="0" presId="urn:microsoft.com/office/officeart/2005/8/layout/hierarchy1"/>
    <dgm:cxn modelId="{3C907EC7-8A86-4056-A34F-D6CCC325EAB6}" type="presParOf" srcId="{041E89D4-E67E-4774-B0F2-F9A345EA33D8}" destId="{B7426EB0-1DC9-4E0C-99DA-93BC0EE956BE}" srcOrd="0" destOrd="0" presId="urn:microsoft.com/office/officeart/2005/8/layout/hierarchy1"/>
    <dgm:cxn modelId="{02502F3D-F989-4738-9768-D801873ADD5E}" type="presParOf" srcId="{041E89D4-E67E-4774-B0F2-F9A345EA33D8}" destId="{35D5F671-1965-4E41-8A99-81DC92512581}" srcOrd="1" destOrd="0" presId="urn:microsoft.com/office/officeart/2005/8/layout/hierarchy1"/>
    <dgm:cxn modelId="{D9D0BDC9-89FB-48C0-9690-CD5EB44831CC}" type="presParOf" srcId="{09731C98-CE9B-46BA-9985-E354D63B0AEE}" destId="{EE686EFF-C7CA-4586-850A-EB1CEB91928E}" srcOrd="1" destOrd="0" presId="urn:microsoft.com/office/officeart/2005/8/layout/hierarchy1"/>
    <dgm:cxn modelId="{F8818E5B-CE37-494F-8364-BCDD0528D918}" type="presParOf" srcId="{EE686EFF-C7CA-4586-850A-EB1CEB91928E}" destId="{9ADB3D3A-4581-4E5B-BEF9-63F86E7511BA}" srcOrd="0" destOrd="0" presId="urn:microsoft.com/office/officeart/2005/8/layout/hierarchy1"/>
    <dgm:cxn modelId="{D8F5C7C1-08D3-41E8-8748-39E056B2E208}" type="presParOf" srcId="{EE686EFF-C7CA-4586-850A-EB1CEB91928E}" destId="{2F4B1E03-FCD2-46F5-86DC-ABBD8866C32E}" srcOrd="1" destOrd="0" presId="urn:microsoft.com/office/officeart/2005/8/layout/hierarchy1"/>
    <dgm:cxn modelId="{E8D726F9-F1DE-460D-B5C7-E38B28B3D7D2}" type="presParOf" srcId="{2F4B1E03-FCD2-46F5-86DC-ABBD8866C32E}" destId="{0FEBD493-FE6F-470C-B482-C805E0FE255A}" srcOrd="0" destOrd="0" presId="urn:microsoft.com/office/officeart/2005/8/layout/hierarchy1"/>
    <dgm:cxn modelId="{50BD4F3B-7E33-40F8-97EA-36B78EDB1647}" type="presParOf" srcId="{0FEBD493-FE6F-470C-B482-C805E0FE255A}" destId="{4C6AD4E2-2487-43F9-BFEA-865B3DEBA749}" srcOrd="0" destOrd="0" presId="urn:microsoft.com/office/officeart/2005/8/layout/hierarchy1"/>
    <dgm:cxn modelId="{9BE3472F-82A9-4378-8C5F-F83B75061B72}" type="presParOf" srcId="{0FEBD493-FE6F-470C-B482-C805E0FE255A}" destId="{D7142DD7-1ABA-43E5-A392-B104287F5A9D}" srcOrd="1" destOrd="0" presId="urn:microsoft.com/office/officeart/2005/8/layout/hierarchy1"/>
    <dgm:cxn modelId="{AB0C5E79-0CD8-4320-8321-A37BDD255906}" type="presParOf" srcId="{2F4B1E03-FCD2-46F5-86DC-ABBD8866C32E}" destId="{6E579159-8366-4CEA-B301-CC58127781B6}" srcOrd="1" destOrd="0" presId="urn:microsoft.com/office/officeart/2005/8/layout/hierarchy1"/>
    <dgm:cxn modelId="{AB3208A5-8011-4034-9318-31563B1EFC2D}" type="presParOf" srcId="{6E579159-8366-4CEA-B301-CC58127781B6}" destId="{1EB2E0E8-D763-40F4-88E5-B35EE304BFC2}" srcOrd="0" destOrd="0" presId="urn:microsoft.com/office/officeart/2005/8/layout/hierarchy1"/>
    <dgm:cxn modelId="{7598EB4C-F16A-48EB-B0E2-953B8171BE00}" type="presParOf" srcId="{6E579159-8366-4CEA-B301-CC58127781B6}" destId="{0A5C5D0B-BA6C-4C9D-AD99-9D4F50522155}" srcOrd="1" destOrd="0" presId="urn:microsoft.com/office/officeart/2005/8/layout/hierarchy1"/>
    <dgm:cxn modelId="{FAF52D02-7EBF-4C4E-A544-5EDBB3921C1E}" type="presParOf" srcId="{0A5C5D0B-BA6C-4C9D-AD99-9D4F50522155}" destId="{109BA7CD-5673-4CAA-AD9C-6AAD728852C8}" srcOrd="0" destOrd="0" presId="urn:microsoft.com/office/officeart/2005/8/layout/hierarchy1"/>
    <dgm:cxn modelId="{D1FC6378-9E21-463B-B78A-024A65933B1E}" type="presParOf" srcId="{109BA7CD-5673-4CAA-AD9C-6AAD728852C8}" destId="{4F00B7AB-F23F-4092-9F7F-8FE22931C5C8}" srcOrd="0" destOrd="0" presId="urn:microsoft.com/office/officeart/2005/8/layout/hierarchy1"/>
    <dgm:cxn modelId="{7194B6C5-B38E-4E30-B509-5317657F8E4F}" type="presParOf" srcId="{109BA7CD-5673-4CAA-AD9C-6AAD728852C8}" destId="{1CB263EE-D573-4B0F-9861-01DFFE12AF8E}" srcOrd="1" destOrd="0" presId="urn:microsoft.com/office/officeart/2005/8/layout/hierarchy1"/>
    <dgm:cxn modelId="{7E818AFA-2C57-4F37-BB1E-33129E20019A}" type="presParOf" srcId="{0A5C5D0B-BA6C-4C9D-AD99-9D4F50522155}" destId="{75753C74-11B7-4480-AC87-44D38BD8735C}" srcOrd="1" destOrd="0" presId="urn:microsoft.com/office/officeart/2005/8/layout/hierarchy1"/>
    <dgm:cxn modelId="{2DD38F5A-5F86-4823-81DC-460D897A9033}" type="presParOf" srcId="{75753C74-11B7-4480-AC87-44D38BD8735C}" destId="{04FD8E0C-2E5F-470D-8674-8BB564525BA3}" srcOrd="0" destOrd="0" presId="urn:microsoft.com/office/officeart/2005/8/layout/hierarchy1"/>
    <dgm:cxn modelId="{5274A4C9-7324-495B-8410-8374D2AF8547}" type="presParOf" srcId="{75753C74-11B7-4480-AC87-44D38BD8735C}" destId="{B20C93B9-7E23-465A-A564-0D9DD13FE97B}" srcOrd="1" destOrd="0" presId="urn:microsoft.com/office/officeart/2005/8/layout/hierarchy1"/>
    <dgm:cxn modelId="{89206231-BF14-4EF6-B5BA-6BCF0CB1A5D6}" type="presParOf" srcId="{B20C93B9-7E23-465A-A564-0D9DD13FE97B}" destId="{E8D82249-C766-49D4-A416-EFDA03E8D1EB}" srcOrd="0" destOrd="0" presId="urn:microsoft.com/office/officeart/2005/8/layout/hierarchy1"/>
    <dgm:cxn modelId="{E0702981-10E2-4890-82A5-3C007FA2F914}" type="presParOf" srcId="{E8D82249-C766-49D4-A416-EFDA03E8D1EB}" destId="{4EFDE8AF-5A84-469A-BF0F-7159B4460635}" srcOrd="0" destOrd="0" presId="urn:microsoft.com/office/officeart/2005/8/layout/hierarchy1"/>
    <dgm:cxn modelId="{EEAF7729-2213-4E83-BEAF-BF343B22F206}" type="presParOf" srcId="{E8D82249-C766-49D4-A416-EFDA03E8D1EB}" destId="{2E3A1136-7FD7-471D-BA22-AE06B8FF1F25}" srcOrd="1" destOrd="0" presId="urn:microsoft.com/office/officeart/2005/8/layout/hierarchy1"/>
    <dgm:cxn modelId="{732EF474-EFD0-4BE6-95B4-1C70BAED40C7}" type="presParOf" srcId="{B20C93B9-7E23-465A-A564-0D9DD13FE97B}" destId="{EFC4AE5D-2CD2-4F63-9FBA-3EAD7E2A1619}" srcOrd="1" destOrd="0" presId="urn:microsoft.com/office/officeart/2005/8/layout/hierarchy1"/>
    <dgm:cxn modelId="{7DFE70EB-D354-4EE4-BFAF-6CCB015AE909}" type="presParOf" srcId="{75753C74-11B7-4480-AC87-44D38BD8735C}" destId="{0844C303-8F1C-49CD-91C6-B12E3DEE14DD}" srcOrd="2" destOrd="0" presId="urn:microsoft.com/office/officeart/2005/8/layout/hierarchy1"/>
    <dgm:cxn modelId="{5DA07EFB-32FA-429F-B314-2A031F45634D}" type="presParOf" srcId="{75753C74-11B7-4480-AC87-44D38BD8735C}" destId="{CFA50492-2199-457A-BC3B-08F61C7E27DB}" srcOrd="3" destOrd="0" presId="urn:microsoft.com/office/officeart/2005/8/layout/hierarchy1"/>
    <dgm:cxn modelId="{7B924744-C631-4A4B-8884-4775454A32BD}" type="presParOf" srcId="{CFA50492-2199-457A-BC3B-08F61C7E27DB}" destId="{64FE6043-00A9-4908-BCAA-0CAA0EA5E1BB}" srcOrd="0" destOrd="0" presId="urn:microsoft.com/office/officeart/2005/8/layout/hierarchy1"/>
    <dgm:cxn modelId="{FE4A56DB-8C9B-47FD-989F-B05BF0BFBFCD}" type="presParOf" srcId="{64FE6043-00A9-4908-BCAA-0CAA0EA5E1BB}" destId="{FB8F9C55-8561-40EA-AD34-5219785745C1}" srcOrd="0" destOrd="0" presId="urn:microsoft.com/office/officeart/2005/8/layout/hierarchy1"/>
    <dgm:cxn modelId="{1373263C-042C-4D22-82DC-C531E2909141}" type="presParOf" srcId="{64FE6043-00A9-4908-BCAA-0CAA0EA5E1BB}" destId="{CFAC2BFB-1309-4327-A8CC-450ADE1F7210}" srcOrd="1" destOrd="0" presId="urn:microsoft.com/office/officeart/2005/8/layout/hierarchy1"/>
    <dgm:cxn modelId="{909CE2C4-4D0C-4B00-9231-7ACA8439E016}" type="presParOf" srcId="{CFA50492-2199-457A-BC3B-08F61C7E27DB}" destId="{5ACFAD4D-9225-43DF-B6E5-F5FCC9D5428A}" srcOrd="1" destOrd="0" presId="urn:microsoft.com/office/officeart/2005/8/layout/hierarchy1"/>
    <dgm:cxn modelId="{36995870-A920-46A5-958C-412330002A5F}" type="presParOf" srcId="{6E579159-8366-4CEA-B301-CC58127781B6}" destId="{688C2F1F-4ABD-46DB-A840-05B44060579D}" srcOrd="2" destOrd="0" presId="urn:microsoft.com/office/officeart/2005/8/layout/hierarchy1"/>
    <dgm:cxn modelId="{EE72C030-1338-46E0-881F-20E90F3B94FD}" type="presParOf" srcId="{6E579159-8366-4CEA-B301-CC58127781B6}" destId="{01E98A50-730C-4FBA-A95F-72C245719F04}" srcOrd="3" destOrd="0" presId="urn:microsoft.com/office/officeart/2005/8/layout/hierarchy1"/>
    <dgm:cxn modelId="{1254D256-6E9F-413F-829D-E752565E7219}" type="presParOf" srcId="{01E98A50-730C-4FBA-A95F-72C245719F04}" destId="{1282F232-8557-4D44-9A7B-919EBF125BDA}" srcOrd="0" destOrd="0" presId="urn:microsoft.com/office/officeart/2005/8/layout/hierarchy1"/>
    <dgm:cxn modelId="{97803821-B7B0-4CC6-B227-DA9AE94EA20C}" type="presParOf" srcId="{1282F232-8557-4D44-9A7B-919EBF125BDA}" destId="{4F0553E7-DC48-44B9-818B-F430F58B0158}" srcOrd="0" destOrd="0" presId="urn:microsoft.com/office/officeart/2005/8/layout/hierarchy1"/>
    <dgm:cxn modelId="{A8803304-6CE8-42D6-AFE1-6C754B0DC9AE}" type="presParOf" srcId="{1282F232-8557-4D44-9A7B-919EBF125BDA}" destId="{782D9804-599E-4832-826F-0AE11D02143A}" srcOrd="1" destOrd="0" presId="urn:microsoft.com/office/officeart/2005/8/layout/hierarchy1"/>
    <dgm:cxn modelId="{72097BDD-A5CE-4474-B33E-50CB7C9CCBFD}" type="presParOf" srcId="{01E98A50-730C-4FBA-A95F-72C245719F04}" destId="{07D07A96-B4E0-4029-8743-FDBA9EB606C3}" srcOrd="1" destOrd="0" presId="urn:microsoft.com/office/officeart/2005/8/layout/hierarchy1"/>
    <dgm:cxn modelId="{EF5C6CDC-D55F-4593-AC10-7A790E622684}" type="presParOf" srcId="{EE686EFF-C7CA-4586-850A-EB1CEB91928E}" destId="{00E8422F-F0FD-4C2C-ADB5-B3E6FC989178}" srcOrd="2" destOrd="0" presId="urn:microsoft.com/office/officeart/2005/8/layout/hierarchy1"/>
    <dgm:cxn modelId="{D02536E0-D53A-4CCF-89F4-85F8AFA89537}" type="presParOf" srcId="{EE686EFF-C7CA-4586-850A-EB1CEB91928E}" destId="{FB2978D3-C982-403B-A382-136992EB8015}" srcOrd="3" destOrd="0" presId="urn:microsoft.com/office/officeart/2005/8/layout/hierarchy1"/>
    <dgm:cxn modelId="{3E5D62CB-B120-4864-852F-D0A0F720F926}" type="presParOf" srcId="{FB2978D3-C982-403B-A382-136992EB8015}" destId="{C43A45B6-B7AE-49E8-8AAA-C2DE314EB402}" srcOrd="0" destOrd="0" presId="urn:microsoft.com/office/officeart/2005/8/layout/hierarchy1"/>
    <dgm:cxn modelId="{88DD96E0-F496-4225-9591-22E94370D7C7}" type="presParOf" srcId="{C43A45B6-B7AE-49E8-8AAA-C2DE314EB402}" destId="{64572795-C8C7-4C5A-A543-3BF86C9759B4}" srcOrd="0" destOrd="0" presId="urn:microsoft.com/office/officeart/2005/8/layout/hierarchy1"/>
    <dgm:cxn modelId="{3D34ECF6-D487-4DE7-89F4-CBA2A8035777}" type="presParOf" srcId="{C43A45B6-B7AE-49E8-8AAA-C2DE314EB402}" destId="{1399B96F-32A8-40C3-89DC-CC9E0EA6C289}" srcOrd="1" destOrd="0" presId="urn:microsoft.com/office/officeart/2005/8/layout/hierarchy1"/>
    <dgm:cxn modelId="{063074FA-8434-4A62-91F5-73F1026507C4}" type="presParOf" srcId="{FB2978D3-C982-403B-A382-136992EB8015}" destId="{824DA187-C664-4A39-B44B-038F957DE331}" srcOrd="1" destOrd="0" presId="urn:microsoft.com/office/officeart/2005/8/layout/hierarchy1"/>
    <dgm:cxn modelId="{12A16A73-16B2-4313-9794-F7755522D4CD}" type="presParOf" srcId="{824DA187-C664-4A39-B44B-038F957DE331}" destId="{DBFD8A56-C9DA-4390-BF27-E603274F9ABF}" srcOrd="0" destOrd="0" presId="urn:microsoft.com/office/officeart/2005/8/layout/hierarchy1"/>
    <dgm:cxn modelId="{A2350380-0B7A-43A7-865A-E302671C168F}" type="presParOf" srcId="{824DA187-C664-4A39-B44B-038F957DE331}" destId="{628E1C1E-C85C-4773-8D82-6803C51AA859}" srcOrd="1" destOrd="0" presId="urn:microsoft.com/office/officeart/2005/8/layout/hierarchy1"/>
    <dgm:cxn modelId="{91A2C4D7-32D6-4122-AF78-720B98E88A40}" type="presParOf" srcId="{628E1C1E-C85C-4773-8D82-6803C51AA859}" destId="{A0C56565-0912-46B0-8D17-BED6D27817B2}" srcOrd="0" destOrd="0" presId="urn:microsoft.com/office/officeart/2005/8/layout/hierarchy1"/>
    <dgm:cxn modelId="{CE5225B6-6B5E-4E58-8066-490ABA2A7A1F}" type="presParOf" srcId="{A0C56565-0912-46B0-8D17-BED6D27817B2}" destId="{43A59EC7-3BB3-4FDD-8752-9B7E85AD1A88}" srcOrd="0" destOrd="0" presId="urn:microsoft.com/office/officeart/2005/8/layout/hierarchy1"/>
    <dgm:cxn modelId="{ECF79934-BD1A-4E7B-A693-23447E1FE627}" type="presParOf" srcId="{A0C56565-0912-46B0-8D17-BED6D27817B2}" destId="{F75D3D09-57A2-4443-BD6E-081ED67C565E}" srcOrd="1" destOrd="0" presId="urn:microsoft.com/office/officeart/2005/8/layout/hierarchy1"/>
    <dgm:cxn modelId="{E7B7AE3F-CD30-47E4-BEC1-A60988245A5F}" type="presParOf" srcId="{628E1C1E-C85C-4773-8D82-6803C51AA859}" destId="{546121F6-D5F2-43D2-9B93-2847DDF5D4E9}" srcOrd="1" destOrd="0" presId="urn:microsoft.com/office/officeart/2005/8/layout/hierarchy1"/>
    <dgm:cxn modelId="{5D56C767-968D-490B-8A95-CD811DED0BF6}" type="presParOf" srcId="{824DA187-C664-4A39-B44B-038F957DE331}" destId="{3DCA5B5A-154B-49BA-8D3C-75BE1D66EA1F}" srcOrd="2" destOrd="0" presId="urn:microsoft.com/office/officeart/2005/8/layout/hierarchy1"/>
    <dgm:cxn modelId="{A37A247E-C2F8-424F-8094-A87BC9C4ECE0}" type="presParOf" srcId="{824DA187-C664-4A39-B44B-038F957DE331}" destId="{7536AF3C-D16D-4332-B470-8279FA0BA4FA}" srcOrd="3" destOrd="0" presId="urn:microsoft.com/office/officeart/2005/8/layout/hierarchy1"/>
    <dgm:cxn modelId="{7825C4A4-8185-4A13-82D8-BF076669C2FC}" type="presParOf" srcId="{7536AF3C-D16D-4332-B470-8279FA0BA4FA}" destId="{42B9DC4E-1800-4B16-B13C-852DFC567957}" srcOrd="0" destOrd="0" presId="urn:microsoft.com/office/officeart/2005/8/layout/hierarchy1"/>
    <dgm:cxn modelId="{1BDC7EB8-83C6-4A46-B717-15F4FE28864F}" type="presParOf" srcId="{42B9DC4E-1800-4B16-B13C-852DFC567957}" destId="{2F77CDCC-6E74-42C9-B96A-BD7DA9124D93}" srcOrd="0" destOrd="0" presId="urn:microsoft.com/office/officeart/2005/8/layout/hierarchy1"/>
    <dgm:cxn modelId="{0AF96FF1-F8D0-4F90-906A-CAD59E9D3F83}" type="presParOf" srcId="{42B9DC4E-1800-4B16-B13C-852DFC567957}" destId="{22D4F309-B345-44D1-964E-6403B7865FDA}" srcOrd="1" destOrd="0" presId="urn:microsoft.com/office/officeart/2005/8/layout/hierarchy1"/>
    <dgm:cxn modelId="{E8F2DBCF-BE4B-4961-8BCE-00351CF29D64}" type="presParOf" srcId="{7536AF3C-D16D-4332-B470-8279FA0BA4FA}" destId="{2C0F464E-25D1-47D4-98EA-98931E69F21A}" srcOrd="1" destOrd="0" presId="urn:microsoft.com/office/officeart/2005/8/layout/hierarchy1"/>
    <dgm:cxn modelId="{9716F54F-B48D-4F49-A929-997EEBD98248}" type="presParOf" srcId="{824DA187-C664-4A39-B44B-038F957DE331}" destId="{24EFA907-E92F-45A0-AB7B-4CE2BDE65C92}" srcOrd="4" destOrd="0" presId="urn:microsoft.com/office/officeart/2005/8/layout/hierarchy1"/>
    <dgm:cxn modelId="{1B1F47D3-F03A-41D9-BF28-28EF736D5EFA}" type="presParOf" srcId="{824DA187-C664-4A39-B44B-038F957DE331}" destId="{8D74ED81-8713-47D3-8BF2-70CCFD7E53A8}" srcOrd="5" destOrd="0" presId="urn:microsoft.com/office/officeart/2005/8/layout/hierarchy1"/>
    <dgm:cxn modelId="{387C9042-29BE-40D2-AD87-CEE3152D19E6}" type="presParOf" srcId="{8D74ED81-8713-47D3-8BF2-70CCFD7E53A8}" destId="{92150333-5369-40D5-A06A-02E7635CFFE5}" srcOrd="0" destOrd="0" presId="urn:microsoft.com/office/officeart/2005/8/layout/hierarchy1"/>
    <dgm:cxn modelId="{73E24C9D-28D4-46AC-BFC9-CD8AAEBCB6E0}" type="presParOf" srcId="{92150333-5369-40D5-A06A-02E7635CFFE5}" destId="{9D5C67EE-EA3B-44B6-B326-C4AD29AC41BE}" srcOrd="0" destOrd="0" presId="urn:microsoft.com/office/officeart/2005/8/layout/hierarchy1"/>
    <dgm:cxn modelId="{5D8D383B-5E1E-4835-9EA0-F29340EF3E01}" type="presParOf" srcId="{92150333-5369-40D5-A06A-02E7635CFFE5}" destId="{1D1BD33A-5E10-4CA2-8D14-C0C378456761}" srcOrd="1" destOrd="0" presId="urn:microsoft.com/office/officeart/2005/8/layout/hierarchy1"/>
    <dgm:cxn modelId="{966A1D08-E9B4-4CE4-8CEE-6883A20ED1CE}" type="presParOf" srcId="{8D74ED81-8713-47D3-8BF2-70CCFD7E53A8}" destId="{B5F2EE25-E11B-4D25-9B99-E4B9B43AD95C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EFA907-E92F-45A0-AB7B-4CE2BDE65C92}">
      <dsp:nvSpPr>
        <dsp:cNvPr id="0" name=""/>
        <dsp:cNvSpPr/>
      </dsp:nvSpPr>
      <dsp:spPr>
        <a:xfrm>
          <a:off x="5775329" y="2136785"/>
          <a:ext cx="1476810" cy="3514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9478"/>
              </a:lnTo>
              <a:lnTo>
                <a:pt x="1476810" y="239478"/>
              </a:lnTo>
              <a:lnTo>
                <a:pt x="1476810" y="351413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CA5B5A-154B-49BA-8D3C-75BE1D66EA1F}">
      <dsp:nvSpPr>
        <dsp:cNvPr id="0" name=""/>
        <dsp:cNvSpPr/>
      </dsp:nvSpPr>
      <dsp:spPr>
        <a:xfrm>
          <a:off x="5729609" y="2136785"/>
          <a:ext cx="91440" cy="35141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1413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FD8A56-C9DA-4390-BF27-E603274F9ABF}">
      <dsp:nvSpPr>
        <dsp:cNvPr id="0" name=""/>
        <dsp:cNvSpPr/>
      </dsp:nvSpPr>
      <dsp:spPr>
        <a:xfrm>
          <a:off x="4298518" y="2136785"/>
          <a:ext cx="1476810" cy="351413"/>
        </a:xfrm>
        <a:custGeom>
          <a:avLst/>
          <a:gdLst/>
          <a:ahLst/>
          <a:cxnLst/>
          <a:rect l="0" t="0" r="0" b="0"/>
          <a:pathLst>
            <a:path>
              <a:moveTo>
                <a:pt x="1476810" y="0"/>
              </a:moveTo>
              <a:lnTo>
                <a:pt x="1476810" y="239478"/>
              </a:lnTo>
              <a:lnTo>
                <a:pt x="0" y="239478"/>
              </a:lnTo>
              <a:lnTo>
                <a:pt x="0" y="351413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E8422F-F0FD-4C2C-ADB5-B3E6FC989178}">
      <dsp:nvSpPr>
        <dsp:cNvPr id="0" name=""/>
        <dsp:cNvSpPr/>
      </dsp:nvSpPr>
      <dsp:spPr>
        <a:xfrm>
          <a:off x="3929316" y="1018101"/>
          <a:ext cx="1846013" cy="3514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9478"/>
              </a:lnTo>
              <a:lnTo>
                <a:pt x="1846013" y="239478"/>
              </a:lnTo>
              <a:lnTo>
                <a:pt x="1846013" y="351413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8C2F1F-4ABD-46DB-A840-05B44060579D}">
      <dsp:nvSpPr>
        <dsp:cNvPr id="0" name=""/>
        <dsp:cNvSpPr/>
      </dsp:nvSpPr>
      <dsp:spPr>
        <a:xfrm>
          <a:off x="2083302" y="2136785"/>
          <a:ext cx="738405" cy="3514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9478"/>
              </a:lnTo>
              <a:lnTo>
                <a:pt x="738405" y="239478"/>
              </a:lnTo>
              <a:lnTo>
                <a:pt x="738405" y="351413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44C303-8F1C-49CD-91C6-B12E3DEE14DD}">
      <dsp:nvSpPr>
        <dsp:cNvPr id="0" name=""/>
        <dsp:cNvSpPr/>
      </dsp:nvSpPr>
      <dsp:spPr>
        <a:xfrm>
          <a:off x="1344897" y="3255469"/>
          <a:ext cx="738405" cy="3514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9478"/>
              </a:lnTo>
              <a:lnTo>
                <a:pt x="738405" y="239478"/>
              </a:lnTo>
              <a:lnTo>
                <a:pt x="738405" y="351413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FD8E0C-2E5F-470D-8674-8BB564525BA3}">
      <dsp:nvSpPr>
        <dsp:cNvPr id="0" name=""/>
        <dsp:cNvSpPr/>
      </dsp:nvSpPr>
      <dsp:spPr>
        <a:xfrm>
          <a:off x="606491" y="3255469"/>
          <a:ext cx="738405" cy="351413"/>
        </a:xfrm>
        <a:custGeom>
          <a:avLst/>
          <a:gdLst/>
          <a:ahLst/>
          <a:cxnLst/>
          <a:rect l="0" t="0" r="0" b="0"/>
          <a:pathLst>
            <a:path>
              <a:moveTo>
                <a:pt x="738405" y="0"/>
              </a:moveTo>
              <a:lnTo>
                <a:pt x="738405" y="239478"/>
              </a:lnTo>
              <a:lnTo>
                <a:pt x="0" y="239478"/>
              </a:lnTo>
              <a:lnTo>
                <a:pt x="0" y="351413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B2E0E8-D763-40F4-88E5-B35EE304BFC2}">
      <dsp:nvSpPr>
        <dsp:cNvPr id="0" name=""/>
        <dsp:cNvSpPr/>
      </dsp:nvSpPr>
      <dsp:spPr>
        <a:xfrm>
          <a:off x="1344897" y="2136785"/>
          <a:ext cx="738405" cy="351413"/>
        </a:xfrm>
        <a:custGeom>
          <a:avLst/>
          <a:gdLst/>
          <a:ahLst/>
          <a:cxnLst/>
          <a:rect l="0" t="0" r="0" b="0"/>
          <a:pathLst>
            <a:path>
              <a:moveTo>
                <a:pt x="738405" y="0"/>
              </a:moveTo>
              <a:lnTo>
                <a:pt x="738405" y="239478"/>
              </a:lnTo>
              <a:lnTo>
                <a:pt x="0" y="239478"/>
              </a:lnTo>
              <a:lnTo>
                <a:pt x="0" y="351413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DB3D3A-4581-4E5B-BEF9-63F86E7511BA}">
      <dsp:nvSpPr>
        <dsp:cNvPr id="0" name=""/>
        <dsp:cNvSpPr/>
      </dsp:nvSpPr>
      <dsp:spPr>
        <a:xfrm>
          <a:off x="2083302" y="1018101"/>
          <a:ext cx="1846013" cy="351413"/>
        </a:xfrm>
        <a:custGeom>
          <a:avLst/>
          <a:gdLst/>
          <a:ahLst/>
          <a:cxnLst/>
          <a:rect l="0" t="0" r="0" b="0"/>
          <a:pathLst>
            <a:path>
              <a:moveTo>
                <a:pt x="1846013" y="0"/>
              </a:moveTo>
              <a:lnTo>
                <a:pt x="1846013" y="239478"/>
              </a:lnTo>
              <a:lnTo>
                <a:pt x="0" y="239478"/>
              </a:lnTo>
              <a:lnTo>
                <a:pt x="0" y="351413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426EB0-1DC9-4E0C-99DA-93BC0EE956BE}">
      <dsp:nvSpPr>
        <dsp:cNvPr id="0" name=""/>
        <dsp:cNvSpPr/>
      </dsp:nvSpPr>
      <dsp:spPr>
        <a:xfrm>
          <a:off x="3325166" y="250830"/>
          <a:ext cx="1208299" cy="7672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5D5F671-1965-4E41-8A99-81DC92512581}">
      <dsp:nvSpPr>
        <dsp:cNvPr id="0" name=""/>
        <dsp:cNvSpPr/>
      </dsp:nvSpPr>
      <dsp:spPr>
        <a:xfrm>
          <a:off x="3459421" y="378373"/>
          <a:ext cx="1208299" cy="7672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Material</a:t>
          </a:r>
          <a:endParaRPr lang="en-US" sz="1700" kern="1200" dirty="0"/>
        </a:p>
      </dsp:txBody>
      <dsp:txXfrm>
        <a:off x="3481894" y="400846"/>
        <a:ext cx="1163353" cy="722324"/>
      </dsp:txXfrm>
    </dsp:sp>
    <dsp:sp modelId="{4C6AD4E2-2487-43F9-BFEA-865B3DEBA749}">
      <dsp:nvSpPr>
        <dsp:cNvPr id="0" name=""/>
        <dsp:cNvSpPr/>
      </dsp:nvSpPr>
      <dsp:spPr>
        <a:xfrm>
          <a:off x="1479152" y="1369515"/>
          <a:ext cx="1208299" cy="7672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7142DD7-1ABA-43E5-A392-B104287F5A9D}">
      <dsp:nvSpPr>
        <dsp:cNvPr id="0" name=""/>
        <dsp:cNvSpPr/>
      </dsp:nvSpPr>
      <dsp:spPr>
        <a:xfrm>
          <a:off x="1613408" y="1497058"/>
          <a:ext cx="1208299" cy="7672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Logam</a:t>
          </a:r>
          <a:endParaRPr lang="en-US" sz="1700" kern="1200" dirty="0"/>
        </a:p>
      </dsp:txBody>
      <dsp:txXfrm>
        <a:off x="1635881" y="1519531"/>
        <a:ext cx="1163353" cy="722324"/>
      </dsp:txXfrm>
    </dsp:sp>
    <dsp:sp modelId="{4F00B7AB-F23F-4092-9F7F-8FE22931C5C8}">
      <dsp:nvSpPr>
        <dsp:cNvPr id="0" name=""/>
        <dsp:cNvSpPr/>
      </dsp:nvSpPr>
      <dsp:spPr>
        <a:xfrm>
          <a:off x="740747" y="2488199"/>
          <a:ext cx="1208299" cy="7672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CB263EE-D573-4B0F-9861-01DFFE12AF8E}">
      <dsp:nvSpPr>
        <dsp:cNvPr id="0" name=""/>
        <dsp:cNvSpPr/>
      </dsp:nvSpPr>
      <dsp:spPr>
        <a:xfrm>
          <a:off x="875002" y="2615742"/>
          <a:ext cx="1208299" cy="7672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Logam</a:t>
          </a:r>
          <a:r>
            <a:rPr lang="en-US" sz="1700" kern="1200" dirty="0" smtClean="0"/>
            <a:t> </a:t>
          </a:r>
          <a:r>
            <a:rPr lang="en-US" sz="1700" kern="1200" dirty="0" err="1" smtClean="0"/>
            <a:t>fero</a:t>
          </a:r>
          <a:endParaRPr lang="en-US" sz="1700" kern="1200" dirty="0"/>
        </a:p>
      </dsp:txBody>
      <dsp:txXfrm>
        <a:off x="897475" y="2638215"/>
        <a:ext cx="1163353" cy="722324"/>
      </dsp:txXfrm>
    </dsp:sp>
    <dsp:sp modelId="{4EFDE8AF-5A84-469A-BF0F-7159B4460635}">
      <dsp:nvSpPr>
        <dsp:cNvPr id="0" name=""/>
        <dsp:cNvSpPr/>
      </dsp:nvSpPr>
      <dsp:spPr>
        <a:xfrm>
          <a:off x="2341" y="3606883"/>
          <a:ext cx="1208299" cy="7672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E3A1136-7FD7-471D-BA22-AE06B8FF1F25}">
      <dsp:nvSpPr>
        <dsp:cNvPr id="0" name=""/>
        <dsp:cNvSpPr/>
      </dsp:nvSpPr>
      <dsp:spPr>
        <a:xfrm>
          <a:off x="136597" y="3734426"/>
          <a:ext cx="1208299" cy="7672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Logam</a:t>
          </a:r>
          <a:r>
            <a:rPr lang="en-US" sz="1700" kern="1200" dirty="0" smtClean="0"/>
            <a:t> </a:t>
          </a:r>
          <a:r>
            <a:rPr lang="en-US" sz="1700" kern="1200" dirty="0" err="1" smtClean="0"/>
            <a:t>murni</a:t>
          </a:r>
          <a:endParaRPr lang="en-US" sz="1700" kern="1200" dirty="0"/>
        </a:p>
      </dsp:txBody>
      <dsp:txXfrm>
        <a:off x="159070" y="3756899"/>
        <a:ext cx="1163353" cy="722324"/>
      </dsp:txXfrm>
    </dsp:sp>
    <dsp:sp modelId="{FB8F9C55-8561-40EA-AD34-5219785745C1}">
      <dsp:nvSpPr>
        <dsp:cNvPr id="0" name=""/>
        <dsp:cNvSpPr/>
      </dsp:nvSpPr>
      <dsp:spPr>
        <a:xfrm>
          <a:off x="1479152" y="3606883"/>
          <a:ext cx="1208299" cy="7672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FAC2BFB-1309-4327-A8CC-450ADE1F7210}">
      <dsp:nvSpPr>
        <dsp:cNvPr id="0" name=""/>
        <dsp:cNvSpPr/>
      </dsp:nvSpPr>
      <dsp:spPr>
        <a:xfrm>
          <a:off x="1613408" y="3734426"/>
          <a:ext cx="1208299" cy="7672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Logam</a:t>
          </a:r>
          <a:r>
            <a:rPr lang="en-US" sz="1700" kern="1200" dirty="0" smtClean="0"/>
            <a:t> </a:t>
          </a:r>
          <a:r>
            <a:rPr lang="en-US" sz="1700" kern="1200" dirty="0" err="1" smtClean="0"/>
            <a:t>paduan</a:t>
          </a:r>
          <a:endParaRPr lang="en-US" sz="1700" kern="1200" dirty="0"/>
        </a:p>
      </dsp:txBody>
      <dsp:txXfrm>
        <a:off x="1635881" y="3756899"/>
        <a:ext cx="1163353" cy="722324"/>
      </dsp:txXfrm>
    </dsp:sp>
    <dsp:sp modelId="{4F0553E7-DC48-44B9-818B-F430F58B0158}">
      <dsp:nvSpPr>
        <dsp:cNvPr id="0" name=""/>
        <dsp:cNvSpPr/>
      </dsp:nvSpPr>
      <dsp:spPr>
        <a:xfrm>
          <a:off x="2217558" y="2488199"/>
          <a:ext cx="1208299" cy="7672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82D9804-599E-4832-826F-0AE11D02143A}">
      <dsp:nvSpPr>
        <dsp:cNvPr id="0" name=""/>
        <dsp:cNvSpPr/>
      </dsp:nvSpPr>
      <dsp:spPr>
        <a:xfrm>
          <a:off x="2351813" y="2615742"/>
          <a:ext cx="1208299" cy="7672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Non </a:t>
          </a:r>
          <a:r>
            <a:rPr lang="en-US" sz="1700" kern="1200" dirty="0" err="1" smtClean="0"/>
            <a:t>fero</a:t>
          </a:r>
          <a:endParaRPr lang="en-US" sz="1700" kern="1200" dirty="0"/>
        </a:p>
      </dsp:txBody>
      <dsp:txXfrm>
        <a:off x="2374286" y="2638215"/>
        <a:ext cx="1163353" cy="722324"/>
      </dsp:txXfrm>
    </dsp:sp>
    <dsp:sp modelId="{64572795-C8C7-4C5A-A543-3BF86C9759B4}">
      <dsp:nvSpPr>
        <dsp:cNvPr id="0" name=""/>
        <dsp:cNvSpPr/>
      </dsp:nvSpPr>
      <dsp:spPr>
        <a:xfrm>
          <a:off x="5171179" y="1369515"/>
          <a:ext cx="1208299" cy="7672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399B96F-32A8-40C3-89DC-CC9E0EA6C289}">
      <dsp:nvSpPr>
        <dsp:cNvPr id="0" name=""/>
        <dsp:cNvSpPr/>
      </dsp:nvSpPr>
      <dsp:spPr>
        <a:xfrm>
          <a:off x="5305435" y="1497058"/>
          <a:ext cx="1208299" cy="7672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Non </a:t>
          </a:r>
          <a:r>
            <a:rPr lang="en-US" sz="1700" kern="1200" dirty="0" err="1" smtClean="0"/>
            <a:t>logam</a:t>
          </a:r>
          <a:endParaRPr lang="en-US" sz="1700" kern="1200" dirty="0"/>
        </a:p>
      </dsp:txBody>
      <dsp:txXfrm>
        <a:off x="5327908" y="1519531"/>
        <a:ext cx="1163353" cy="722324"/>
      </dsp:txXfrm>
    </dsp:sp>
    <dsp:sp modelId="{43A59EC7-3BB3-4FDD-8752-9B7E85AD1A88}">
      <dsp:nvSpPr>
        <dsp:cNvPr id="0" name=""/>
        <dsp:cNvSpPr/>
      </dsp:nvSpPr>
      <dsp:spPr>
        <a:xfrm>
          <a:off x="3694369" y="2488199"/>
          <a:ext cx="1208299" cy="7672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75D3D09-57A2-4443-BD6E-081ED67C565E}">
      <dsp:nvSpPr>
        <dsp:cNvPr id="0" name=""/>
        <dsp:cNvSpPr/>
      </dsp:nvSpPr>
      <dsp:spPr>
        <a:xfrm>
          <a:off x="3828624" y="2615742"/>
          <a:ext cx="1208299" cy="7672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smtClean="0"/>
            <a:t>Polimer</a:t>
          </a:r>
          <a:endParaRPr lang="en-US" sz="1700" kern="1200" dirty="0"/>
        </a:p>
      </dsp:txBody>
      <dsp:txXfrm>
        <a:off x="3851097" y="2638215"/>
        <a:ext cx="1163353" cy="722324"/>
      </dsp:txXfrm>
    </dsp:sp>
    <dsp:sp modelId="{2F77CDCC-6E74-42C9-B96A-BD7DA9124D93}">
      <dsp:nvSpPr>
        <dsp:cNvPr id="0" name=""/>
        <dsp:cNvSpPr/>
      </dsp:nvSpPr>
      <dsp:spPr>
        <a:xfrm>
          <a:off x="5171179" y="2488199"/>
          <a:ext cx="1208299" cy="7672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2D4F309-B345-44D1-964E-6403B7865FDA}">
      <dsp:nvSpPr>
        <dsp:cNvPr id="0" name=""/>
        <dsp:cNvSpPr/>
      </dsp:nvSpPr>
      <dsp:spPr>
        <a:xfrm>
          <a:off x="5305435" y="2615742"/>
          <a:ext cx="1208299" cy="7672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Keramik</a:t>
          </a:r>
          <a:endParaRPr lang="en-US" sz="1700" kern="1200" dirty="0"/>
        </a:p>
      </dsp:txBody>
      <dsp:txXfrm>
        <a:off x="5327908" y="2638215"/>
        <a:ext cx="1163353" cy="722324"/>
      </dsp:txXfrm>
    </dsp:sp>
    <dsp:sp modelId="{9D5C67EE-EA3B-44B6-B326-C4AD29AC41BE}">
      <dsp:nvSpPr>
        <dsp:cNvPr id="0" name=""/>
        <dsp:cNvSpPr/>
      </dsp:nvSpPr>
      <dsp:spPr>
        <a:xfrm>
          <a:off x="6647990" y="2488199"/>
          <a:ext cx="1208299" cy="7672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D1BD33A-5E10-4CA2-8D14-C0C378456761}">
      <dsp:nvSpPr>
        <dsp:cNvPr id="0" name=""/>
        <dsp:cNvSpPr/>
      </dsp:nvSpPr>
      <dsp:spPr>
        <a:xfrm>
          <a:off x="6782246" y="2615742"/>
          <a:ext cx="1208299" cy="7672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Komposit</a:t>
          </a:r>
          <a:endParaRPr lang="en-US" sz="1700" kern="1200" dirty="0"/>
        </a:p>
      </dsp:txBody>
      <dsp:txXfrm>
        <a:off x="6804719" y="2638215"/>
        <a:ext cx="1163353" cy="7223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C1B2726E-B3F0-444E-9D10-532EDC43DA77}" type="datetimeFigureOut">
              <a:rPr lang="en-GB" smtClean="0"/>
              <a:t>01/03/2012</a:t>
            </a:fld>
            <a:endParaRPr lang="en-GB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185042F9-84CD-4323-87A9-180388C391EC}" type="slidenum">
              <a:rPr lang="en-GB" smtClean="0"/>
              <a:t>‹#›</a:t>
            </a:fld>
            <a:endParaRPr lang="en-GB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2" name="Picture 16" descr="logo_uii_warna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210" y="211519"/>
            <a:ext cx="1200300" cy="1616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2726E-B3F0-444E-9D10-532EDC43DA77}" type="datetimeFigureOut">
              <a:rPr lang="en-GB" smtClean="0"/>
              <a:t>01/03/2012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42F9-84CD-4323-87A9-180388C391EC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2726E-B3F0-444E-9D10-532EDC43DA77}" type="datetimeFigureOut">
              <a:rPr lang="en-GB" smtClean="0"/>
              <a:t>01/03/2012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42F9-84CD-4323-87A9-180388C391EC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7024744" cy="648072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>
              <a:defRPr b="1" cap="all" spc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GB" dirty="0" smtClean="0"/>
              <a:t>MATERIAL TEKNIK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11960" y="6556221"/>
            <a:ext cx="3502152" cy="274215"/>
          </a:xfrm>
        </p:spPr>
        <p:txBody>
          <a:bodyPr/>
          <a:lstStyle/>
          <a:p>
            <a:r>
              <a:rPr lang="en-GB" dirty="0" smtClean="0"/>
              <a:t>1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42F9-84CD-4323-87A9-180388C391EC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7" name="Picture 16" descr="logo_uii_warna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5122177"/>
            <a:ext cx="1200300" cy="1616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2726E-B3F0-444E-9D10-532EDC43DA77}" type="datetimeFigureOut">
              <a:rPr lang="en-GB" smtClean="0"/>
              <a:t>01/03/2012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42F9-84CD-4323-87A9-180388C391EC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2726E-B3F0-444E-9D10-532EDC43DA77}" type="datetimeFigureOut">
              <a:rPr lang="en-GB" smtClean="0"/>
              <a:t>01/03/2012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42F9-84CD-4323-87A9-180388C391EC}" type="slidenum">
              <a:rPr lang="en-GB" smtClean="0"/>
              <a:t>‹#›</a:t>
            </a:fld>
            <a:endParaRPr lang="en-GB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2726E-B3F0-444E-9D10-532EDC43DA77}" type="datetimeFigureOut">
              <a:rPr lang="en-GB" smtClean="0"/>
              <a:t>01/03/2012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42F9-84CD-4323-87A9-180388C391EC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2726E-B3F0-444E-9D10-532EDC43DA77}" type="datetimeFigureOut">
              <a:rPr lang="en-GB" smtClean="0"/>
              <a:t>01/03/2012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42F9-84CD-4323-87A9-180388C391EC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2726E-B3F0-444E-9D10-532EDC43DA77}" type="datetimeFigureOut">
              <a:rPr lang="en-GB" smtClean="0"/>
              <a:t>01/03/2012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42F9-84CD-4323-87A9-180388C391EC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2726E-B3F0-444E-9D10-532EDC43DA77}" type="datetimeFigureOut">
              <a:rPr lang="en-GB" smtClean="0"/>
              <a:t>01/03/2012</a:t>
            </a:fld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42F9-84CD-4323-87A9-180388C391EC}" type="slidenum">
              <a:rPr lang="en-GB" smtClean="0"/>
              <a:t>‹#›</a:t>
            </a:fld>
            <a:endParaRPr lang="en-GB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2726E-B3F0-444E-9D10-532EDC43DA77}" type="datetimeFigureOut">
              <a:rPr lang="en-GB" smtClean="0"/>
              <a:t>01/03/2012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42F9-84CD-4323-87A9-180388C391EC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C1B2726E-B3F0-444E-9D10-532EDC43DA77}" type="datetimeFigureOut">
              <a:rPr lang="en-GB" smtClean="0"/>
              <a:t>01/03/2012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185042F9-84CD-4323-87A9-180388C391EC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16016" y="2348880"/>
            <a:ext cx="3546728" cy="1702160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MATERIAL TEKNIK</a:t>
            </a:r>
            <a:endParaRPr lang="en-GB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1"/>
            <a:ext cx="3309803" cy="520088"/>
          </a:xfrm>
        </p:spPr>
        <p:txBody>
          <a:bodyPr>
            <a:noAutofit/>
          </a:bodyPr>
          <a:lstStyle/>
          <a:p>
            <a:r>
              <a:rPr lang="en-GB" b="1" dirty="0" smtClean="0"/>
              <a:t>PERTEMUAN KE I</a:t>
            </a:r>
          </a:p>
          <a:p>
            <a:r>
              <a:rPr lang="en-GB" b="1" dirty="0" smtClean="0"/>
              <a:t>PENDAHULUAN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716016" y="5661248"/>
            <a:ext cx="3309803" cy="376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800" kern="1200">
                <a:solidFill>
                  <a:srgbClr val="42424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b="1" dirty="0" err="1" smtClean="0"/>
              <a:t>Muchamad</a:t>
            </a:r>
            <a:r>
              <a:rPr lang="en-GB" b="1" dirty="0" smtClean="0"/>
              <a:t> </a:t>
            </a:r>
            <a:r>
              <a:rPr lang="en-GB" b="1" dirty="0" err="1" smtClean="0"/>
              <a:t>Sugarindra</a:t>
            </a:r>
            <a:endParaRPr lang="en-GB" b="1" dirty="0" smtClean="0"/>
          </a:p>
        </p:txBody>
      </p:sp>
    </p:spTree>
    <p:extLst>
      <p:ext uri="{BB962C8B-B14F-4D97-AF65-F5344CB8AC3E}">
        <p14:creationId xmlns:p14="http://schemas.microsoft.com/office/powerpoint/2010/main" val="31017906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08912" cy="648072"/>
          </a:xfrm>
        </p:spPr>
        <p:txBody>
          <a:bodyPr>
            <a:noAutofit/>
          </a:bodyPr>
          <a:lstStyle/>
          <a:p>
            <a:r>
              <a:rPr lang="en-US" sz="3600" dirty="0" smtClean="0"/>
              <a:t>KLASIFIKASI MATERIAL</a:t>
            </a:r>
            <a:endParaRPr lang="en-US" sz="28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4890678"/>
              </p:ext>
            </p:extLst>
          </p:nvPr>
        </p:nvGraphicFramePr>
        <p:xfrm>
          <a:off x="539552" y="1124744"/>
          <a:ext cx="7992888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507573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METAL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412776"/>
            <a:ext cx="7560840" cy="4248472"/>
          </a:xfrm>
        </p:spPr>
        <p:txBody>
          <a:bodyPr>
            <a:normAutofit lnSpcReduction="10000"/>
          </a:bodyPr>
          <a:lstStyle/>
          <a:p>
            <a:r>
              <a:rPr lang="fi-FI" dirty="0" smtClean="0"/>
              <a:t>Logam </a:t>
            </a:r>
            <a:r>
              <a:rPr lang="fi-FI" dirty="0"/>
              <a:t>paduan </a:t>
            </a:r>
            <a:r>
              <a:rPr lang="fi-FI" dirty="0" smtClean="0"/>
              <a:t>adalah logam yang terdiri </a:t>
            </a:r>
            <a:r>
              <a:rPr lang="fi-FI" dirty="0"/>
              <a:t>dari dua atau lebih jenis </a:t>
            </a:r>
            <a:r>
              <a:rPr lang="fi-FI" dirty="0" smtClean="0"/>
              <a:t>atom.</a:t>
            </a:r>
          </a:p>
          <a:p>
            <a:pPr lvl="1"/>
            <a:r>
              <a:rPr lang="en-US" dirty="0" err="1"/>
              <a:t>Larut</a:t>
            </a:r>
            <a:r>
              <a:rPr lang="en-US" dirty="0"/>
              <a:t> </a:t>
            </a:r>
            <a:r>
              <a:rPr lang="en-US" dirty="0" err="1"/>
              <a:t>padat</a:t>
            </a:r>
            <a:r>
              <a:rPr lang="en-US" dirty="0"/>
              <a:t> </a:t>
            </a:r>
            <a:r>
              <a:rPr lang="en-US" dirty="0" err="1" smtClean="0"/>
              <a:t>intersisi</a:t>
            </a:r>
            <a:r>
              <a:rPr lang="en-US" dirty="0" smtClean="0"/>
              <a:t> </a:t>
            </a:r>
            <a:r>
              <a:rPr lang="en-US" dirty="0"/>
              <a:t>(</a:t>
            </a:r>
            <a:r>
              <a:rPr lang="en-US" dirty="0" err="1"/>
              <a:t>menyisip</a:t>
            </a:r>
            <a:r>
              <a:rPr lang="en-US" dirty="0"/>
              <a:t>), </a:t>
            </a:r>
            <a:r>
              <a:rPr lang="en-US" dirty="0" err="1"/>
              <a:t>yaitu</a:t>
            </a:r>
            <a:r>
              <a:rPr lang="en-US" dirty="0"/>
              <a:t> : </a:t>
            </a:r>
            <a:r>
              <a:rPr lang="en-US" dirty="0" err="1"/>
              <a:t>suatu</a:t>
            </a:r>
            <a:r>
              <a:rPr lang="en-US" dirty="0"/>
              <a:t> </a:t>
            </a:r>
            <a:r>
              <a:rPr lang="en-US" dirty="0" err="1"/>
              <a:t>paduan</a:t>
            </a:r>
            <a:r>
              <a:rPr lang="en-US" dirty="0"/>
              <a:t> yang </a:t>
            </a:r>
            <a:r>
              <a:rPr lang="en-US" dirty="0" err="1"/>
              <a:t>terjadi</a:t>
            </a:r>
            <a:r>
              <a:rPr lang="en-US" dirty="0"/>
              <a:t> </a:t>
            </a:r>
            <a:r>
              <a:rPr lang="en-US" dirty="0" err="1"/>
              <a:t>bila</a:t>
            </a:r>
            <a:r>
              <a:rPr lang="en-US" dirty="0"/>
              <a:t> </a:t>
            </a:r>
            <a:r>
              <a:rPr lang="en-US" sz="3200" dirty="0">
                <a:solidFill>
                  <a:srgbClr val="FF0000"/>
                </a:solidFill>
              </a:rPr>
              <a:t>atom yang </a:t>
            </a:r>
            <a:r>
              <a:rPr lang="en-US" sz="3200" dirty="0" err="1">
                <a:solidFill>
                  <a:srgbClr val="FF0000"/>
                </a:solidFill>
              </a:rPr>
              <a:t>larut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dirty="0" err="1"/>
              <a:t>mempunyai</a:t>
            </a:r>
            <a:r>
              <a:rPr lang="en-US" dirty="0"/>
              <a:t> diameter yang </a:t>
            </a:r>
            <a:r>
              <a:rPr lang="en-US" dirty="0" err="1"/>
              <a:t>jauh</a:t>
            </a:r>
            <a:r>
              <a:rPr lang="en-US" dirty="0"/>
              <a:t> </a:t>
            </a:r>
            <a:r>
              <a:rPr lang="en-US" sz="3000" dirty="0" err="1">
                <a:solidFill>
                  <a:srgbClr val="FF0000"/>
                </a:solidFill>
              </a:rPr>
              <a:t>lebih</a:t>
            </a:r>
            <a:r>
              <a:rPr lang="en-US" sz="3000" dirty="0">
                <a:solidFill>
                  <a:srgbClr val="FF0000"/>
                </a:solidFill>
              </a:rPr>
              <a:t> </a:t>
            </a:r>
            <a:r>
              <a:rPr lang="en-US" sz="3000" dirty="0" err="1">
                <a:solidFill>
                  <a:srgbClr val="FF0000"/>
                </a:solidFill>
              </a:rPr>
              <a:t>kecil</a:t>
            </a:r>
            <a:r>
              <a:rPr lang="en-US" sz="3000" dirty="0">
                <a:solidFill>
                  <a:srgbClr val="FF0000"/>
                </a:solidFill>
              </a:rPr>
              <a:t> </a:t>
            </a:r>
            <a:r>
              <a:rPr lang="en-US" dirty="0" err="1"/>
              <a:t>daripada</a:t>
            </a:r>
            <a:r>
              <a:rPr lang="en-US" dirty="0"/>
              <a:t> yang </a:t>
            </a:r>
            <a:r>
              <a:rPr lang="en-US" sz="3200" dirty="0" err="1" smtClean="0">
                <a:solidFill>
                  <a:srgbClr val="FF0000"/>
                </a:solidFill>
              </a:rPr>
              <a:t>dilaruti</a:t>
            </a:r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US" dirty="0" err="1" smtClean="0"/>
              <a:t>Larut</a:t>
            </a:r>
            <a:r>
              <a:rPr lang="en-US" dirty="0" smtClean="0"/>
              <a:t> </a:t>
            </a:r>
            <a:r>
              <a:rPr lang="en-US" dirty="0" err="1"/>
              <a:t>Padat</a:t>
            </a:r>
            <a:r>
              <a:rPr lang="en-US" dirty="0"/>
              <a:t> </a:t>
            </a:r>
            <a:r>
              <a:rPr lang="en-US" dirty="0" err="1" smtClean="0"/>
              <a:t>Substitusi</a:t>
            </a:r>
            <a:r>
              <a:rPr lang="en-US" dirty="0" smtClean="0"/>
              <a:t> </a:t>
            </a:r>
            <a:r>
              <a:rPr lang="en-US" dirty="0"/>
              <a:t>(</a:t>
            </a:r>
            <a:r>
              <a:rPr lang="en-US" dirty="0" err="1"/>
              <a:t>menggantikan</a:t>
            </a:r>
            <a:r>
              <a:rPr lang="en-US" dirty="0"/>
              <a:t> </a:t>
            </a:r>
            <a:r>
              <a:rPr lang="en-US" dirty="0" err="1"/>
              <a:t>posisi</a:t>
            </a:r>
            <a:r>
              <a:rPr lang="en-US" dirty="0"/>
              <a:t> yang </a:t>
            </a:r>
            <a:r>
              <a:rPr lang="en-US" dirty="0" err="1"/>
              <a:t>dilaruti</a:t>
            </a:r>
            <a:r>
              <a:rPr lang="en-US" dirty="0"/>
              <a:t>), </a:t>
            </a:r>
            <a:r>
              <a:rPr lang="en-US" dirty="0" err="1"/>
              <a:t>yaitu</a:t>
            </a:r>
            <a:r>
              <a:rPr lang="en-US" dirty="0"/>
              <a:t> : </a:t>
            </a:r>
            <a:r>
              <a:rPr lang="en-US" dirty="0" err="1"/>
              <a:t>suatu</a:t>
            </a:r>
            <a:r>
              <a:rPr lang="en-US" dirty="0"/>
              <a:t> </a:t>
            </a:r>
            <a:r>
              <a:rPr lang="en-US" dirty="0" err="1"/>
              <a:t>paduan</a:t>
            </a:r>
            <a:r>
              <a:rPr lang="en-US" dirty="0"/>
              <a:t> yang </a:t>
            </a:r>
            <a:r>
              <a:rPr lang="en-US" dirty="0" err="1"/>
              <a:t>terjadi</a:t>
            </a:r>
            <a:r>
              <a:rPr lang="en-US" dirty="0"/>
              <a:t> </a:t>
            </a:r>
            <a:r>
              <a:rPr lang="en-US" dirty="0" err="1"/>
              <a:t>terutama</a:t>
            </a:r>
            <a:r>
              <a:rPr lang="en-US" dirty="0"/>
              <a:t> </a:t>
            </a:r>
            <a:r>
              <a:rPr lang="en-US" dirty="0" err="1"/>
              <a:t>bila</a:t>
            </a:r>
            <a:r>
              <a:rPr lang="en-US" dirty="0"/>
              <a:t> diameter atom yang </a:t>
            </a:r>
            <a:r>
              <a:rPr lang="en-US" dirty="0" err="1"/>
              <a:t>larut</a:t>
            </a:r>
            <a:r>
              <a:rPr lang="en-US" dirty="0"/>
              <a:t> </a:t>
            </a:r>
            <a:r>
              <a:rPr lang="en-US" sz="3200" dirty="0" err="1">
                <a:solidFill>
                  <a:srgbClr val="FF0000"/>
                </a:solidFill>
              </a:rPr>
              <a:t>hampir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sama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diameter atom yang </a:t>
            </a:r>
            <a:r>
              <a:rPr lang="en-US" dirty="0" err="1"/>
              <a:t>dilaruti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8112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7024744" cy="648072"/>
          </a:xfrm>
        </p:spPr>
        <p:txBody>
          <a:bodyPr>
            <a:noAutofit/>
          </a:bodyPr>
          <a:lstStyle/>
          <a:p>
            <a:r>
              <a:rPr lang="en-US" sz="2800" dirty="0" smtClean="0"/>
              <a:t>METAL </a:t>
            </a:r>
            <a:r>
              <a:rPr lang="en-US" sz="2800" dirty="0" err="1" smtClean="0"/>
              <a:t>berdasarkan</a:t>
            </a:r>
            <a:r>
              <a:rPr lang="en-US" sz="2800" dirty="0" smtClean="0"/>
              <a:t> </a:t>
            </a:r>
            <a:r>
              <a:rPr lang="en-US" sz="2800" dirty="0" err="1" smtClean="0"/>
              <a:t>komposisi</a:t>
            </a:r>
            <a:r>
              <a:rPr lang="en-US" sz="2800" dirty="0" smtClean="0"/>
              <a:t> </a:t>
            </a:r>
            <a:r>
              <a:rPr lang="en-US" sz="2800" dirty="0" err="1" smtClean="0"/>
              <a:t>kimia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40560"/>
          </a:xfrm>
        </p:spPr>
        <p:txBody>
          <a:bodyPr>
            <a:normAutofit fontScale="85000" lnSpcReduction="20000"/>
          </a:bodyPr>
          <a:lstStyle/>
          <a:p>
            <a:r>
              <a:rPr lang="en-US" sz="2600" b="1" dirty="0" smtClean="0"/>
              <a:t>Non ferrous</a:t>
            </a:r>
          </a:p>
          <a:p>
            <a:pPr lvl="1"/>
            <a:r>
              <a:rPr lang="en-US" sz="2600" dirty="0"/>
              <a:t>Wrought Iron (</a:t>
            </a:r>
            <a:r>
              <a:rPr lang="en-US" sz="2600" dirty="0" err="1"/>
              <a:t>besi</a:t>
            </a:r>
            <a:r>
              <a:rPr lang="en-US" sz="2600" dirty="0"/>
              <a:t> </a:t>
            </a:r>
            <a:r>
              <a:rPr lang="en-US" sz="2600" dirty="0" err="1"/>
              <a:t>tempa</a:t>
            </a:r>
            <a:r>
              <a:rPr lang="en-US" sz="2600" dirty="0" smtClean="0"/>
              <a:t>)</a:t>
            </a:r>
            <a:r>
              <a:rPr lang="en-US" sz="2600" dirty="0"/>
              <a:t> </a:t>
            </a:r>
            <a:r>
              <a:rPr lang="en-US" sz="2600" dirty="0" err="1"/>
              <a:t>Fasa</a:t>
            </a:r>
            <a:r>
              <a:rPr lang="en-US" sz="2600" dirty="0"/>
              <a:t> </a:t>
            </a:r>
            <a:r>
              <a:rPr lang="en-US" sz="2600" dirty="0" err="1"/>
              <a:t>besi</a:t>
            </a:r>
            <a:r>
              <a:rPr lang="en-US" sz="2600" dirty="0"/>
              <a:t> </a:t>
            </a:r>
            <a:r>
              <a:rPr lang="en-US" sz="2600" dirty="0" err="1"/>
              <a:t>tempa</a:t>
            </a:r>
            <a:r>
              <a:rPr lang="en-US" sz="2600" dirty="0"/>
              <a:t> </a:t>
            </a:r>
            <a:r>
              <a:rPr lang="en-US" sz="2600" dirty="0" err="1"/>
              <a:t>berupa</a:t>
            </a:r>
            <a:r>
              <a:rPr lang="en-US" sz="2600" dirty="0"/>
              <a:t> </a:t>
            </a:r>
            <a:r>
              <a:rPr lang="en-US" sz="2600" dirty="0" err="1"/>
              <a:t>ferit</a:t>
            </a:r>
            <a:r>
              <a:rPr lang="en-US" sz="2600" dirty="0"/>
              <a:t> (alpha), </a:t>
            </a:r>
            <a:r>
              <a:rPr lang="en-US" sz="2600" dirty="0" err="1"/>
              <a:t>didalamnya</a:t>
            </a:r>
            <a:r>
              <a:rPr lang="en-US" sz="2600" dirty="0"/>
              <a:t> </a:t>
            </a:r>
            <a:r>
              <a:rPr lang="en-US" sz="2600" dirty="0" err="1"/>
              <a:t>terdapat</a:t>
            </a:r>
            <a:r>
              <a:rPr lang="en-US" sz="2600" dirty="0"/>
              <a:t> </a:t>
            </a:r>
            <a:r>
              <a:rPr lang="en-US" sz="2600" dirty="0" err="1"/>
              <a:t>sisa</a:t>
            </a:r>
            <a:r>
              <a:rPr lang="en-US" sz="2600" dirty="0"/>
              <a:t> </a:t>
            </a:r>
            <a:r>
              <a:rPr lang="en-US" sz="2600" dirty="0" err="1"/>
              <a:t>terak</a:t>
            </a:r>
            <a:r>
              <a:rPr lang="en-US" sz="2600" dirty="0"/>
              <a:t> yang </a:t>
            </a:r>
            <a:r>
              <a:rPr lang="en-US" sz="2600" dirty="0" err="1"/>
              <a:t>masih</a:t>
            </a:r>
            <a:r>
              <a:rPr lang="en-US" sz="2600" dirty="0"/>
              <a:t> </a:t>
            </a:r>
            <a:r>
              <a:rPr lang="en-US" sz="2600" dirty="0" err="1"/>
              <a:t>terperangkap</a:t>
            </a:r>
            <a:r>
              <a:rPr lang="en-US" sz="2600" dirty="0"/>
              <a:t>. </a:t>
            </a:r>
            <a:r>
              <a:rPr lang="en-US" sz="2600" dirty="0" err="1"/>
              <a:t>Terak</a:t>
            </a:r>
            <a:r>
              <a:rPr lang="en-US" sz="2600" dirty="0"/>
              <a:t> </a:t>
            </a:r>
            <a:r>
              <a:rPr lang="en-US" sz="2600" dirty="0" err="1"/>
              <a:t>tersebut</a:t>
            </a:r>
            <a:r>
              <a:rPr lang="en-US" sz="2600" dirty="0"/>
              <a:t> </a:t>
            </a:r>
            <a:r>
              <a:rPr lang="en-US" sz="2600" dirty="0" err="1"/>
              <a:t>banyak</a:t>
            </a:r>
            <a:r>
              <a:rPr lang="en-US" sz="2600" dirty="0"/>
              <a:t> </a:t>
            </a:r>
            <a:r>
              <a:rPr lang="en-US" sz="2600" dirty="0" err="1"/>
              <a:t>mengandung</a:t>
            </a:r>
            <a:r>
              <a:rPr lang="en-US" sz="2600" dirty="0"/>
              <a:t> </a:t>
            </a:r>
            <a:r>
              <a:rPr lang="en-US" sz="2600" dirty="0" err="1"/>
              <a:t>silikat</a:t>
            </a:r>
            <a:r>
              <a:rPr lang="en-US" sz="2600" dirty="0"/>
              <a:t> (</a:t>
            </a:r>
            <a:r>
              <a:rPr lang="en-US" sz="2600" dirty="0" err="1"/>
              <a:t>silikon</a:t>
            </a:r>
            <a:r>
              <a:rPr lang="en-US" sz="2600" dirty="0"/>
              <a:t> </a:t>
            </a:r>
            <a:r>
              <a:rPr lang="en-US" sz="2600" dirty="0" err="1"/>
              <a:t>oksida</a:t>
            </a:r>
            <a:r>
              <a:rPr lang="en-US" sz="2600" dirty="0"/>
              <a:t>), </a:t>
            </a:r>
            <a:r>
              <a:rPr lang="en-US" sz="2600" dirty="0" err="1"/>
              <a:t>bentuknya</a:t>
            </a:r>
            <a:r>
              <a:rPr lang="en-US" sz="2600" dirty="0"/>
              <a:t> </a:t>
            </a:r>
            <a:r>
              <a:rPr lang="en-US" sz="2600" dirty="0" err="1"/>
              <a:t>menyerupai</a:t>
            </a:r>
            <a:r>
              <a:rPr lang="en-US" sz="2600" dirty="0"/>
              <a:t> fiber (</a:t>
            </a:r>
            <a:r>
              <a:rPr lang="en-US" sz="2600" dirty="0" err="1"/>
              <a:t>cukup</a:t>
            </a:r>
            <a:r>
              <a:rPr lang="en-US" sz="2600" dirty="0"/>
              <a:t> </a:t>
            </a:r>
            <a:r>
              <a:rPr lang="en-US" sz="2600" dirty="0" err="1"/>
              <a:t>kuat</a:t>
            </a:r>
            <a:r>
              <a:rPr lang="en-US" sz="2600" dirty="0"/>
              <a:t>). </a:t>
            </a:r>
            <a:r>
              <a:rPr lang="en-US" sz="2600" dirty="0" err="1"/>
              <a:t>Sifat</a:t>
            </a:r>
            <a:r>
              <a:rPr lang="en-US" sz="2600" dirty="0"/>
              <a:t> </a:t>
            </a:r>
            <a:r>
              <a:rPr lang="en-US" sz="2600" dirty="0" err="1"/>
              <a:t>dari</a:t>
            </a:r>
            <a:r>
              <a:rPr lang="en-US" sz="2600" dirty="0"/>
              <a:t> </a:t>
            </a:r>
            <a:r>
              <a:rPr lang="en-US" sz="2600" dirty="0" err="1"/>
              <a:t>besi</a:t>
            </a:r>
            <a:r>
              <a:rPr lang="en-US" sz="2600" dirty="0"/>
              <a:t> </a:t>
            </a:r>
            <a:r>
              <a:rPr lang="en-US" sz="2600" dirty="0" err="1"/>
              <a:t>tempa</a:t>
            </a:r>
            <a:r>
              <a:rPr lang="en-US" sz="2600" dirty="0"/>
              <a:t> </a:t>
            </a:r>
            <a:r>
              <a:rPr lang="en-US" sz="2600" dirty="0" err="1"/>
              <a:t>ini</a:t>
            </a:r>
            <a:r>
              <a:rPr lang="en-US" sz="2600" dirty="0"/>
              <a:t> </a:t>
            </a:r>
            <a:r>
              <a:rPr lang="en-US" sz="2600" dirty="0" err="1"/>
              <a:t>Ulet</a:t>
            </a:r>
            <a:r>
              <a:rPr lang="en-US" sz="2600" dirty="0"/>
              <a:t> </a:t>
            </a:r>
            <a:r>
              <a:rPr lang="en-US" sz="2600" dirty="0" err="1"/>
              <a:t>dan</a:t>
            </a:r>
            <a:r>
              <a:rPr lang="en-US" sz="2600" dirty="0"/>
              <a:t> </a:t>
            </a:r>
            <a:r>
              <a:rPr lang="en-US" sz="2600" dirty="0" err="1"/>
              <a:t>cukup</a:t>
            </a:r>
            <a:r>
              <a:rPr lang="en-US" sz="2600" dirty="0"/>
              <a:t> </a:t>
            </a:r>
            <a:r>
              <a:rPr lang="en-US" sz="2600" dirty="0" err="1" smtClean="0"/>
              <a:t>kuat</a:t>
            </a:r>
            <a:endParaRPr lang="en-US" sz="2600" dirty="0" smtClean="0"/>
          </a:p>
          <a:p>
            <a:pPr lvl="1"/>
            <a:r>
              <a:rPr lang="en-US" sz="2600" b="1" dirty="0"/>
              <a:t>Steel (Baja</a:t>
            </a:r>
            <a:r>
              <a:rPr lang="en-US" sz="2600" b="1" dirty="0" smtClean="0"/>
              <a:t>)</a:t>
            </a:r>
          </a:p>
          <a:p>
            <a:pPr lvl="2"/>
            <a:r>
              <a:rPr lang="en-US" sz="2600" dirty="0"/>
              <a:t>Carbon steel (</a:t>
            </a:r>
            <a:r>
              <a:rPr lang="en-US" sz="2600" dirty="0" err="1"/>
              <a:t>baja</a:t>
            </a:r>
            <a:r>
              <a:rPr lang="en-US" sz="2600" dirty="0"/>
              <a:t> </a:t>
            </a:r>
            <a:r>
              <a:rPr lang="en-US" sz="2600" dirty="0" err="1"/>
              <a:t>karbon</a:t>
            </a:r>
            <a:r>
              <a:rPr lang="en-US" sz="2600" dirty="0"/>
              <a:t>)</a:t>
            </a:r>
          </a:p>
          <a:p>
            <a:pPr lvl="2"/>
            <a:r>
              <a:rPr lang="en-US" sz="2600" dirty="0"/>
              <a:t>Alloy steel (</a:t>
            </a:r>
            <a:r>
              <a:rPr lang="en-US" sz="2600" dirty="0" err="1"/>
              <a:t>baja</a:t>
            </a:r>
            <a:r>
              <a:rPr lang="en-US" sz="2600" dirty="0"/>
              <a:t> </a:t>
            </a:r>
            <a:r>
              <a:rPr lang="en-US" sz="2600" dirty="0" err="1"/>
              <a:t>paduan</a:t>
            </a:r>
            <a:r>
              <a:rPr lang="en-US" sz="2600" dirty="0" smtClean="0"/>
              <a:t>)</a:t>
            </a:r>
          </a:p>
          <a:p>
            <a:pPr lvl="1"/>
            <a:r>
              <a:rPr lang="en-US" sz="2600" b="1" dirty="0"/>
              <a:t>Cast </a:t>
            </a:r>
            <a:r>
              <a:rPr lang="en-US" sz="2600" b="1" dirty="0" smtClean="0"/>
              <a:t>iron (</a:t>
            </a:r>
            <a:r>
              <a:rPr lang="en-US" sz="2600" b="1" dirty="0" err="1" smtClean="0"/>
              <a:t>Besi</a:t>
            </a:r>
            <a:r>
              <a:rPr lang="en-US" sz="2600" b="1" dirty="0" smtClean="0"/>
              <a:t> </a:t>
            </a:r>
            <a:r>
              <a:rPr lang="en-US" sz="2600" b="1" dirty="0" err="1" smtClean="0"/>
              <a:t>tuang</a:t>
            </a:r>
            <a:r>
              <a:rPr lang="en-US" sz="2600" b="1" dirty="0" smtClean="0"/>
              <a:t>)</a:t>
            </a:r>
          </a:p>
          <a:p>
            <a:pPr lvl="2"/>
            <a:r>
              <a:rPr lang="en-US" sz="2600" dirty="0" err="1" smtClean="0"/>
              <a:t>Besi</a:t>
            </a:r>
            <a:r>
              <a:rPr lang="en-US" sz="2600" dirty="0" smtClean="0"/>
              <a:t> </a:t>
            </a:r>
            <a:r>
              <a:rPr lang="en-US" sz="2600" dirty="0" err="1" smtClean="0"/>
              <a:t>tuang</a:t>
            </a:r>
            <a:r>
              <a:rPr lang="en-US" sz="2600" dirty="0" smtClean="0"/>
              <a:t> </a:t>
            </a:r>
            <a:r>
              <a:rPr lang="en-US" sz="2600" dirty="0" err="1" smtClean="0"/>
              <a:t>putih</a:t>
            </a:r>
            <a:endParaRPr lang="en-US" sz="2600" dirty="0" smtClean="0"/>
          </a:p>
          <a:p>
            <a:pPr lvl="2"/>
            <a:r>
              <a:rPr lang="en-US" sz="2600" dirty="0" err="1" smtClean="0"/>
              <a:t>Besi</a:t>
            </a:r>
            <a:r>
              <a:rPr lang="en-US" sz="2600" dirty="0" smtClean="0"/>
              <a:t> </a:t>
            </a:r>
            <a:r>
              <a:rPr lang="en-US" sz="2600" dirty="0" err="1" smtClean="0"/>
              <a:t>tuang</a:t>
            </a:r>
            <a:r>
              <a:rPr lang="en-US" sz="2600" dirty="0" smtClean="0"/>
              <a:t> </a:t>
            </a:r>
            <a:r>
              <a:rPr lang="en-US" sz="2600" dirty="0" err="1" smtClean="0"/>
              <a:t>kelabu</a:t>
            </a:r>
            <a:endParaRPr lang="en-US" sz="2600" dirty="0" smtClean="0"/>
          </a:p>
          <a:p>
            <a:pPr lvl="2"/>
            <a:r>
              <a:rPr lang="en-US" sz="2600" dirty="0" err="1" smtClean="0"/>
              <a:t>Besi</a:t>
            </a:r>
            <a:r>
              <a:rPr lang="en-US" sz="2600" dirty="0" smtClean="0"/>
              <a:t> </a:t>
            </a:r>
            <a:r>
              <a:rPr lang="en-US" sz="2600" dirty="0" err="1" smtClean="0"/>
              <a:t>tuang</a:t>
            </a:r>
            <a:r>
              <a:rPr lang="en-US" sz="2600" dirty="0" smtClean="0"/>
              <a:t> </a:t>
            </a:r>
            <a:r>
              <a:rPr lang="en-US" sz="2600" dirty="0" err="1" smtClean="0"/>
              <a:t>bergrafit</a:t>
            </a:r>
            <a:r>
              <a:rPr lang="en-US" sz="2600" dirty="0" smtClean="0"/>
              <a:t> </a:t>
            </a:r>
            <a:r>
              <a:rPr lang="en-US" sz="2600" dirty="0" err="1" smtClean="0"/>
              <a:t>bulat</a:t>
            </a:r>
            <a:endParaRPr lang="en-US" sz="2600" dirty="0" smtClean="0"/>
          </a:p>
          <a:p>
            <a:pPr lvl="2"/>
            <a:r>
              <a:rPr lang="en-US" sz="2600" dirty="0" err="1" smtClean="0"/>
              <a:t>Besi</a:t>
            </a:r>
            <a:r>
              <a:rPr lang="en-US" sz="2600" dirty="0" smtClean="0"/>
              <a:t> </a:t>
            </a:r>
            <a:r>
              <a:rPr lang="en-US" sz="2600" dirty="0" err="1" smtClean="0"/>
              <a:t>cor</a:t>
            </a:r>
            <a:r>
              <a:rPr lang="en-US" sz="2600" dirty="0" smtClean="0"/>
              <a:t> </a:t>
            </a:r>
            <a:r>
              <a:rPr lang="en-US" sz="2600" dirty="0" err="1" smtClean="0"/>
              <a:t>mampu</a:t>
            </a:r>
            <a:r>
              <a:rPr lang="en-US" sz="2600" dirty="0" smtClean="0"/>
              <a:t> </a:t>
            </a:r>
            <a:r>
              <a:rPr lang="en-US" sz="2600" dirty="0" err="1" smtClean="0"/>
              <a:t>tempa</a:t>
            </a:r>
            <a:endParaRPr lang="en-US" sz="2600" dirty="0" smtClean="0"/>
          </a:p>
        </p:txBody>
      </p:sp>
    </p:spTree>
    <p:extLst>
      <p:ext uri="{BB962C8B-B14F-4D97-AF65-F5344CB8AC3E}">
        <p14:creationId xmlns:p14="http://schemas.microsoft.com/office/powerpoint/2010/main" val="33876832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/>
              <a:t>Logam</a:t>
            </a:r>
          </a:p>
        </p:txBody>
      </p:sp>
      <p:pic>
        <p:nvPicPr>
          <p:cNvPr id="4102" name="Picture 6" descr="http://www.alumac-aluminium.com/p_n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657600"/>
            <a:ext cx="2857500" cy="2239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9" name="Picture 13" descr="http://www.suburban-steel.com/stee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762000"/>
            <a:ext cx="2103438" cy="278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1" name="Picture 15" descr="http://www.screwmachineproducts.net/close_up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563838"/>
            <a:ext cx="3276600" cy="245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681038" y="2257425"/>
            <a:ext cx="8235950" cy="187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GB"/>
          </a:p>
        </p:txBody>
      </p:sp>
      <p:pic>
        <p:nvPicPr>
          <p:cNvPr id="4113" name="Picture 17" descr="http://www.marcotraverso.it/spaceframe/images/Audi-A2-frame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066800"/>
            <a:ext cx="3200400" cy="2187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88492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/>
              <a:t>Keramik</a:t>
            </a:r>
          </a:p>
        </p:txBody>
      </p:sp>
      <p:pic>
        <p:nvPicPr>
          <p:cNvPr id="5125" name="Picture 5" descr="http://www.advancedcerametrics.com/DCP_1424%20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28800"/>
            <a:ext cx="4891088" cy="231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http://www.yourgarden.com/article/teg27/teg27_gardenwatch/img/p23_cerami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242" y="4267200"/>
            <a:ext cx="2571750" cy="202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http://images.meredith.com/bhg/images/home_imp/a_263_2_1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196752"/>
            <a:ext cx="1851025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63749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/>
              <a:t>Polimer</a:t>
            </a:r>
          </a:p>
        </p:txBody>
      </p:sp>
      <p:pic>
        <p:nvPicPr>
          <p:cNvPr id="6149" name="Picture 5" descr="http://plaza.across.or.jp/~inagaki/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447800"/>
            <a:ext cx="3703638" cy="2811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://www2.basf.de/basf2/html/plastics/images/sk/terblend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149080"/>
            <a:ext cx="7162800" cy="128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http://www.northgatewaytire.com/tire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066800"/>
            <a:ext cx="2085975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15660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/>
              <a:t>Komposit</a:t>
            </a:r>
          </a:p>
        </p:txBody>
      </p:sp>
      <p:pic>
        <p:nvPicPr>
          <p:cNvPr id="7174" name="Picture 6" descr="http://www.sendev.com/graphics/composite-product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40768"/>
            <a:ext cx="5112568" cy="4966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ight Arrow 1">
            <a:hlinkClick r:id="rId3" action="ppaction://hlinksldjump"/>
          </p:cNvPr>
          <p:cNvSpPr/>
          <p:nvPr/>
        </p:nvSpPr>
        <p:spPr>
          <a:xfrm rot="10800000">
            <a:off x="6732240" y="5733256"/>
            <a:ext cx="720080" cy="7920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2966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Sifat</a:t>
            </a:r>
            <a:r>
              <a:rPr lang="en-US" dirty="0"/>
              <a:t> </a:t>
            </a:r>
            <a:r>
              <a:rPr lang="en-US" dirty="0" err="1" smtClean="0"/>
              <a:t>bahan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1628800"/>
            <a:ext cx="6993225" cy="4203829"/>
          </a:xfrm>
        </p:spPr>
        <p:txBody>
          <a:bodyPr>
            <a:normAutofit/>
          </a:bodyPr>
          <a:lstStyle/>
          <a:p>
            <a:r>
              <a:rPr lang="en-US" sz="3200" dirty="0" err="1"/>
              <a:t>Fisik</a:t>
            </a:r>
            <a:endParaRPr lang="en-US" sz="3200" dirty="0"/>
          </a:p>
          <a:p>
            <a:r>
              <a:rPr lang="en-US" sz="3200" dirty="0" err="1"/>
              <a:t>Mekanik</a:t>
            </a:r>
            <a:endParaRPr lang="en-US" sz="3200" dirty="0"/>
          </a:p>
          <a:p>
            <a:r>
              <a:rPr lang="en-US" sz="3200" dirty="0"/>
              <a:t>Kimia</a:t>
            </a:r>
          </a:p>
          <a:p>
            <a:r>
              <a:rPr lang="en-US" sz="3200" dirty="0" err="1" smtClean="0"/>
              <a:t>Teknologi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421608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SIFAT FISIK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1844824"/>
            <a:ext cx="6993225" cy="3987805"/>
          </a:xfrm>
        </p:spPr>
        <p:txBody>
          <a:bodyPr>
            <a:normAutofit/>
          </a:bodyPr>
          <a:lstStyle/>
          <a:p>
            <a:r>
              <a:rPr lang="en-US" sz="2800" dirty="0" err="1"/>
              <a:t>Sifat</a:t>
            </a:r>
            <a:r>
              <a:rPr lang="en-US" sz="2800" dirty="0"/>
              <a:t> </a:t>
            </a:r>
            <a:r>
              <a:rPr lang="en-US" sz="2800" dirty="0" err="1"/>
              <a:t>fisik</a:t>
            </a:r>
            <a:r>
              <a:rPr lang="en-US" sz="2800" dirty="0"/>
              <a:t> </a:t>
            </a:r>
            <a:r>
              <a:rPr lang="en-US" sz="2800" dirty="0" err="1"/>
              <a:t>suatu</a:t>
            </a:r>
            <a:r>
              <a:rPr lang="en-US" sz="2800" dirty="0"/>
              <a:t> </a:t>
            </a:r>
            <a:r>
              <a:rPr lang="en-US" sz="2800" dirty="0" err="1"/>
              <a:t>bahan</a:t>
            </a:r>
            <a:r>
              <a:rPr lang="en-US" sz="2800" dirty="0"/>
              <a:t> </a:t>
            </a:r>
            <a:r>
              <a:rPr lang="en-US" sz="2800" dirty="0" err="1"/>
              <a:t>adalah</a:t>
            </a:r>
            <a:r>
              <a:rPr lang="en-US" sz="2800" dirty="0"/>
              <a:t> </a:t>
            </a:r>
            <a:r>
              <a:rPr lang="en-US" sz="2800" dirty="0" err="1"/>
              <a:t>kemampuan</a:t>
            </a:r>
            <a:r>
              <a:rPr lang="en-US" sz="2800" dirty="0"/>
              <a:t> </a:t>
            </a:r>
            <a:r>
              <a:rPr lang="en-US" sz="2800" dirty="0" err="1"/>
              <a:t>suatu</a:t>
            </a:r>
            <a:r>
              <a:rPr lang="en-US" sz="2800" dirty="0"/>
              <a:t> </a:t>
            </a:r>
            <a:r>
              <a:rPr lang="en-US" sz="2800" dirty="0" err="1"/>
              <a:t>bahan</a:t>
            </a:r>
            <a:r>
              <a:rPr lang="en-US" sz="2800" dirty="0"/>
              <a:t>/material </a:t>
            </a:r>
            <a:r>
              <a:rPr lang="en-US" sz="2800" dirty="0" err="1"/>
              <a:t>ditinjau</a:t>
            </a:r>
            <a:r>
              <a:rPr lang="en-US" sz="2800" dirty="0"/>
              <a:t> </a:t>
            </a:r>
            <a:r>
              <a:rPr lang="en-US" sz="2800" dirty="0" err="1"/>
              <a:t>dari</a:t>
            </a:r>
            <a:r>
              <a:rPr lang="en-US" sz="2800" dirty="0"/>
              <a:t> </a:t>
            </a:r>
            <a:r>
              <a:rPr lang="en-US" sz="2800" dirty="0" err="1"/>
              <a:t>sifat</a:t>
            </a:r>
            <a:r>
              <a:rPr lang="en-US" sz="2800" dirty="0"/>
              <a:t> </a:t>
            </a:r>
            <a:r>
              <a:rPr lang="en-US" sz="2800" dirty="0" err="1"/>
              <a:t>fisiknya</a:t>
            </a:r>
            <a:r>
              <a:rPr lang="en-US" sz="2800" dirty="0"/>
              <a:t>.</a:t>
            </a:r>
          </a:p>
          <a:p>
            <a:r>
              <a:rPr lang="en-US" sz="2800" dirty="0" err="1"/>
              <a:t>Contoh</a:t>
            </a:r>
            <a:r>
              <a:rPr lang="en-US" sz="2800" dirty="0"/>
              <a:t>:  </a:t>
            </a:r>
          </a:p>
          <a:p>
            <a:pPr lvl="1"/>
            <a:r>
              <a:rPr lang="en-US" sz="2400" dirty="0" err="1"/>
              <a:t>Kerapatan</a:t>
            </a:r>
            <a:r>
              <a:rPr lang="en-US" sz="2400" dirty="0"/>
              <a:t> </a:t>
            </a:r>
            <a:r>
              <a:rPr lang="en-US" sz="2400" dirty="0" err="1"/>
              <a:t>massa</a:t>
            </a:r>
            <a:r>
              <a:rPr lang="en-US" sz="2400" dirty="0"/>
              <a:t> (density)</a:t>
            </a:r>
          </a:p>
          <a:p>
            <a:pPr lvl="1"/>
            <a:r>
              <a:rPr lang="en-US" sz="2400" dirty="0" err="1"/>
              <a:t>Titik</a:t>
            </a:r>
            <a:r>
              <a:rPr lang="en-US" sz="2400" dirty="0"/>
              <a:t> </a:t>
            </a:r>
            <a:r>
              <a:rPr lang="en-US" sz="2400" dirty="0" err="1"/>
              <a:t>leleh</a:t>
            </a:r>
            <a:r>
              <a:rPr lang="en-US" sz="2400" dirty="0"/>
              <a:t> (melting point)</a:t>
            </a:r>
          </a:p>
          <a:p>
            <a:pPr lvl="1"/>
            <a:r>
              <a:rPr lang="en-US" sz="2400" dirty="0"/>
              <a:t> </a:t>
            </a:r>
            <a:r>
              <a:rPr lang="en-US" sz="2400" dirty="0" err="1"/>
              <a:t>Penampilan</a:t>
            </a:r>
            <a:r>
              <a:rPr lang="en-US" sz="2400" dirty="0"/>
              <a:t> (appearance)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523159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SIFAT MEKANIK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1556792"/>
            <a:ext cx="6993225" cy="4275837"/>
          </a:xfrm>
        </p:spPr>
        <p:txBody>
          <a:bodyPr>
            <a:normAutofit fontScale="92500"/>
          </a:bodyPr>
          <a:lstStyle/>
          <a:p>
            <a:r>
              <a:rPr lang="en-US" sz="2800" dirty="0" err="1"/>
              <a:t>Sifat</a:t>
            </a:r>
            <a:r>
              <a:rPr lang="en-US" sz="2800" dirty="0"/>
              <a:t> </a:t>
            </a:r>
            <a:r>
              <a:rPr lang="en-US" sz="2800" dirty="0" err="1"/>
              <a:t>logam</a:t>
            </a:r>
            <a:r>
              <a:rPr lang="en-US" sz="2800" dirty="0"/>
              <a:t> yang </a:t>
            </a:r>
            <a:r>
              <a:rPr lang="en-US" sz="2800" dirty="0" err="1"/>
              <a:t>dikaitkan</a:t>
            </a:r>
            <a:r>
              <a:rPr lang="en-US" sz="2800" dirty="0"/>
              <a:t> </a:t>
            </a:r>
            <a:r>
              <a:rPr lang="en-US" sz="2800" dirty="0" err="1"/>
              <a:t>dengan</a:t>
            </a:r>
            <a:r>
              <a:rPr lang="en-US" sz="2800" dirty="0"/>
              <a:t> </a:t>
            </a:r>
            <a:r>
              <a:rPr lang="en-US" sz="2800" dirty="0" err="1"/>
              <a:t>kelakuan</a:t>
            </a:r>
            <a:r>
              <a:rPr lang="en-US" sz="2800" dirty="0"/>
              <a:t> </a:t>
            </a:r>
            <a:r>
              <a:rPr lang="en-US" sz="2800" dirty="0" err="1"/>
              <a:t>logam</a:t>
            </a:r>
            <a:r>
              <a:rPr lang="en-US" sz="2800" dirty="0"/>
              <a:t> </a:t>
            </a:r>
            <a:r>
              <a:rPr lang="en-US" sz="2800" dirty="0" err="1"/>
              <a:t>tersebut</a:t>
            </a:r>
            <a:r>
              <a:rPr lang="en-US" sz="2800" dirty="0"/>
              <a:t> </a:t>
            </a:r>
            <a:r>
              <a:rPr lang="en-US" sz="2800" dirty="0" err="1"/>
              <a:t>jika</a:t>
            </a:r>
            <a:r>
              <a:rPr lang="en-US" sz="2800" dirty="0"/>
              <a:t> </a:t>
            </a:r>
            <a:r>
              <a:rPr lang="en-US" sz="2800" dirty="0" err="1"/>
              <a:t>dibebani</a:t>
            </a:r>
            <a:r>
              <a:rPr lang="en-US" sz="2800" dirty="0"/>
              <a:t> </a:t>
            </a:r>
            <a:r>
              <a:rPr lang="en-US" sz="2800" dirty="0" err="1"/>
              <a:t>dengan</a:t>
            </a:r>
            <a:r>
              <a:rPr lang="en-US" sz="2800" dirty="0"/>
              <a:t> </a:t>
            </a:r>
            <a:r>
              <a:rPr lang="en-US" sz="2800" dirty="0" err="1"/>
              <a:t>beban</a:t>
            </a:r>
            <a:r>
              <a:rPr lang="en-US" sz="2800" dirty="0"/>
              <a:t> </a:t>
            </a:r>
            <a:r>
              <a:rPr lang="en-US" sz="2800" dirty="0" err="1"/>
              <a:t>mekanik</a:t>
            </a:r>
            <a:r>
              <a:rPr lang="en-US" sz="2800" dirty="0"/>
              <a:t>.</a:t>
            </a:r>
          </a:p>
          <a:p>
            <a:r>
              <a:rPr lang="en-US" sz="2800" dirty="0" err="1"/>
              <a:t>Contoh</a:t>
            </a:r>
            <a:r>
              <a:rPr lang="en-US" sz="2800" dirty="0"/>
              <a:t>:</a:t>
            </a:r>
          </a:p>
          <a:p>
            <a:pPr lvl="1"/>
            <a:r>
              <a:rPr lang="en-US" sz="2400" dirty="0" err="1"/>
              <a:t>Kekuatan</a:t>
            </a:r>
            <a:r>
              <a:rPr lang="en-US" sz="2400" dirty="0"/>
              <a:t> </a:t>
            </a:r>
            <a:r>
              <a:rPr lang="en-US" sz="2400" dirty="0" err="1"/>
              <a:t>tarik</a:t>
            </a:r>
            <a:r>
              <a:rPr lang="en-US" sz="2400" dirty="0"/>
              <a:t> (tensile strength).</a:t>
            </a:r>
          </a:p>
          <a:p>
            <a:pPr lvl="1"/>
            <a:r>
              <a:rPr lang="en-US" sz="2400" dirty="0" err="1"/>
              <a:t>Kekerasan</a:t>
            </a:r>
            <a:r>
              <a:rPr lang="en-US" sz="2400" dirty="0"/>
              <a:t> (hardness)</a:t>
            </a:r>
          </a:p>
          <a:p>
            <a:pPr lvl="1"/>
            <a:r>
              <a:rPr lang="en-US" sz="2400" dirty="0" err="1"/>
              <a:t>Kekuatan</a:t>
            </a:r>
            <a:r>
              <a:rPr lang="en-US" sz="2400" dirty="0"/>
              <a:t> </a:t>
            </a:r>
            <a:r>
              <a:rPr lang="en-US" sz="2400" dirty="0" err="1"/>
              <a:t>geser</a:t>
            </a:r>
            <a:r>
              <a:rPr lang="en-US" sz="2400" dirty="0"/>
              <a:t> (shear strength)</a:t>
            </a:r>
          </a:p>
          <a:p>
            <a:r>
              <a:rPr lang="en-US" sz="2800" dirty="0" err="1"/>
              <a:t>Harga</a:t>
            </a:r>
            <a:r>
              <a:rPr lang="en-US" sz="2800" dirty="0"/>
              <a:t> yang </a:t>
            </a:r>
            <a:r>
              <a:rPr lang="en-US" sz="2800" dirty="0" err="1"/>
              <a:t>diperoleh</a:t>
            </a:r>
            <a:r>
              <a:rPr lang="en-US" sz="2800" dirty="0"/>
              <a:t> </a:t>
            </a:r>
            <a:r>
              <a:rPr lang="en-US" sz="2800" dirty="0" err="1"/>
              <a:t>merupakan</a:t>
            </a:r>
            <a:r>
              <a:rPr lang="en-US" sz="2800" dirty="0"/>
              <a:t> </a:t>
            </a:r>
            <a:r>
              <a:rPr lang="en-US" sz="2800" dirty="0" err="1"/>
              <a:t>hasil</a:t>
            </a:r>
            <a:r>
              <a:rPr lang="en-US" sz="2800" dirty="0"/>
              <a:t> </a:t>
            </a:r>
            <a:r>
              <a:rPr lang="en-US" sz="2800" dirty="0" err="1"/>
              <a:t>pengujian</a:t>
            </a:r>
            <a:r>
              <a:rPr lang="en-US" sz="2800" dirty="0"/>
              <a:t> </a:t>
            </a:r>
            <a:r>
              <a:rPr lang="en-US" sz="2800" dirty="0" err="1"/>
              <a:t>spesimen</a:t>
            </a:r>
            <a:r>
              <a:rPr lang="en-US" sz="2800" dirty="0"/>
              <a:t> di </a:t>
            </a:r>
            <a:r>
              <a:rPr lang="en-US" sz="2800" dirty="0" err="1"/>
              <a:t>laboratorium</a:t>
            </a:r>
            <a:r>
              <a:rPr lang="en-US" sz="2800" dirty="0"/>
              <a:t> (</a:t>
            </a:r>
            <a:r>
              <a:rPr lang="en-US" sz="2800" dirty="0" err="1"/>
              <a:t>dilakukan</a:t>
            </a:r>
            <a:r>
              <a:rPr lang="en-US" sz="2800" dirty="0"/>
              <a:t> </a:t>
            </a:r>
            <a:r>
              <a:rPr lang="en-US" sz="2800" dirty="0" err="1"/>
              <a:t>pada</a:t>
            </a:r>
            <a:r>
              <a:rPr lang="en-US" sz="2800" dirty="0"/>
              <a:t> </a:t>
            </a:r>
            <a:r>
              <a:rPr lang="en-US" sz="2800" dirty="0" err="1"/>
              <a:t>kondisi</a:t>
            </a:r>
            <a:r>
              <a:rPr lang="en-US" sz="2800" dirty="0"/>
              <a:t> </a:t>
            </a:r>
            <a:r>
              <a:rPr lang="en-US" sz="2800" dirty="0" err="1"/>
              <a:t>tertentu</a:t>
            </a:r>
            <a:r>
              <a:rPr lang="en-US" sz="2800" dirty="0"/>
              <a:t>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09942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66856"/>
            <a:ext cx="7024744" cy="613872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TATA TERTIB</a:t>
            </a:r>
            <a:endParaRPr 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11560" y="1196752"/>
            <a:ext cx="7696200" cy="53340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err="1" smtClean="0"/>
              <a:t>Bersepatu</a:t>
            </a:r>
            <a:r>
              <a:rPr lang="en-US" sz="2400" dirty="0" smtClean="0"/>
              <a:t>, </a:t>
            </a:r>
            <a:r>
              <a:rPr lang="en-US" sz="2400" dirty="0" err="1" smtClean="0"/>
              <a:t>Baju</a:t>
            </a:r>
            <a:r>
              <a:rPr lang="en-US" sz="2400" dirty="0" smtClean="0"/>
              <a:t> </a:t>
            </a:r>
            <a:r>
              <a:rPr lang="en-US" sz="2400" dirty="0" err="1" smtClean="0"/>
              <a:t>berkerah</a:t>
            </a:r>
            <a:r>
              <a:rPr lang="en-US" sz="2400" dirty="0" smtClean="0"/>
              <a:t> &amp; </a:t>
            </a:r>
            <a:r>
              <a:rPr lang="en-US" sz="2400" dirty="0" err="1" smtClean="0"/>
              <a:t>Celana</a:t>
            </a:r>
            <a:r>
              <a:rPr lang="en-US" sz="2400" dirty="0" smtClean="0"/>
              <a:t> </a:t>
            </a:r>
            <a:r>
              <a:rPr lang="en-US" sz="2400" dirty="0" err="1" smtClean="0"/>
              <a:t>Sopan</a:t>
            </a:r>
            <a:endParaRPr lang="en-US" sz="2400" dirty="0" smtClean="0"/>
          </a:p>
          <a:p>
            <a:r>
              <a:rPr lang="en-US" sz="2400" dirty="0" smtClean="0"/>
              <a:t>HP silent</a:t>
            </a:r>
          </a:p>
          <a:p>
            <a:r>
              <a:rPr lang="id-ID" sz="2400" dirty="0" smtClean="0"/>
              <a:t>Dengan alasan apapun, mahasiswa yang di ketahui curang atau tidak jujur, termasuk melakukan pemalsuan tanda tangan kehadiran, curang dalam tugas/ujian dan plagiatisme akan di kenai sanksi sesuai dengan peraturan yang berlaku</a:t>
            </a:r>
            <a:endParaRPr lang="en-US" sz="2400" dirty="0" smtClean="0"/>
          </a:p>
          <a:p>
            <a:r>
              <a:rPr lang="en-US" sz="2400" dirty="0" err="1" smtClean="0"/>
              <a:t>Pengumpulan</a:t>
            </a:r>
            <a:r>
              <a:rPr lang="en-US" sz="2400" dirty="0" smtClean="0"/>
              <a:t> </a:t>
            </a:r>
            <a:r>
              <a:rPr lang="en-US" sz="2400" dirty="0" err="1" smtClean="0"/>
              <a:t>tugas</a:t>
            </a:r>
            <a:r>
              <a:rPr lang="en-US" sz="2400" dirty="0" smtClean="0"/>
              <a:t> </a:t>
            </a:r>
            <a:r>
              <a:rPr lang="en-US" sz="2400" dirty="0" err="1" smtClean="0"/>
              <a:t>tepat</a:t>
            </a:r>
            <a:r>
              <a:rPr lang="en-US" sz="2400" dirty="0" smtClean="0"/>
              <a:t> </a:t>
            </a:r>
            <a:r>
              <a:rPr lang="en-US" sz="2400" dirty="0" err="1" smtClean="0"/>
              <a:t>waktu</a:t>
            </a:r>
            <a:r>
              <a:rPr lang="en-US" sz="2400" dirty="0" smtClean="0"/>
              <a:t>, </a:t>
            </a:r>
            <a:r>
              <a:rPr lang="en-US" sz="2400" dirty="0" err="1" smtClean="0"/>
              <a:t>diluar</a:t>
            </a:r>
            <a:r>
              <a:rPr lang="en-US" sz="2400" dirty="0" smtClean="0"/>
              <a:t> </a:t>
            </a:r>
            <a:r>
              <a:rPr lang="en-US" sz="2400" dirty="0" err="1" smtClean="0"/>
              <a:t>batas</a:t>
            </a:r>
            <a:r>
              <a:rPr lang="en-US" sz="2400" dirty="0" smtClean="0"/>
              <a:t> </a:t>
            </a:r>
            <a:r>
              <a:rPr lang="en-US" sz="2400" dirty="0" err="1" smtClean="0"/>
              <a:t>pengumpulan</a:t>
            </a:r>
            <a:r>
              <a:rPr lang="en-US" sz="2400" dirty="0" smtClean="0"/>
              <a:t> di </a:t>
            </a:r>
            <a:r>
              <a:rPr lang="en-US" sz="2400" dirty="0" err="1" smtClean="0"/>
              <a:t>anggap</a:t>
            </a:r>
            <a:r>
              <a:rPr lang="en-US" sz="2400" dirty="0" smtClean="0"/>
              <a:t> </a:t>
            </a:r>
            <a:r>
              <a:rPr lang="en-US" sz="2400" dirty="0" err="1" smtClean="0"/>
              <a:t>gugur</a:t>
            </a:r>
            <a:endParaRPr lang="en-US" sz="2400" dirty="0" smtClean="0"/>
          </a:p>
          <a:p>
            <a:r>
              <a:rPr lang="en-US" sz="2400" dirty="0" smtClean="0"/>
              <a:t>Minimal </a:t>
            </a:r>
            <a:r>
              <a:rPr lang="en-US" sz="2400" dirty="0" err="1" smtClean="0"/>
              <a:t>jumlah</a:t>
            </a:r>
            <a:r>
              <a:rPr lang="en-US" sz="2400" dirty="0" smtClean="0"/>
              <a:t> </a:t>
            </a:r>
            <a:r>
              <a:rPr lang="en-US" sz="2400" dirty="0" err="1" smtClean="0"/>
              <a:t>kehadiran</a:t>
            </a:r>
            <a:r>
              <a:rPr lang="en-US" sz="2400" dirty="0" smtClean="0"/>
              <a:t> 75 %</a:t>
            </a:r>
          </a:p>
          <a:p>
            <a:r>
              <a:rPr lang="id-ID" sz="2400" dirty="0" smtClean="0"/>
              <a:t>Jika berhalangan hadir harus ada ijin tertulis.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923151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SIFAT</a:t>
            </a:r>
            <a:r>
              <a:rPr lang="en-US" sz="3200" dirty="0" smtClean="0"/>
              <a:t> </a:t>
            </a:r>
            <a:r>
              <a:rPr lang="en-US" sz="3600" dirty="0" smtClean="0"/>
              <a:t>KIMIA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412776"/>
            <a:ext cx="7065233" cy="4419853"/>
          </a:xfrm>
        </p:spPr>
        <p:txBody>
          <a:bodyPr>
            <a:normAutofit/>
          </a:bodyPr>
          <a:lstStyle/>
          <a:p>
            <a:r>
              <a:rPr lang="en-US" sz="2800" dirty="0" err="1"/>
              <a:t>Ketahanan</a:t>
            </a:r>
            <a:r>
              <a:rPr lang="en-US" sz="2800" dirty="0"/>
              <a:t> </a:t>
            </a:r>
            <a:r>
              <a:rPr lang="en-US" sz="2800" dirty="0" err="1"/>
              <a:t>suatu</a:t>
            </a:r>
            <a:r>
              <a:rPr lang="en-US" sz="2800" dirty="0"/>
              <a:t> material </a:t>
            </a:r>
            <a:r>
              <a:rPr lang="en-US" sz="2800" dirty="0" err="1"/>
              <a:t>terhadap</a:t>
            </a:r>
            <a:r>
              <a:rPr lang="en-US" sz="2800" dirty="0"/>
              <a:t> </a:t>
            </a:r>
            <a:r>
              <a:rPr lang="en-US" sz="2800" dirty="0" err="1"/>
              <a:t>reaksi</a:t>
            </a:r>
            <a:r>
              <a:rPr lang="en-US" sz="2800" dirty="0"/>
              <a:t> </a:t>
            </a:r>
            <a:r>
              <a:rPr lang="en-US" sz="2800" dirty="0" err="1"/>
              <a:t>kimia</a:t>
            </a:r>
            <a:r>
              <a:rPr lang="en-US" sz="2800" dirty="0"/>
              <a:t> yang </a:t>
            </a:r>
            <a:r>
              <a:rPr lang="en-US" sz="2800" dirty="0" err="1"/>
              <a:t>terjadi</a:t>
            </a:r>
            <a:r>
              <a:rPr lang="en-US" sz="2800" dirty="0"/>
              <a:t> di </a:t>
            </a:r>
            <a:r>
              <a:rPr lang="en-US" sz="2800" dirty="0" err="1"/>
              <a:t>sekitarnya</a:t>
            </a:r>
            <a:endParaRPr lang="en-US" sz="2800" dirty="0"/>
          </a:p>
          <a:p>
            <a:r>
              <a:rPr lang="en-US" sz="2800" dirty="0" err="1"/>
              <a:t>Contoh</a:t>
            </a:r>
            <a:r>
              <a:rPr lang="en-US" sz="2800" dirty="0"/>
              <a:t> : </a:t>
            </a:r>
          </a:p>
          <a:p>
            <a:pPr lvl="1"/>
            <a:r>
              <a:rPr lang="en-US" sz="2400" dirty="0" err="1"/>
              <a:t>Ketahanan</a:t>
            </a:r>
            <a:r>
              <a:rPr lang="en-US" sz="2400" dirty="0"/>
              <a:t> </a:t>
            </a:r>
            <a:r>
              <a:rPr lang="en-US" sz="2400" dirty="0" err="1"/>
              <a:t>terhadap</a:t>
            </a:r>
            <a:r>
              <a:rPr lang="en-US" sz="2400" dirty="0"/>
              <a:t> karat (corrosion resistance)</a:t>
            </a:r>
          </a:p>
          <a:p>
            <a:pPr lvl="1"/>
            <a:r>
              <a:rPr lang="en-US" sz="2400" dirty="0" err="1"/>
              <a:t>Ketahanan</a:t>
            </a:r>
            <a:r>
              <a:rPr lang="en-US" sz="2400" dirty="0"/>
              <a:t> </a:t>
            </a:r>
            <a:r>
              <a:rPr lang="en-US" sz="2400" dirty="0" err="1"/>
              <a:t>terhadap</a:t>
            </a:r>
            <a:r>
              <a:rPr lang="en-US" sz="2400" dirty="0"/>
              <a:t> </a:t>
            </a:r>
            <a:r>
              <a:rPr lang="en-US" sz="2400" dirty="0" err="1"/>
              <a:t>panas</a:t>
            </a:r>
            <a:r>
              <a:rPr lang="en-US" sz="2400" dirty="0"/>
              <a:t> </a:t>
            </a:r>
          </a:p>
          <a:p>
            <a:pPr lvl="1"/>
            <a:r>
              <a:rPr lang="en-US" sz="2400" dirty="0"/>
              <a:t>Flammability</a:t>
            </a:r>
          </a:p>
        </p:txBody>
      </p:sp>
    </p:spTree>
    <p:extLst>
      <p:ext uri="{BB962C8B-B14F-4D97-AF65-F5344CB8AC3E}">
        <p14:creationId xmlns:p14="http://schemas.microsoft.com/office/powerpoint/2010/main" val="32395674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SIFAT  TEKNOLOGI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484784"/>
            <a:ext cx="7065233" cy="4347845"/>
          </a:xfrm>
        </p:spPr>
        <p:txBody>
          <a:bodyPr>
            <a:normAutofit/>
          </a:bodyPr>
          <a:lstStyle/>
          <a:p>
            <a:r>
              <a:rPr lang="en-US" sz="2800" dirty="0" err="1"/>
              <a:t>Kemampuan</a:t>
            </a:r>
            <a:r>
              <a:rPr lang="en-US" sz="2800" dirty="0"/>
              <a:t> </a:t>
            </a:r>
            <a:r>
              <a:rPr lang="en-US" sz="2800" dirty="0" err="1"/>
              <a:t>suatu</a:t>
            </a:r>
            <a:r>
              <a:rPr lang="en-US" sz="2800" dirty="0"/>
              <a:t> material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diproses</a:t>
            </a:r>
            <a:r>
              <a:rPr lang="en-US" sz="2800" dirty="0"/>
              <a:t> </a:t>
            </a:r>
            <a:r>
              <a:rPr lang="en-US" sz="2800" dirty="0" err="1"/>
              <a:t>lebih</a:t>
            </a:r>
            <a:r>
              <a:rPr lang="en-US" sz="2800" dirty="0"/>
              <a:t> </a:t>
            </a:r>
            <a:r>
              <a:rPr lang="en-US" sz="2800" dirty="0" err="1"/>
              <a:t>lanjut</a:t>
            </a:r>
            <a:r>
              <a:rPr lang="en-US" sz="2800" dirty="0"/>
              <a:t>.</a:t>
            </a:r>
          </a:p>
          <a:p>
            <a:r>
              <a:rPr lang="en-US" sz="2800" dirty="0" err="1"/>
              <a:t>Contoh</a:t>
            </a:r>
            <a:r>
              <a:rPr lang="en-US" sz="2800" dirty="0"/>
              <a:t>:</a:t>
            </a:r>
          </a:p>
          <a:p>
            <a:pPr lvl="1"/>
            <a:r>
              <a:rPr lang="en-US" sz="2400" dirty="0" err="1"/>
              <a:t>Mampu</a:t>
            </a:r>
            <a:r>
              <a:rPr lang="en-US" sz="2400" dirty="0"/>
              <a:t> </a:t>
            </a:r>
            <a:r>
              <a:rPr lang="en-US" sz="2400" dirty="0" err="1"/>
              <a:t>mesin</a:t>
            </a:r>
            <a:r>
              <a:rPr lang="en-US" sz="2400" dirty="0"/>
              <a:t> (</a:t>
            </a:r>
            <a:r>
              <a:rPr lang="en-US" sz="2400" dirty="0" err="1"/>
              <a:t>machineability</a:t>
            </a:r>
            <a:r>
              <a:rPr lang="en-US" sz="2400" dirty="0"/>
              <a:t>)</a:t>
            </a:r>
          </a:p>
          <a:p>
            <a:pPr lvl="1"/>
            <a:r>
              <a:rPr lang="en-US" sz="2400" dirty="0" err="1"/>
              <a:t>Mampu</a:t>
            </a:r>
            <a:r>
              <a:rPr lang="en-US" sz="2400" dirty="0"/>
              <a:t> </a:t>
            </a:r>
            <a:r>
              <a:rPr lang="en-US" sz="2400" dirty="0" err="1"/>
              <a:t>las</a:t>
            </a:r>
            <a:r>
              <a:rPr lang="en-US" sz="2400" dirty="0"/>
              <a:t> (</a:t>
            </a:r>
            <a:r>
              <a:rPr lang="en-US" sz="2400" dirty="0" err="1"/>
              <a:t>weldability</a:t>
            </a:r>
            <a:r>
              <a:rPr lang="en-US" sz="2400" dirty="0"/>
              <a:t>)</a:t>
            </a:r>
          </a:p>
          <a:p>
            <a:pPr lvl="1"/>
            <a:r>
              <a:rPr lang="en-US" sz="2400" dirty="0" err="1"/>
              <a:t>Mampu</a:t>
            </a:r>
            <a:r>
              <a:rPr lang="en-US" sz="2400" dirty="0"/>
              <a:t> </a:t>
            </a:r>
            <a:r>
              <a:rPr lang="en-US" sz="2400" dirty="0" err="1"/>
              <a:t>bentuk</a:t>
            </a:r>
            <a:r>
              <a:rPr lang="en-US" sz="2400" dirty="0"/>
              <a:t> (</a:t>
            </a:r>
            <a:r>
              <a:rPr lang="en-US" sz="2400" dirty="0" err="1"/>
              <a:t>formingability</a:t>
            </a:r>
            <a:r>
              <a:rPr lang="en-US" sz="2400" dirty="0" smtClean="0"/>
              <a:t>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842996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Pengujian</a:t>
            </a:r>
            <a:r>
              <a:rPr lang="en-US" dirty="0"/>
              <a:t> </a:t>
            </a:r>
            <a:r>
              <a:rPr lang="en-US" dirty="0" err="1" smtClean="0"/>
              <a:t>bahan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876" y="1772816"/>
            <a:ext cx="6777317" cy="2736303"/>
          </a:xfrm>
        </p:spPr>
        <p:txBody>
          <a:bodyPr>
            <a:normAutofit/>
          </a:bodyPr>
          <a:lstStyle/>
          <a:p>
            <a:r>
              <a:rPr lang="en-US" sz="3200" dirty="0" err="1" smtClean="0"/>
              <a:t>Pengujian</a:t>
            </a:r>
            <a:r>
              <a:rPr lang="en-US" sz="3200" dirty="0" smtClean="0"/>
              <a:t> </a:t>
            </a:r>
            <a:r>
              <a:rPr lang="en-US" sz="3200" dirty="0" err="1" smtClean="0"/>
              <a:t>kekerasan</a:t>
            </a:r>
            <a:endParaRPr lang="en-US" sz="3200" dirty="0" smtClean="0"/>
          </a:p>
          <a:p>
            <a:r>
              <a:rPr lang="en-US" sz="3200" dirty="0" err="1" smtClean="0"/>
              <a:t>Pengujian</a:t>
            </a:r>
            <a:r>
              <a:rPr lang="en-US" sz="3200" dirty="0" smtClean="0"/>
              <a:t> </a:t>
            </a:r>
            <a:r>
              <a:rPr lang="en-US" sz="3200" dirty="0" err="1" smtClean="0"/>
              <a:t>kekuatan</a:t>
            </a:r>
            <a:endParaRPr lang="en-US" sz="3200" dirty="0" smtClean="0"/>
          </a:p>
        </p:txBody>
      </p:sp>
      <p:sp>
        <p:nvSpPr>
          <p:cNvPr id="4" name="Right Arrow 3">
            <a:hlinkClick r:id="rId2" action="ppaction://hlinksldjump"/>
          </p:cNvPr>
          <p:cNvSpPr/>
          <p:nvPr/>
        </p:nvSpPr>
        <p:spPr>
          <a:xfrm rot="10800000">
            <a:off x="6732240" y="5733256"/>
            <a:ext cx="720080" cy="7920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9047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PENGUIAN KEKUATAN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1700808"/>
            <a:ext cx="6849209" cy="3816424"/>
          </a:xfrm>
        </p:spPr>
        <p:txBody>
          <a:bodyPr>
            <a:normAutofit/>
          </a:bodyPr>
          <a:lstStyle/>
          <a:p>
            <a:pPr lvl="0"/>
            <a:r>
              <a:rPr lang="en-GB" sz="2800" dirty="0" err="1" smtClean="0"/>
              <a:t>Uji</a:t>
            </a:r>
            <a:r>
              <a:rPr lang="en-GB" sz="2800" dirty="0" smtClean="0"/>
              <a:t> </a:t>
            </a:r>
            <a:r>
              <a:rPr lang="en-GB" sz="2800" dirty="0" err="1" smtClean="0"/>
              <a:t>Tarik</a:t>
            </a:r>
            <a:endParaRPr lang="en-US" sz="2800" dirty="0"/>
          </a:p>
          <a:p>
            <a:pPr lvl="0"/>
            <a:r>
              <a:rPr lang="en-GB" sz="2800" dirty="0" err="1"/>
              <a:t>Uji</a:t>
            </a:r>
            <a:r>
              <a:rPr lang="en-GB" sz="2800" dirty="0"/>
              <a:t> </a:t>
            </a:r>
            <a:r>
              <a:rPr lang="en-GB" sz="2800" dirty="0" err="1" smtClean="0"/>
              <a:t>Geser</a:t>
            </a:r>
            <a:endParaRPr lang="en-US" sz="2800" dirty="0"/>
          </a:p>
          <a:p>
            <a:pPr lvl="0"/>
            <a:r>
              <a:rPr lang="en-GB" sz="2800" dirty="0" err="1" smtClean="0"/>
              <a:t>Uji</a:t>
            </a:r>
            <a:r>
              <a:rPr lang="en-GB" sz="2800" dirty="0" smtClean="0"/>
              <a:t> </a:t>
            </a:r>
            <a:r>
              <a:rPr lang="en-GB" sz="2800" dirty="0" err="1" smtClean="0"/>
              <a:t>Tekan</a:t>
            </a:r>
            <a:endParaRPr lang="en-US" sz="2800" dirty="0"/>
          </a:p>
          <a:p>
            <a:pPr lvl="0"/>
            <a:r>
              <a:rPr lang="en-GB" sz="2800" dirty="0" err="1"/>
              <a:t>Uji</a:t>
            </a:r>
            <a:r>
              <a:rPr lang="en-GB" sz="2800" dirty="0"/>
              <a:t> </a:t>
            </a:r>
            <a:r>
              <a:rPr lang="en-GB" sz="2800" dirty="0" err="1" smtClean="0"/>
              <a:t>Puntir</a:t>
            </a:r>
            <a:endParaRPr lang="en-US" sz="2800" dirty="0"/>
          </a:p>
          <a:p>
            <a:pPr lvl="0"/>
            <a:r>
              <a:rPr lang="en-GB" sz="2800" dirty="0" err="1"/>
              <a:t>Uji</a:t>
            </a:r>
            <a:r>
              <a:rPr lang="en-GB" sz="2800" dirty="0"/>
              <a:t> </a:t>
            </a:r>
            <a:r>
              <a:rPr lang="en-GB" sz="2800" dirty="0" err="1" smtClean="0"/>
              <a:t>Bengkok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8032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PENGUJIAN KEKERASAN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1484784"/>
            <a:ext cx="6993225" cy="4347845"/>
          </a:xfrm>
        </p:spPr>
        <p:txBody>
          <a:bodyPr>
            <a:normAutofit/>
          </a:bodyPr>
          <a:lstStyle/>
          <a:p>
            <a:r>
              <a:rPr lang="en-US" sz="2800" dirty="0" smtClean="0"/>
              <a:t>BRINNEL</a:t>
            </a:r>
          </a:p>
          <a:p>
            <a:r>
              <a:rPr lang="en-US" sz="2800" dirty="0" smtClean="0"/>
              <a:t>VICKERS</a:t>
            </a:r>
          </a:p>
          <a:p>
            <a:r>
              <a:rPr lang="en-US" sz="2800" dirty="0" smtClean="0"/>
              <a:t>ROCKWELL</a:t>
            </a:r>
          </a:p>
        </p:txBody>
      </p:sp>
    </p:spTree>
    <p:extLst>
      <p:ext uri="{BB962C8B-B14F-4D97-AF65-F5344CB8AC3E}">
        <p14:creationId xmlns:p14="http://schemas.microsoft.com/office/powerpoint/2010/main" val="3501800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Proses </a:t>
            </a:r>
            <a:r>
              <a:rPr lang="en-US" dirty="0" err="1"/>
              <a:t>pembuatan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1628800"/>
            <a:ext cx="6777317" cy="3508977"/>
          </a:xfrm>
        </p:spPr>
        <p:txBody>
          <a:bodyPr>
            <a:normAutofit fontScale="92500" lnSpcReduction="10000"/>
          </a:bodyPr>
          <a:lstStyle/>
          <a:p>
            <a:r>
              <a:rPr lang="en-US" sz="3200" dirty="0" err="1" smtClean="0"/>
              <a:t>Pembuatan</a:t>
            </a:r>
            <a:r>
              <a:rPr lang="en-US" sz="3200" dirty="0" smtClean="0"/>
              <a:t> material</a:t>
            </a:r>
          </a:p>
          <a:p>
            <a:pPr lvl="1"/>
            <a:r>
              <a:rPr lang="en-US" sz="3000" dirty="0" smtClean="0"/>
              <a:t>proses </a:t>
            </a:r>
            <a:r>
              <a:rPr lang="en-US" sz="3000" dirty="0" err="1" smtClean="0"/>
              <a:t>pembuatan</a:t>
            </a:r>
            <a:endParaRPr lang="en-US" sz="3000" dirty="0" smtClean="0"/>
          </a:p>
          <a:p>
            <a:r>
              <a:rPr lang="en-US" sz="3200" dirty="0" err="1" smtClean="0"/>
              <a:t>Pengolahan</a:t>
            </a:r>
            <a:r>
              <a:rPr lang="en-US" sz="3200" dirty="0" smtClean="0"/>
              <a:t> material</a:t>
            </a:r>
          </a:p>
          <a:p>
            <a:pPr lvl="1"/>
            <a:r>
              <a:rPr lang="en-US" sz="3000" dirty="0" err="1" smtClean="0"/>
              <a:t>Perlakuan</a:t>
            </a:r>
            <a:r>
              <a:rPr lang="en-US" sz="3000" dirty="0" smtClean="0"/>
              <a:t> </a:t>
            </a:r>
            <a:r>
              <a:rPr lang="en-US" sz="3000" dirty="0" err="1" smtClean="0"/>
              <a:t>panas</a:t>
            </a:r>
            <a:endParaRPr lang="en-US" sz="3000" dirty="0" smtClean="0"/>
          </a:p>
          <a:p>
            <a:pPr lvl="1"/>
            <a:r>
              <a:rPr lang="en-US" sz="3000" dirty="0" smtClean="0"/>
              <a:t>Hardening</a:t>
            </a:r>
          </a:p>
          <a:p>
            <a:pPr lvl="1"/>
            <a:r>
              <a:rPr lang="en-US" sz="3000" dirty="0" smtClean="0"/>
              <a:t>Annealing</a:t>
            </a:r>
          </a:p>
          <a:p>
            <a:pPr lvl="1"/>
            <a:r>
              <a:rPr lang="en-US" sz="3000" dirty="0" err="1" smtClean="0"/>
              <a:t>dll</a:t>
            </a:r>
            <a:endParaRPr lang="en-US" sz="3000" dirty="0" smtClean="0"/>
          </a:p>
        </p:txBody>
      </p:sp>
      <p:sp>
        <p:nvSpPr>
          <p:cNvPr id="4" name="Right Arrow 3">
            <a:hlinkClick r:id="rId2" action="ppaction://hlinksldjump"/>
          </p:cNvPr>
          <p:cNvSpPr/>
          <p:nvPr/>
        </p:nvSpPr>
        <p:spPr>
          <a:xfrm rot="10800000">
            <a:off x="6732240" y="5733256"/>
            <a:ext cx="720080" cy="7920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1770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7024744" cy="64807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TUGAS PERDANA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484784"/>
            <a:ext cx="7065233" cy="4347845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 smtClean="0"/>
              <a:t>Sebutkan</a:t>
            </a:r>
            <a:r>
              <a:rPr lang="en-US" dirty="0" smtClean="0"/>
              <a:t> </a:t>
            </a:r>
            <a:r>
              <a:rPr lang="en-US" dirty="0" err="1" smtClean="0"/>
              <a:t>klasifikasi</a:t>
            </a:r>
            <a:r>
              <a:rPr lang="en-US" dirty="0" smtClean="0"/>
              <a:t> material </a:t>
            </a:r>
            <a:r>
              <a:rPr lang="en-US" dirty="0" err="1" smtClean="0"/>
              <a:t>berdasarkan</a:t>
            </a:r>
            <a:r>
              <a:rPr lang="en-US" dirty="0" smtClean="0"/>
              <a:t> </a:t>
            </a:r>
            <a:r>
              <a:rPr lang="en-US" dirty="0" err="1" smtClean="0"/>
              <a:t>komposisi</a:t>
            </a:r>
            <a:r>
              <a:rPr lang="en-US" dirty="0" smtClean="0"/>
              <a:t> </a:t>
            </a:r>
            <a:r>
              <a:rPr lang="en-US" dirty="0" err="1" smtClean="0"/>
              <a:t>kimia</a:t>
            </a:r>
            <a:r>
              <a:rPr lang="en-US" dirty="0" smtClean="0"/>
              <a:t> &amp; </a:t>
            </a:r>
            <a:r>
              <a:rPr lang="en-US" dirty="0" err="1" smtClean="0"/>
              <a:t>berikan</a:t>
            </a:r>
            <a:r>
              <a:rPr lang="en-US" dirty="0" smtClean="0"/>
              <a:t> </a:t>
            </a:r>
            <a:r>
              <a:rPr lang="en-US" dirty="0" err="1" smtClean="0"/>
              <a:t>contoh-contoh</a:t>
            </a:r>
            <a:r>
              <a:rPr lang="en-US" dirty="0" smtClean="0"/>
              <a:t> </a:t>
            </a:r>
            <a:r>
              <a:rPr lang="en-US" dirty="0" err="1" smtClean="0"/>
              <a:t>penggunaan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dunia</a:t>
            </a:r>
            <a:r>
              <a:rPr lang="en-US" dirty="0" smtClean="0"/>
              <a:t> </a:t>
            </a:r>
            <a:r>
              <a:rPr lang="en-US" dirty="0" err="1" smtClean="0"/>
              <a:t>nyata</a:t>
            </a:r>
            <a:r>
              <a:rPr lang="en-US" dirty="0" smtClean="0"/>
              <a:t>!</a:t>
            </a:r>
          </a:p>
          <a:p>
            <a:r>
              <a:rPr lang="en-US" dirty="0" err="1" smtClean="0"/>
              <a:t>Cari</a:t>
            </a:r>
            <a:r>
              <a:rPr lang="en-US" dirty="0" smtClean="0"/>
              <a:t> </a:t>
            </a:r>
            <a:r>
              <a:rPr lang="en-US" dirty="0" err="1" smtClean="0"/>
              <a:t>contoh</a:t>
            </a:r>
            <a:r>
              <a:rPr lang="en-US" dirty="0" smtClean="0"/>
              <a:t> </a:t>
            </a:r>
            <a:r>
              <a:rPr lang="en-US" dirty="0" err="1" smtClean="0"/>
              <a:t>konkrit</a:t>
            </a:r>
            <a:r>
              <a:rPr lang="en-US" dirty="0" smtClean="0"/>
              <a:t> </a:t>
            </a:r>
            <a:r>
              <a:rPr lang="en-US" dirty="0" err="1" smtClean="0"/>
              <a:t>penggunaan</a:t>
            </a:r>
            <a:r>
              <a:rPr lang="en-US" dirty="0" smtClean="0"/>
              <a:t> </a:t>
            </a:r>
            <a:r>
              <a:rPr lang="en-US" dirty="0" err="1" smtClean="0"/>
              <a:t>bahan</a:t>
            </a:r>
            <a:r>
              <a:rPr lang="en-US" dirty="0" smtClean="0"/>
              <a:t> </a:t>
            </a:r>
            <a:r>
              <a:rPr lang="en-US" dirty="0" err="1" smtClean="0"/>
              <a:t>logam</a:t>
            </a:r>
            <a:r>
              <a:rPr lang="en-US" dirty="0" smtClean="0"/>
              <a:t> </a:t>
            </a:r>
            <a:r>
              <a:rPr lang="en-US" dirty="0" err="1" smtClean="0"/>
              <a:t>paduan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sifat-sifat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contoh</a:t>
            </a:r>
            <a:r>
              <a:rPr lang="en-US" dirty="0" smtClean="0"/>
              <a:t> </a:t>
            </a:r>
            <a:r>
              <a:rPr lang="en-US" dirty="0" err="1" smtClean="0"/>
              <a:t>tersebut</a:t>
            </a:r>
            <a:r>
              <a:rPr lang="en-US" dirty="0" smtClean="0"/>
              <a:t>!</a:t>
            </a:r>
            <a:endParaRPr lang="en-US" dirty="0"/>
          </a:p>
          <a:p>
            <a:r>
              <a:rPr lang="en-US" dirty="0" err="1" smtClean="0"/>
              <a:t>Carilah</a:t>
            </a:r>
            <a:r>
              <a:rPr lang="en-US" dirty="0" smtClean="0"/>
              <a:t> </a:t>
            </a:r>
            <a:r>
              <a:rPr lang="en-US" dirty="0" err="1" smtClean="0"/>
              <a:t>contoh</a:t>
            </a:r>
            <a:r>
              <a:rPr lang="en-US" dirty="0" smtClean="0"/>
              <a:t> </a:t>
            </a:r>
            <a:r>
              <a:rPr lang="en-US" dirty="0" err="1" smtClean="0"/>
              <a:t>impelementasi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penggunaan</a:t>
            </a:r>
            <a:r>
              <a:rPr lang="en-US" dirty="0" smtClean="0"/>
              <a:t> material non </a:t>
            </a:r>
            <a:r>
              <a:rPr lang="en-US" dirty="0" err="1" smtClean="0"/>
              <a:t>logam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kehidupan</a:t>
            </a:r>
            <a:r>
              <a:rPr lang="en-US" dirty="0" smtClean="0"/>
              <a:t> </a:t>
            </a:r>
            <a:r>
              <a:rPr lang="en-US" dirty="0" err="1" smtClean="0"/>
              <a:t>kita</a:t>
            </a:r>
            <a:r>
              <a:rPr lang="en-US" dirty="0" smtClean="0"/>
              <a:t> </a:t>
            </a:r>
            <a:r>
              <a:rPr lang="en-US" dirty="0" err="1" smtClean="0"/>
              <a:t>sehari-hari</a:t>
            </a:r>
            <a:r>
              <a:rPr lang="en-US" dirty="0" smtClean="0"/>
              <a:t> (</a:t>
            </a:r>
            <a:r>
              <a:rPr lang="en-US" dirty="0" err="1" smtClean="0"/>
              <a:t>berikan</a:t>
            </a:r>
            <a:r>
              <a:rPr lang="en-US" dirty="0" smtClean="0"/>
              <a:t> pula </a:t>
            </a:r>
            <a:r>
              <a:rPr lang="en-US" dirty="0" err="1" smtClean="0"/>
              <a:t>penjelasan</a:t>
            </a:r>
            <a:r>
              <a:rPr lang="en-US" dirty="0" smtClean="0"/>
              <a:t> </a:t>
            </a:r>
            <a:r>
              <a:rPr lang="en-US" dirty="0" err="1" smtClean="0"/>
              <a:t>sifat-sifat</a:t>
            </a:r>
            <a:r>
              <a:rPr lang="en-US" dirty="0" smtClean="0"/>
              <a:t> </a:t>
            </a:r>
            <a:r>
              <a:rPr lang="en-US" dirty="0" err="1" smtClean="0"/>
              <a:t>materialnya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Jelaskan</a:t>
            </a:r>
            <a:r>
              <a:rPr lang="en-US" dirty="0" smtClean="0"/>
              <a:t> </a:t>
            </a:r>
            <a:r>
              <a:rPr lang="en-US" dirty="0" err="1" smtClean="0"/>
              <a:t>apa</a:t>
            </a:r>
            <a:r>
              <a:rPr lang="en-US" dirty="0" smtClean="0"/>
              <a:t> yang di </a:t>
            </a:r>
            <a:r>
              <a:rPr lang="en-US" dirty="0" err="1" smtClean="0"/>
              <a:t>sebut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wrought iron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berikan</a:t>
            </a:r>
            <a:r>
              <a:rPr lang="en-US" dirty="0" smtClean="0"/>
              <a:t> </a:t>
            </a:r>
            <a:r>
              <a:rPr lang="en-US" dirty="0" err="1" smtClean="0"/>
              <a:t>contoh</a:t>
            </a:r>
            <a:r>
              <a:rPr lang="en-US" dirty="0" smtClean="0"/>
              <a:t>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en-US" dirty="0" err="1" smtClean="0"/>
              <a:t>sifat</a:t>
            </a:r>
            <a:r>
              <a:rPr lang="en-US" dirty="0" err="1"/>
              <a:t>-</a:t>
            </a:r>
            <a:r>
              <a:rPr lang="en-US" dirty="0" err="1" smtClean="0"/>
              <a:t>nya</a:t>
            </a:r>
            <a:endParaRPr lang="en-US" dirty="0" smtClean="0"/>
          </a:p>
          <a:p>
            <a:r>
              <a:rPr lang="en-US" dirty="0" err="1" smtClean="0"/>
              <a:t>Jelaskan</a:t>
            </a:r>
            <a:r>
              <a:rPr lang="en-US" dirty="0" smtClean="0"/>
              <a:t> </a:t>
            </a:r>
            <a:r>
              <a:rPr lang="en-US" dirty="0" err="1" smtClean="0"/>
              <a:t>tentang</a:t>
            </a:r>
            <a:r>
              <a:rPr lang="en-US" dirty="0" smtClean="0"/>
              <a:t> </a:t>
            </a:r>
            <a:r>
              <a:rPr lang="en-US" dirty="0" err="1" smtClean="0"/>
              <a:t>jenis</a:t>
            </a:r>
            <a:r>
              <a:rPr lang="en-US" dirty="0" smtClean="0"/>
              <a:t> </a:t>
            </a:r>
            <a:r>
              <a:rPr lang="en-US" b="1" i="1" dirty="0" smtClean="0"/>
              <a:t>steel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berikan</a:t>
            </a:r>
            <a:r>
              <a:rPr lang="en-US" dirty="0" smtClean="0"/>
              <a:t> </a:t>
            </a:r>
            <a:r>
              <a:rPr lang="en-US" dirty="0" err="1" smtClean="0"/>
              <a:t>contoh</a:t>
            </a:r>
            <a:r>
              <a:rPr lang="en-US" dirty="0" smtClean="0"/>
              <a:t> </a:t>
            </a:r>
            <a:r>
              <a:rPr lang="en-US" dirty="0" err="1" smtClean="0"/>
              <a:t>penggunaanya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958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484784"/>
            <a:ext cx="7137241" cy="4347845"/>
          </a:xfrm>
        </p:spPr>
        <p:txBody>
          <a:bodyPr/>
          <a:lstStyle/>
          <a:p>
            <a:r>
              <a:rPr lang="en-US" dirty="0" err="1" smtClean="0"/>
              <a:t>Pertemuan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r>
              <a:rPr lang="en-US" dirty="0" smtClean="0"/>
              <a:t> 2 di </a:t>
            </a:r>
            <a:r>
              <a:rPr lang="en-US" dirty="0" err="1" smtClean="0"/>
              <a:t>klasiber</a:t>
            </a:r>
            <a:endParaRPr lang="en-US" dirty="0" smtClean="0"/>
          </a:p>
          <a:p>
            <a:r>
              <a:rPr lang="en-US" dirty="0" err="1" smtClean="0"/>
              <a:t>Materi</a:t>
            </a:r>
            <a:r>
              <a:rPr lang="en-US" dirty="0" smtClean="0"/>
              <a:t> </a:t>
            </a:r>
            <a:r>
              <a:rPr lang="en-US" dirty="0" err="1" smtClean="0"/>
              <a:t>pertemuan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r>
              <a:rPr lang="en-US" dirty="0" smtClean="0"/>
              <a:t> 2 </a:t>
            </a:r>
            <a:r>
              <a:rPr lang="en-US" dirty="0" err="1" smtClean="0"/>
              <a:t>dapat</a:t>
            </a:r>
            <a:r>
              <a:rPr lang="en-US" dirty="0" smtClean="0"/>
              <a:t> di download di </a:t>
            </a:r>
            <a:r>
              <a:rPr lang="en-US" dirty="0" err="1" smtClean="0"/>
              <a:t>klasiber</a:t>
            </a:r>
            <a:endParaRPr lang="en-US" dirty="0" smtClean="0"/>
          </a:p>
          <a:p>
            <a:r>
              <a:rPr lang="en-US" dirty="0" err="1" smtClean="0"/>
              <a:t>Kerjakan</a:t>
            </a:r>
            <a:r>
              <a:rPr lang="en-US" dirty="0" smtClean="0"/>
              <a:t> </a:t>
            </a:r>
            <a:r>
              <a:rPr lang="en-US" dirty="0" err="1" smtClean="0"/>
              <a:t>tugas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lembar</a:t>
            </a:r>
            <a:r>
              <a:rPr lang="en-US" dirty="0" smtClean="0"/>
              <a:t> folio (</a:t>
            </a:r>
            <a:r>
              <a:rPr lang="en-US" dirty="0" err="1" smtClean="0"/>
              <a:t>tulis</a:t>
            </a:r>
            <a:r>
              <a:rPr lang="en-US" dirty="0" smtClean="0"/>
              <a:t> </a:t>
            </a:r>
            <a:r>
              <a:rPr lang="en-US" dirty="0" err="1" smtClean="0"/>
              <a:t>tangan</a:t>
            </a:r>
            <a:r>
              <a:rPr lang="en-US" dirty="0" smtClean="0"/>
              <a:t>)</a:t>
            </a:r>
          </a:p>
          <a:p>
            <a:r>
              <a:rPr lang="en-US" dirty="0" smtClean="0"/>
              <a:t>Di </a:t>
            </a:r>
            <a:r>
              <a:rPr lang="en-US" dirty="0" err="1" smtClean="0"/>
              <a:t>kumpulkan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pertemuan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r>
              <a:rPr lang="en-US" dirty="0" smtClean="0"/>
              <a:t> 3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7379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546527" y="332656"/>
            <a:ext cx="7024744" cy="7829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4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Penilaian</a:t>
            </a:r>
            <a:endParaRPr lang="en-US" sz="3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6218406" y="3200400"/>
            <a:ext cx="2386042" cy="1228732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4490888" y="3200400"/>
            <a:ext cx="1665288" cy="1228732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2811909" y="3200400"/>
            <a:ext cx="1616075" cy="1228732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755576" y="3200400"/>
            <a:ext cx="1987097" cy="1300170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9" name="Group 7"/>
          <p:cNvGrpSpPr>
            <a:grpSpLocks/>
          </p:cNvGrpSpPr>
          <p:nvPr/>
        </p:nvGrpSpPr>
        <p:grpSpPr bwMode="auto">
          <a:xfrm>
            <a:off x="1371600" y="1905000"/>
            <a:ext cx="6096000" cy="990600"/>
            <a:chOff x="624" y="1152"/>
            <a:chExt cx="4080" cy="720"/>
          </a:xfrm>
        </p:grpSpPr>
        <p:sp>
          <p:nvSpPr>
            <p:cNvPr id="10" name="Rectangle 8"/>
            <p:cNvSpPr>
              <a:spLocks noChangeArrowheads="1"/>
            </p:cNvSpPr>
            <p:nvPr/>
          </p:nvSpPr>
          <p:spPr bwMode="gray">
            <a:xfrm rot="3419336">
              <a:off x="624" y="1200"/>
              <a:ext cx="672" cy="672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grpSp>
          <p:nvGrpSpPr>
            <p:cNvPr id="11" name="Group 9"/>
            <p:cNvGrpSpPr>
              <a:grpSpLocks/>
            </p:cNvGrpSpPr>
            <p:nvPr/>
          </p:nvGrpSpPr>
          <p:grpSpPr bwMode="auto">
            <a:xfrm>
              <a:off x="1296" y="1296"/>
              <a:ext cx="624" cy="96"/>
              <a:chOff x="2003" y="3439"/>
              <a:chExt cx="468" cy="244"/>
            </a:xfrm>
          </p:grpSpPr>
          <p:sp>
            <p:nvSpPr>
              <p:cNvPr id="25" name="Oval 10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" name="Rectangle 11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" name="Oval 12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" name="Oval 13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2" name="Rectangle 14"/>
            <p:cNvSpPr>
              <a:spLocks noChangeArrowheads="1"/>
            </p:cNvSpPr>
            <p:nvPr/>
          </p:nvSpPr>
          <p:spPr bwMode="gray">
            <a:xfrm rot="3419336">
              <a:off x="1776" y="1152"/>
              <a:ext cx="672" cy="672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grpSp>
          <p:nvGrpSpPr>
            <p:cNvPr id="13" name="Group 15"/>
            <p:cNvGrpSpPr>
              <a:grpSpLocks/>
            </p:cNvGrpSpPr>
            <p:nvPr/>
          </p:nvGrpSpPr>
          <p:grpSpPr bwMode="auto">
            <a:xfrm>
              <a:off x="2448" y="1296"/>
              <a:ext cx="624" cy="96"/>
              <a:chOff x="2003" y="3439"/>
              <a:chExt cx="468" cy="244"/>
            </a:xfrm>
          </p:grpSpPr>
          <p:sp>
            <p:nvSpPr>
              <p:cNvPr id="21" name="Oval 16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" name="Rectangle 17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" name="Oval 18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" name="Oval 19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4" name="Rectangle 20"/>
            <p:cNvSpPr>
              <a:spLocks noChangeArrowheads="1"/>
            </p:cNvSpPr>
            <p:nvPr/>
          </p:nvSpPr>
          <p:spPr bwMode="gray">
            <a:xfrm rot="3419336">
              <a:off x="2880" y="1152"/>
              <a:ext cx="672" cy="672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grpSp>
          <p:nvGrpSpPr>
            <p:cNvPr id="15" name="Group 21"/>
            <p:cNvGrpSpPr>
              <a:grpSpLocks/>
            </p:cNvGrpSpPr>
            <p:nvPr/>
          </p:nvGrpSpPr>
          <p:grpSpPr bwMode="auto">
            <a:xfrm>
              <a:off x="3600" y="1296"/>
              <a:ext cx="816" cy="96"/>
              <a:chOff x="2003" y="3439"/>
              <a:chExt cx="468" cy="244"/>
            </a:xfrm>
          </p:grpSpPr>
          <p:sp>
            <p:nvSpPr>
              <p:cNvPr id="17" name="Oval 22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" name="Rectangle 23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" name="Oval 24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" name="Oval 25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6" name="Rectangle 26"/>
            <p:cNvSpPr>
              <a:spLocks noChangeArrowheads="1"/>
            </p:cNvSpPr>
            <p:nvPr/>
          </p:nvSpPr>
          <p:spPr bwMode="gray">
            <a:xfrm rot="3419336">
              <a:off x="4032" y="1152"/>
              <a:ext cx="672" cy="672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sp>
        <p:nvSpPr>
          <p:cNvPr id="29" name="Rectangle 27"/>
          <p:cNvSpPr>
            <a:spLocks noChangeArrowheads="1"/>
          </p:cNvSpPr>
          <p:nvPr/>
        </p:nvSpPr>
        <p:spPr bwMode="gray">
          <a:xfrm>
            <a:off x="1442376" y="2058030"/>
            <a:ext cx="100540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30%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30" name="Rectangle 31"/>
          <p:cNvSpPr>
            <a:spLocks noChangeArrowheads="1"/>
          </p:cNvSpPr>
          <p:nvPr/>
        </p:nvSpPr>
        <p:spPr bwMode="auto">
          <a:xfrm>
            <a:off x="827584" y="3286124"/>
            <a:ext cx="159691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dirty="0" err="1" smtClean="0"/>
              <a:t>Tugas</a:t>
            </a:r>
            <a:r>
              <a:rPr lang="en-US" sz="3200" dirty="0" smtClean="0"/>
              <a:t> </a:t>
            </a:r>
          </a:p>
          <a:p>
            <a:r>
              <a:rPr lang="en-US" sz="3200" dirty="0" err="1" smtClean="0"/>
              <a:t>Individu</a:t>
            </a:r>
            <a:endParaRPr lang="en-US" sz="3200" dirty="0"/>
          </a:p>
        </p:txBody>
      </p:sp>
      <p:sp>
        <p:nvSpPr>
          <p:cNvPr id="31" name="Rectangle 32"/>
          <p:cNvSpPr>
            <a:spLocks noChangeArrowheads="1"/>
          </p:cNvSpPr>
          <p:nvPr/>
        </p:nvSpPr>
        <p:spPr bwMode="auto">
          <a:xfrm>
            <a:off x="2815231" y="3286124"/>
            <a:ext cx="1641219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dirty="0" err="1" smtClean="0"/>
              <a:t>Ujian</a:t>
            </a:r>
            <a:r>
              <a:rPr lang="en-US" sz="3200" dirty="0" smtClean="0"/>
              <a:t> </a:t>
            </a:r>
          </a:p>
          <a:p>
            <a:r>
              <a:rPr lang="en-US" sz="3200" dirty="0" smtClean="0"/>
              <a:t>Tengah </a:t>
            </a:r>
          </a:p>
        </p:txBody>
      </p:sp>
      <p:sp>
        <p:nvSpPr>
          <p:cNvPr id="32" name="Rectangle 33"/>
          <p:cNvSpPr>
            <a:spLocks noChangeArrowheads="1"/>
          </p:cNvSpPr>
          <p:nvPr/>
        </p:nvSpPr>
        <p:spPr bwMode="auto">
          <a:xfrm>
            <a:off x="4707122" y="3286124"/>
            <a:ext cx="123303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dirty="0" err="1" smtClean="0"/>
              <a:t>Ujian</a:t>
            </a:r>
            <a:r>
              <a:rPr lang="en-US" sz="3200" dirty="0" smtClean="0"/>
              <a:t> </a:t>
            </a:r>
          </a:p>
          <a:p>
            <a:r>
              <a:rPr lang="en-US" sz="3200" dirty="0" err="1" smtClean="0"/>
              <a:t>Akhir</a:t>
            </a:r>
            <a:r>
              <a:rPr lang="en-US" sz="3200" dirty="0" smtClean="0"/>
              <a:t> </a:t>
            </a:r>
          </a:p>
        </p:txBody>
      </p:sp>
      <p:sp>
        <p:nvSpPr>
          <p:cNvPr id="33" name="Rectangle 34"/>
          <p:cNvSpPr>
            <a:spLocks noChangeArrowheads="1"/>
          </p:cNvSpPr>
          <p:nvPr/>
        </p:nvSpPr>
        <p:spPr bwMode="auto">
          <a:xfrm>
            <a:off x="6286488" y="3505200"/>
            <a:ext cx="205216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dirty="0" err="1" smtClean="0"/>
              <a:t>Kehadiran</a:t>
            </a:r>
            <a:endParaRPr lang="en-US" sz="3200" dirty="0"/>
          </a:p>
        </p:txBody>
      </p:sp>
      <p:sp>
        <p:nvSpPr>
          <p:cNvPr id="34" name="Rectangle 27"/>
          <p:cNvSpPr>
            <a:spLocks noChangeArrowheads="1"/>
          </p:cNvSpPr>
          <p:nvPr/>
        </p:nvSpPr>
        <p:spPr bwMode="gray">
          <a:xfrm>
            <a:off x="3140042" y="2003438"/>
            <a:ext cx="100540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30%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35" name="Rectangle 27"/>
          <p:cNvSpPr>
            <a:spLocks noChangeArrowheads="1"/>
          </p:cNvSpPr>
          <p:nvPr/>
        </p:nvSpPr>
        <p:spPr bwMode="gray">
          <a:xfrm>
            <a:off x="6565868" y="2013888"/>
            <a:ext cx="100540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10%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36" name="Rectangle 27"/>
          <p:cNvSpPr>
            <a:spLocks noChangeArrowheads="1"/>
          </p:cNvSpPr>
          <p:nvPr/>
        </p:nvSpPr>
        <p:spPr bwMode="gray">
          <a:xfrm>
            <a:off x="4840906" y="1989790"/>
            <a:ext cx="100540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30%</a:t>
            </a:r>
            <a:endParaRPr 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6997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30" grpId="0"/>
      <p:bldP spid="31" grpId="0"/>
      <p:bldP spid="32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7624" y="836712"/>
            <a:ext cx="7024744" cy="64807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STANDAR KOMPETENSI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700808"/>
            <a:ext cx="7499176" cy="384502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nb-NO" sz="2800" dirty="0" smtClean="0"/>
          </a:p>
          <a:p>
            <a:pPr marL="0" indent="0" algn="ctr">
              <a:buNone/>
            </a:pPr>
            <a:r>
              <a:rPr lang="nb-NO" sz="2800" dirty="0" smtClean="0"/>
              <a:t>Mahasiswa </a:t>
            </a:r>
            <a:r>
              <a:rPr lang="nb-NO" sz="2800" dirty="0"/>
              <a:t>dapat menjelaskan </a:t>
            </a:r>
            <a:r>
              <a:rPr lang="id-ID" sz="2800" dirty="0"/>
              <a:t>jenis</a:t>
            </a:r>
            <a:r>
              <a:rPr lang="nb-NO" sz="2800" dirty="0"/>
              <a:t> dan sifat</a:t>
            </a:r>
            <a:r>
              <a:rPr lang="id-ID" sz="2800" dirty="0"/>
              <a:t> bahan teknik</a:t>
            </a:r>
            <a:r>
              <a:rPr lang="nb-NO" sz="2800" dirty="0"/>
              <a:t> serta mampu </a:t>
            </a:r>
            <a:r>
              <a:rPr lang="id-ID" sz="2800" dirty="0"/>
              <a:t>menerapkan pemakaian bahan </a:t>
            </a:r>
            <a:r>
              <a:rPr lang="id-ID" sz="2800" dirty="0" smtClean="0"/>
              <a:t>berdasar</a:t>
            </a:r>
            <a:r>
              <a:rPr lang="en-US" sz="2800" dirty="0" err="1" smtClean="0"/>
              <a:t>kan</a:t>
            </a:r>
            <a:r>
              <a:rPr lang="id-ID" sz="2800" dirty="0" smtClean="0"/>
              <a:t> </a:t>
            </a:r>
            <a:r>
              <a:rPr lang="id-ID" sz="2800" dirty="0"/>
              <a:t>sifat dan fungsi bahan</a:t>
            </a:r>
            <a:r>
              <a:rPr lang="id-ID" sz="2800" dirty="0" smtClean="0"/>
              <a:t>.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2876120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Material </a:t>
            </a:r>
            <a:r>
              <a:rPr lang="en-US" dirty="0" err="1" smtClean="0"/>
              <a:t>teknik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340768"/>
            <a:ext cx="7632848" cy="4896544"/>
          </a:xfrm>
        </p:spPr>
        <p:txBody>
          <a:bodyPr>
            <a:normAutofit/>
          </a:bodyPr>
          <a:lstStyle/>
          <a:p>
            <a:pPr algn="just"/>
            <a:r>
              <a:rPr lang="en-US" sz="2800" dirty="0" err="1"/>
              <a:t>Ilmu</a:t>
            </a:r>
            <a:r>
              <a:rPr lang="en-US" sz="2800" dirty="0"/>
              <a:t> material </a:t>
            </a:r>
            <a:r>
              <a:rPr lang="en-US" sz="2800" dirty="0" err="1"/>
              <a:t>atau</a:t>
            </a:r>
            <a:r>
              <a:rPr lang="en-US" sz="2800" dirty="0"/>
              <a:t> </a:t>
            </a:r>
            <a:r>
              <a:rPr lang="en-US" sz="2800" dirty="0" err="1"/>
              <a:t>teknik</a:t>
            </a:r>
            <a:r>
              <a:rPr lang="en-US" sz="2800" dirty="0"/>
              <a:t> material </a:t>
            </a:r>
            <a:r>
              <a:rPr lang="en-US" sz="2800" dirty="0" err="1"/>
              <a:t>atau</a:t>
            </a:r>
            <a:r>
              <a:rPr lang="en-US" sz="2800" dirty="0"/>
              <a:t> </a:t>
            </a:r>
            <a:r>
              <a:rPr lang="en-US" sz="2800" dirty="0" err="1"/>
              <a:t>ilmu</a:t>
            </a:r>
            <a:r>
              <a:rPr lang="en-US" sz="2800" dirty="0"/>
              <a:t> </a:t>
            </a:r>
            <a:r>
              <a:rPr lang="en-US" sz="2800" dirty="0" err="1"/>
              <a:t>bahan</a:t>
            </a:r>
            <a:r>
              <a:rPr lang="en-US" sz="2800" dirty="0"/>
              <a:t> </a:t>
            </a:r>
            <a:r>
              <a:rPr lang="en-US" sz="2800" dirty="0" err="1"/>
              <a:t>adalah</a:t>
            </a:r>
            <a:r>
              <a:rPr lang="en-US" sz="2800" dirty="0"/>
              <a:t> </a:t>
            </a:r>
            <a:r>
              <a:rPr lang="en-US" sz="2800" dirty="0" err="1"/>
              <a:t>sebuah</a:t>
            </a:r>
            <a:r>
              <a:rPr lang="en-US" sz="2800" dirty="0"/>
              <a:t> </a:t>
            </a:r>
            <a:r>
              <a:rPr lang="en-US" sz="2800" dirty="0" err="1"/>
              <a:t>interdisiplin</a:t>
            </a:r>
            <a:r>
              <a:rPr lang="en-US" sz="2800" dirty="0"/>
              <a:t> </a:t>
            </a:r>
            <a:r>
              <a:rPr lang="en-US" sz="2800" dirty="0" err="1"/>
              <a:t>ilmu</a:t>
            </a:r>
            <a:r>
              <a:rPr lang="en-US" sz="2800" dirty="0"/>
              <a:t> </a:t>
            </a:r>
            <a:r>
              <a:rPr lang="en-US" sz="2800" dirty="0" err="1"/>
              <a:t>teknik</a:t>
            </a:r>
            <a:r>
              <a:rPr lang="en-US" sz="2800" dirty="0"/>
              <a:t> yang </a:t>
            </a:r>
            <a:r>
              <a:rPr lang="en-US" sz="2800" dirty="0" err="1"/>
              <a:t>mempelajari</a:t>
            </a:r>
            <a:r>
              <a:rPr lang="en-US" sz="2800" dirty="0"/>
              <a:t> </a:t>
            </a:r>
            <a:r>
              <a:rPr lang="en-US" sz="2800" dirty="0" err="1"/>
              <a:t>sifat</a:t>
            </a:r>
            <a:r>
              <a:rPr lang="en-US" sz="2800" dirty="0"/>
              <a:t> </a:t>
            </a:r>
            <a:r>
              <a:rPr lang="en-US" sz="2800" dirty="0" err="1"/>
              <a:t>bahan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aplikasinya</a:t>
            </a:r>
            <a:r>
              <a:rPr lang="en-US" sz="2800" dirty="0"/>
              <a:t> </a:t>
            </a:r>
            <a:r>
              <a:rPr lang="en-US" sz="2800" dirty="0" err="1"/>
              <a:t>terhadap</a:t>
            </a:r>
            <a:r>
              <a:rPr lang="en-US" sz="2800" dirty="0"/>
              <a:t> </a:t>
            </a:r>
            <a:r>
              <a:rPr lang="en-US" sz="2800" dirty="0" err="1"/>
              <a:t>berbagai</a:t>
            </a:r>
            <a:r>
              <a:rPr lang="en-US" sz="2800" dirty="0"/>
              <a:t> </a:t>
            </a:r>
            <a:r>
              <a:rPr lang="en-US" sz="2800" dirty="0" err="1"/>
              <a:t>bidang</a:t>
            </a:r>
            <a:r>
              <a:rPr lang="en-US" sz="2800" dirty="0"/>
              <a:t> </a:t>
            </a:r>
            <a:r>
              <a:rPr lang="en-US" sz="2800" dirty="0" err="1"/>
              <a:t>ilmu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teknik</a:t>
            </a:r>
            <a:r>
              <a:rPr lang="en-US" sz="2800" dirty="0"/>
              <a:t>. </a:t>
            </a:r>
            <a:endParaRPr lang="en-US" sz="2800" dirty="0" smtClean="0"/>
          </a:p>
          <a:p>
            <a:pPr algn="just"/>
            <a:r>
              <a:rPr lang="en-US" sz="2800" dirty="0" err="1" smtClean="0"/>
              <a:t>Ilmu</a:t>
            </a:r>
            <a:r>
              <a:rPr lang="en-US" sz="2800" dirty="0" smtClean="0"/>
              <a:t> </a:t>
            </a:r>
            <a:r>
              <a:rPr lang="en-US" sz="2800" dirty="0" err="1"/>
              <a:t>ini</a:t>
            </a:r>
            <a:r>
              <a:rPr lang="en-US" sz="2800" dirty="0"/>
              <a:t> </a:t>
            </a:r>
            <a:r>
              <a:rPr lang="en-US" sz="2800" dirty="0" err="1"/>
              <a:t>mempelajari</a:t>
            </a:r>
            <a:r>
              <a:rPr lang="en-US" sz="2800" dirty="0"/>
              <a:t> </a:t>
            </a:r>
            <a:r>
              <a:rPr lang="en-US" sz="2800" dirty="0" err="1"/>
              <a:t>hubungan</a:t>
            </a:r>
            <a:r>
              <a:rPr lang="en-US" sz="2800" dirty="0"/>
              <a:t> </a:t>
            </a:r>
            <a:r>
              <a:rPr lang="en-US" sz="2800" dirty="0" err="1"/>
              <a:t>antara</a:t>
            </a:r>
            <a:r>
              <a:rPr lang="en-US" sz="2800" dirty="0"/>
              <a:t> </a:t>
            </a:r>
            <a:r>
              <a:rPr lang="en-US" sz="2800" dirty="0" err="1"/>
              <a:t>struktur</a:t>
            </a:r>
            <a:r>
              <a:rPr lang="en-US" sz="2800" dirty="0"/>
              <a:t> </a:t>
            </a:r>
            <a:r>
              <a:rPr lang="en-US" sz="2800" dirty="0" err="1"/>
              <a:t>bahan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sifatnya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21095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Mengapa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504199"/>
            <a:ext cx="7488832" cy="3508977"/>
          </a:xfrm>
        </p:spPr>
        <p:txBody>
          <a:bodyPr>
            <a:noAutofit/>
          </a:bodyPr>
          <a:lstStyle/>
          <a:p>
            <a:r>
              <a:rPr lang="en-US" sz="2800" dirty="0" err="1" smtClean="0"/>
              <a:t>Mengetahui</a:t>
            </a:r>
            <a:r>
              <a:rPr lang="en-US" sz="2800" dirty="0" smtClean="0"/>
              <a:t> </a:t>
            </a:r>
            <a:r>
              <a:rPr lang="en-US" sz="2800" dirty="0" err="1" smtClean="0"/>
              <a:t>struktur</a:t>
            </a:r>
            <a:r>
              <a:rPr lang="en-US" sz="2800" dirty="0" smtClean="0"/>
              <a:t> material</a:t>
            </a:r>
          </a:p>
          <a:p>
            <a:r>
              <a:rPr lang="en-US" sz="2800" dirty="0" err="1" smtClean="0"/>
              <a:t>Mengetahui</a:t>
            </a:r>
            <a:r>
              <a:rPr lang="en-US" sz="2800" dirty="0" smtClean="0"/>
              <a:t> </a:t>
            </a:r>
            <a:r>
              <a:rPr lang="en-US" sz="2800" dirty="0" err="1" smtClean="0"/>
              <a:t>sifat-sifat</a:t>
            </a:r>
            <a:r>
              <a:rPr lang="en-US" sz="2800" dirty="0" smtClean="0"/>
              <a:t> material</a:t>
            </a:r>
          </a:p>
          <a:p>
            <a:r>
              <a:rPr lang="en-US" sz="2800" dirty="0" err="1" smtClean="0"/>
              <a:t>Merencanakan</a:t>
            </a:r>
            <a:r>
              <a:rPr lang="en-US" sz="2800" dirty="0" smtClean="0"/>
              <a:t> </a:t>
            </a:r>
            <a:r>
              <a:rPr lang="en-US" sz="2800" dirty="0" err="1" smtClean="0"/>
              <a:t>suatu</a:t>
            </a:r>
            <a:r>
              <a:rPr lang="en-US" sz="2800" dirty="0" smtClean="0"/>
              <a:t> </a:t>
            </a:r>
            <a:r>
              <a:rPr lang="en-US" sz="2800" dirty="0" err="1" smtClean="0"/>
              <a:t>bahan</a:t>
            </a:r>
            <a:r>
              <a:rPr lang="en-US" sz="2800" dirty="0" smtClean="0"/>
              <a:t> </a:t>
            </a:r>
            <a:r>
              <a:rPr lang="en-US" sz="2800" dirty="0" err="1" smtClean="0"/>
              <a:t>sesuai</a:t>
            </a:r>
            <a:r>
              <a:rPr lang="en-US" sz="2800" dirty="0" smtClean="0"/>
              <a:t> </a:t>
            </a:r>
            <a:r>
              <a:rPr lang="en-US" sz="2800" dirty="0" err="1" smtClean="0"/>
              <a:t>kebutuhan</a:t>
            </a:r>
            <a:r>
              <a:rPr lang="en-US" sz="2800" dirty="0" smtClean="0"/>
              <a:t> </a:t>
            </a:r>
            <a:r>
              <a:rPr lang="en-US" sz="2800" dirty="0" err="1" smtClean="0"/>
              <a:t>dengan</a:t>
            </a:r>
            <a:r>
              <a:rPr lang="en-US" sz="2800" dirty="0" smtClean="0"/>
              <a:t> </a:t>
            </a:r>
            <a:r>
              <a:rPr lang="en-US" sz="2800" dirty="0" err="1" smtClean="0"/>
              <a:t>memperhatikan</a:t>
            </a:r>
            <a:r>
              <a:rPr lang="en-US" sz="2800" dirty="0" smtClean="0"/>
              <a:t> </a:t>
            </a:r>
            <a:r>
              <a:rPr lang="en-US" sz="2800" dirty="0" err="1" smtClean="0"/>
              <a:t>sifat</a:t>
            </a:r>
            <a:r>
              <a:rPr lang="en-US" sz="2800" dirty="0" smtClean="0"/>
              <a:t> </a:t>
            </a:r>
            <a:r>
              <a:rPr lang="en-US" sz="2800" dirty="0" err="1" smtClean="0"/>
              <a:t>fisik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mekanik</a:t>
            </a:r>
            <a:r>
              <a:rPr lang="en-US" sz="28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405248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REFERENSI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412776"/>
            <a:ext cx="7632848" cy="4419853"/>
          </a:xfrm>
        </p:spPr>
        <p:txBody>
          <a:bodyPr>
            <a:normAutofit/>
          </a:bodyPr>
          <a:lstStyle/>
          <a:p>
            <a:r>
              <a:rPr lang="en-US" dirty="0"/>
              <a:t>Materials Science and Engineering, An introduction, William D. </a:t>
            </a:r>
            <a:r>
              <a:rPr lang="en-US" dirty="0" err="1"/>
              <a:t>Callister</a:t>
            </a:r>
            <a:r>
              <a:rPr lang="en-US" dirty="0"/>
              <a:t> </a:t>
            </a:r>
            <a:r>
              <a:rPr lang="en-US" dirty="0" err="1"/>
              <a:t>Jr</a:t>
            </a:r>
            <a:r>
              <a:rPr lang="en-US" dirty="0"/>
              <a:t>, Wiley, 2004</a:t>
            </a:r>
          </a:p>
          <a:p>
            <a:r>
              <a:rPr lang="en-US" dirty="0" err="1"/>
              <a:t>Ilmu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Teknologi</a:t>
            </a:r>
            <a:r>
              <a:rPr lang="en-US" dirty="0"/>
              <a:t> </a:t>
            </a:r>
            <a:r>
              <a:rPr lang="en-US" dirty="0" err="1"/>
              <a:t>Bahan</a:t>
            </a:r>
            <a:r>
              <a:rPr lang="en-US" dirty="0"/>
              <a:t>, Lawrence H. Van </a:t>
            </a:r>
            <a:r>
              <a:rPr lang="en-US" dirty="0" err="1"/>
              <a:t>Vlack</a:t>
            </a:r>
            <a:r>
              <a:rPr lang="en-US" dirty="0"/>
              <a:t> (</a:t>
            </a:r>
            <a:r>
              <a:rPr lang="en-US" dirty="0" err="1"/>
              <a:t>terjemahan</a:t>
            </a:r>
            <a:r>
              <a:rPr lang="en-US" dirty="0"/>
              <a:t>), </a:t>
            </a:r>
            <a:r>
              <a:rPr lang="en-US" dirty="0" err="1"/>
              <a:t>Erlangga</a:t>
            </a:r>
            <a:r>
              <a:rPr lang="en-US" dirty="0"/>
              <a:t>, </a:t>
            </a:r>
            <a:r>
              <a:rPr lang="en-US" dirty="0" smtClean="0"/>
              <a:t>1995</a:t>
            </a:r>
          </a:p>
          <a:p>
            <a:r>
              <a:rPr lang="id-ID" dirty="0"/>
              <a:t>DR.Darmenora Khumar, Material Science and Manufacturing Process,, Vikis Publishing &amp; </a:t>
            </a:r>
            <a:r>
              <a:rPr lang="id-ID" dirty="0" smtClean="0"/>
              <a:t>Co.</a:t>
            </a:r>
            <a:r>
              <a:rPr lang="nl-NL" dirty="0" smtClean="0"/>
              <a:t>1995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1966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POKOK BAHASAN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7234887"/>
              </p:ext>
            </p:extLst>
          </p:nvPr>
        </p:nvGraphicFramePr>
        <p:xfrm>
          <a:off x="683568" y="1268761"/>
          <a:ext cx="7920880" cy="52637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4765"/>
                <a:gridCol w="5816115"/>
              </a:tblGrid>
              <a:tr h="482560"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PERTEMUAN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dirty="0" smtClean="0"/>
                        <a:t>POKOK</a:t>
                      </a:r>
                      <a:r>
                        <a:rPr lang="en-US" sz="1900" baseline="0" dirty="0" smtClean="0"/>
                        <a:t> BAHASAN</a:t>
                      </a:r>
                      <a:endParaRPr lang="en-US" sz="1900" dirty="0"/>
                    </a:p>
                  </a:txBody>
                  <a:tcPr/>
                </a:tc>
              </a:tr>
              <a:tr h="651298">
                <a:tc>
                  <a:txBody>
                    <a:bodyPr/>
                    <a:lstStyle/>
                    <a:p>
                      <a:pPr algn="ctr"/>
                      <a:r>
                        <a:rPr lang="en-US" sz="1900" dirty="0" smtClean="0"/>
                        <a:t>1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err="1" smtClean="0"/>
                        <a:t>Kontrak</a:t>
                      </a:r>
                      <a:r>
                        <a:rPr lang="en-US" sz="1900" dirty="0" smtClean="0"/>
                        <a:t> </a:t>
                      </a:r>
                      <a:r>
                        <a:rPr lang="en-US" sz="1900" dirty="0" err="1" smtClean="0"/>
                        <a:t>Belajar</a:t>
                      </a:r>
                      <a:r>
                        <a:rPr lang="en-US" sz="1900" baseline="0" dirty="0" smtClean="0"/>
                        <a:t> (</a:t>
                      </a:r>
                      <a:r>
                        <a:rPr lang="en-US" sz="1900" baseline="0" dirty="0" err="1" smtClean="0"/>
                        <a:t>Pokok-pokok</a:t>
                      </a:r>
                      <a:r>
                        <a:rPr lang="en-US" sz="1900" baseline="0" dirty="0" smtClean="0"/>
                        <a:t> </a:t>
                      </a:r>
                      <a:r>
                        <a:rPr lang="en-US" sz="1900" baseline="0" dirty="0" err="1" smtClean="0"/>
                        <a:t>materi</a:t>
                      </a:r>
                      <a:r>
                        <a:rPr lang="en-US" sz="1900" baseline="0" dirty="0" smtClean="0"/>
                        <a:t>, </a:t>
                      </a:r>
                      <a:r>
                        <a:rPr lang="en-US" sz="1900" baseline="0" dirty="0" err="1" smtClean="0"/>
                        <a:t>referensi</a:t>
                      </a:r>
                      <a:r>
                        <a:rPr lang="en-US" sz="1900" baseline="0" dirty="0" smtClean="0"/>
                        <a:t>, </a:t>
                      </a:r>
                      <a:r>
                        <a:rPr lang="en-US" sz="1900" baseline="0" dirty="0" err="1" smtClean="0"/>
                        <a:t>orientasi</a:t>
                      </a:r>
                      <a:r>
                        <a:rPr lang="en-US" sz="1900" baseline="0" dirty="0" smtClean="0"/>
                        <a:t> </a:t>
                      </a:r>
                      <a:r>
                        <a:rPr lang="en-US" sz="1900" baseline="0" dirty="0" err="1" smtClean="0"/>
                        <a:t>mata</a:t>
                      </a:r>
                      <a:r>
                        <a:rPr lang="en-US" sz="1900" baseline="0" dirty="0" smtClean="0"/>
                        <a:t> </a:t>
                      </a:r>
                      <a:r>
                        <a:rPr lang="en-US" sz="1900" baseline="0" dirty="0" err="1" smtClean="0"/>
                        <a:t>kuliah</a:t>
                      </a:r>
                      <a:r>
                        <a:rPr lang="en-US" sz="1900" baseline="0" dirty="0" smtClean="0"/>
                        <a:t>, </a:t>
                      </a:r>
                      <a:r>
                        <a:rPr lang="en-US" sz="1900" baseline="0" dirty="0" err="1" smtClean="0"/>
                        <a:t>penilaian</a:t>
                      </a:r>
                      <a:r>
                        <a:rPr lang="en-US" sz="1900" baseline="0" dirty="0" smtClean="0"/>
                        <a:t>)</a:t>
                      </a:r>
                      <a:endParaRPr lang="en-US" sz="1900" dirty="0"/>
                    </a:p>
                  </a:txBody>
                  <a:tcPr/>
                </a:tc>
              </a:tr>
              <a:tr h="482560">
                <a:tc>
                  <a:txBody>
                    <a:bodyPr/>
                    <a:lstStyle/>
                    <a:p>
                      <a:pPr algn="ctr"/>
                      <a:r>
                        <a:rPr lang="en-US" sz="1900" dirty="0" smtClean="0"/>
                        <a:t>2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err="1" smtClean="0"/>
                        <a:t>Klasifikasi</a:t>
                      </a:r>
                      <a:r>
                        <a:rPr lang="en-US" sz="1900" dirty="0" smtClean="0"/>
                        <a:t> </a:t>
                      </a:r>
                      <a:r>
                        <a:rPr lang="en-US" sz="1900" dirty="0" err="1" smtClean="0"/>
                        <a:t>bahan</a:t>
                      </a:r>
                      <a:r>
                        <a:rPr lang="en-US" sz="1900" dirty="0" smtClean="0"/>
                        <a:t> </a:t>
                      </a:r>
                      <a:r>
                        <a:rPr lang="en-US" sz="1900" dirty="0" err="1" smtClean="0"/>
                        <a:t>teknik</a:t>
                      </a:r>
                      <a:r>
                        <a:rPr lang="en-US" sz="1900" dirty="0" smtClean="0"/>
                        <a:t> </a:t>
                      </a:r>
                      <a:r>
                        <a:rPr lang="en-US" sz="1900" dirty="0" err="1" smtClean="0"/>
                        <a:t>dan</a:t>
                      </a:r>
                      <a:r>
                        <a:rPr lang="en-US" sz="1900" dirty="0" smtClean="0"/>
                        <a:t> </a:t>
                      </a:r>
                      <a:r>
                        <a:rPr lang="en-US" sz="1900" dirty="0" err="1" smtClean="0"/>
                        <a:t>struktur</a:t>
                      </a:r>
                      <a:r>
                        <a:rPr lang="en-US" sz="1900" dirty="0" smtClean="0"/>
                        <a:t> </a:t>
                      </a:r>
                      <a:r>
                        <a:rPr lang="en-US" sz="1900" dirty="0" err="1" smtClean="0"/>
                        <a:t>mikro</a:t>
                      </a:r>
                      <a:r>
                        <a:rPr lang="en-US" sz="1900" dirty="0" smtClean="0"/>
                        <a:t> material</a:t>
                      </a:r>
                      <a:endParaRPr lang="en-US" sz="1900" dirty="0"/>
                    </a:p>
                  </a:txBody>
                  <a:tcPr/>
                </a:tc>
              </a:tr>
              <a:tr h="482560">
                <a:tc>
                  <a:txBody>
                    <a:bodyPr/>
                    <a:lstStyle/>
                    <a:p>
                      <a:pPr algn="ctr"/>
                      <a:r>
                        <a:rPr lang="en-US" sz="1900" dirty="0" smtClean="0"/>
                        <a:t>3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900" dirty="0" smtClean="0"/>
                        <a:t>Sifat bahan: Sifat mekanik, fisik, kimia</a:t>
                      </a:r>
                      <a:r>
                        <a:rPr lang="en-US" sz="1900" dirty="0" smtClean="0"/>
                        <a:t>, </a:t>
                      </a:r>
                      <a:r>
                        <a:rPr lang="en-US" sz="1900" dirty="0" err="1" smtClean="0"/>
                        <a:t>sifat</a:t>
                      </a:r>
                      <a:r>
                        <a:rPr lang="en-US" sz="1900" dirty="0" smtClean="0"/>
                        <a:t> </a:t>
                      </a:r>
                      <a:r>
                        <a:rPr lang="en-US" sz="1900" dirty="0" err="1" smtClean="0"/>
                        <a:t>teknologi</a:t>
                      </a:r>
                      <a:endParaRPr lang="en-US" sz="1900" dirty="0" smtClean="0"/>
                    </a:p>
                  </a:txBody>
                  <a:tcPr/>
                </a:tc>
              </a:tr>
              <a:tr h="482560">
                <a:tc>
                  <a:txBody>
                    <a:bodyPr/>
                    <a:lstStyle/>
                    <a:p>
                      <a:pPr algn="ctr"/>
                      <a:r>
                        <a:rPr lang="en-US" sz="1900" dirty="0" smtClean="0"/>
                        <a:t>4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900" dirty="0" smtClean="0"/>
                        <a:t>Sifat mekanik </a:t>
                      </a:r>
                      <a:r>
                        <a:rPr lang="en-US" sz="1900" dirty="0" smtClean="0"/>
                        <a:t>: </a:t>
                      </a:r>
                      <a:r>
                        <a:rPr lang="en-US" sz="1900" dirty="0" err="1" smtClean="0"/>
                        <a:t>pengujian</a:t>
                      </a:r>
                      <a:r>
                        <a:rPr lang="en-US" sz="1900" baseline="0" dirty="0" smtClean="0"/>
                        <a:t> </a:t>
                      </a:r>
                      <a:r>
                        <a:rPr lang="en-US" sz="1900" baseline="0" dirty="0" err="1" smtClean="0"/>
                        <a:t>bahan</a:t>
                      </a:r>
                      <a:endParaRPr lang="en-US" sz="1900" dirty="0"/>
                    </a:p>
                  </a:txBody>
                  <a:tcPr/>
                </a:tc>
              </a:tr>
              <a:tr h="482560">
                <a:tc>
                  <a:txBody>
                    <a:bodyPr/>
                    <a:lstStyle/>
                    <a:p>
                      <a:pPr algn="ctr"/>
                      <a:r>
                        <a:rPr lang="en-US" sz="1900" dirty="0" smtClean="0"/>
                        <a:t>5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900" dirty="0" smtClean="0"/>
                        <a:t>Logam besi  dan baja</a:t>
                      </a:r>
                      <a:endParaRPr lang="en-US" sz="1900" dirty="0"/>
                    </a:p>
                  </a:txBody>
                  <a:tcPr/>
                </a:tc>
              </a:tr>
              <a:tr h="651298">
                <a:tc>
                  <a:txBody>
                    <a:bodyPr/>
                    <a:lstStyle/>
                    <a:p>
                      <a:pPr algn="ctr"/>
                      <a:r>
                        <a:rPr lang="en-US" sz="1900" dirty="0" smtClean="0"/>
                        <a:t>6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Baja </a:t>
                      </a:r>
                      <a:r>
                        <a:rPr lang="en-US" sz="1900" dirty="0" err="1" smtClean="0"/>
                        <a:t>paduan</a:t>
                      </a:r>
                      <a:endParaRPr lang="en-US" sz="1900" dirty="0"/>
                    </a:p>
                  </a:txBody>
                  <a:tcPr/>
                </a:tc>
              </a:tr>
              <a:tr h="482560">
                <a:tc>
                  <a:txBody>
                    <a:bodyPr/>
                    <a:lstStyle/>
                    <a:p>
                      <a:pPr algn="ctr"/>
                      <a:r>
                        <a:rPr lang="en-US" sz="1900" dirty="0" smtClean="0"/>
                        <a:t>7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900" dirty="0" smtClean="0"/>
                        <a:t>Sifat besi /baja dan paduannya serta heat treatment</a:t>
                      </a:r>
                      <a:endParaRPr lang="en-US" sz="1900" dirty="0" smtClean="0"/>
                    </a:p>
                  </a:txBody>
                  <a:tcPr/>
                </a:tc>
              </a:tr>
              <a:tr h="482560">
                <a:tc>
                  <a:txBody>
                    <a:bodyPr/>
                    <a:lstStyle/>
                    <a:p>
                      <a:pPr algn="ctr"/>
                      <a:r>
                        <a:rPr lang="en-US" sz="1900" dirty="0" smtClean="0"/>
                        <a:t>8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UTS</a:t>
                      </a:r>
                      <a:endParaRPr lang="en-US" sz="19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5211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POKOK BAHASAN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7334154"/>
              </p:ext>
            </p:extLst>
          </p:nvPr>
        </p:nvGraphicFramePr>
        <p:xfrm>
          <a:off x="683568" y="1268757"/>
          <a:ext cx="7632848" cy="48350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40"/>
                <a:gridCol w="5472608"/>
              </a:tblGrid>
              <a:tr h="505004">
                <a:tc>
                  <a:txBody>
                    <a:bodyPr/>
                    <a:lstStyle/>
                    <a:p>
                      <a:r>
                        <a:rPr lang="en-US" sz="2100" dirty="0" smtClean="0"/>
                        <a:t>PERTEMUAN</a:t>
                      </a:r>
                      <a:endParaRPr lang="en-US" sz="2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/>
                        <a:t>POKOK</a:t>
                      </a:r>
                      <a:r>
                        <a:rPr lang="en-US" sz="2100" baseline="0" dirty="0" smtClean="0"/>
                        <a:t> BAHASAN</a:t>
                      </a:r>
                      <a:endParaRPr lang="en-US" sz="2100" dirty="0"/>
                    </a:p>
                  </a:txBody>
                  <a:tcPr/>
                </a:tc>
              </a:tr>
              <a:tr h="568482"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/>
                        <a:t>9</a:t>
                      </a:r>
                      <a:endParaRPr lang="en-US" sz="2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Logam</a:t>
                      </a:r>
                      <a:r>
                        <a:rPr lang="en-US" sz="2000" dirty="0" smtClean="0"/>
                        <a:t> non </a:t>
                      </a:r>
                      <a:r>
                        <a:rPr lang="en-US" sz="2000" dirty="0" err="1" smtClean="0"/>
                        <a:t>besi</a:t>
                      </a:r>
                      <a:endParaRPr lang="en-US" sz="2000" dirty="0" smtClean="0"/>
                    </a:p>
                  </a:txBody>
                  <a:tcPr/>
                </a:tc>
              </a:tr>
              <a:tr h="505004"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/>
                        <a:t>10</a:t>
                      </a:r>
                      <a:endParaRPr lang="en-US" sz="2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100" dirty="0" smtClean="0"/>
                        <a:t>Sifat kimia</a:t>
                      </a:r>
                      <a:r>
                        <a:rPr lang="en-US" sz="2100" dirty="0" smtClean="0"/>
                        <a:t>:</a:t>
                      </a:r>
                      <a:r>
                        <a:rPr lang="en-US" sz="2100" baseline="0" dirty="0" smtClean="0"/>
                        <a:t> </a:t>
                      </a:r>
                      <a:r>
                        <a:rPr lang="en-US" sz="2100" baseline="0" dirty="0" err="1" smtClean="0"/>
                        <a:t>korosi</a:t>
                      </a:r>
                      <a:r>
                        <a:rPr lang="en-US" sz="2100" baseline="0" dirty="0" smtClean="0"/>
                        <a:t> </a:t>
                      </a:r>
                      <a:r>
                        <a:rPr lang="en-US" sz="2100" baseline="0" dirty="0" err="1" smtClean="0"/>
                        <a:t>dan</a:t>
                      </a:r>
                      <a:r>
                        <a:rPr lang="en-US" sz="2100" baseline="0" dirty="0" smtClean="0"/>
                        <a:t> </a:t>
                      </a:r>
                      <a:r>
                        <a:rPr lang="en-US" sz="2100" baseline="0" dirty="0" err="1" smtClean="0"/>
                        <a:t>ketahanan</a:t>
                      </a:r>
                      <a:r>
                        <a:rPr lang="en-US" sz="2100" baseline="0" dirty="0" smtClean="0"/>
                        <a:t> </a:t>
                      </a:r>
                      <a:r>
                        <a:rPr lang="en-US" sz="2100" baseline="0" dirty="0" err="1" smtClean="0"/>
                        <a:t>terhadap</a:t>
                      </a:r>
                      <a:r>
                        <a:rPr lang="en-US" sz="2100" baseline="0" dirty="0" smtClean="0"/>
                        <a:t> </a:t>
                      </a:r>
                      <a:r>
                        <a:rPr lang="en-US" sz="2100" baseline="0" dirty="0" err="1" smtClean="0"/>
                        <a:t>panas</a:t>
                      </a:r>
                      <a:endParaRPr lang="en-US" sz="2100" dirty="0"/>
                    </a:p>
                  </a:txBody>
                  <a:tcPr/>
                </a:tc>
              </a:tr>
              <a:tr h="505004"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/>
                        <a:t>11</a:t>
                      </a:r>
                      <a:endParaRPr lang="en-US" sz="2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100" dirty="0" smtClean="0"/>
                        <a:t>Proses</a:t>
                      </a:r>
                      <a:r>
                        <a:rPr lang="en-US" sz="2100" baseline="0" dirty="0" smtClean="0"/>
                        <a:t> </a:t>
                      </a:r>
                      <a:r>
                        <a:rPr lang="en-US" sz="2100" baseline="0" dirty="0" err="1" smtClean="0"/>
                        <a:t>pengolahan</a:t>
                      </a:r>
                      <a:endParaRPr lang="en-US" sz="2100" dirty="0" smtClean="0"/>
                    </a:p>
                  </a:txBody>
                  <a:tcPr/>
                </a:tc>
              </a:tr>
              <a:tr h="505004"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/>
                        <a:t>12</a:t>
                      </a:r>
                      <a:endParaRPr lang="en-US" sz="2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100" dirty="0" err="1" smtClean="0"/>
                        <a:t>Bahan</a:t>
                      </a:r>
                      <a:r>
                        <a:rPr lang="en-US" sz="2100" baseline="0" dirty="0" smtClean="0"/>
                        <a:t> non </a:t>
                      </a:r>
                      <a:r>
                        <a:rPr lang="en-US" sz="2100" baseline="0" dirty="0" err="1" smtClean="0"/>
                        <a:t>logam</a:t>
                      </a:r>
                      <a:endParaRPr lang="en-US" sz="2100" dirty="0" smtClean="0"/>
                    </a:p>
                  </a:txBody>
                  <a:tcPr/>
                </a:tc>
              </a:tr>
              <a:tr h="505004"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/>
                        <a:t>13</a:t>
                      </a:r>
                      <a:endParaRPr lang="en-US" sz="2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100" dirty="0" err="1" smtClean="0"/>
                        <a:t>Keramik</a:t>
                      </a:r>
                      <a:r>
                        <a:rPr lang="en-US" sz="2100" dirty="0" smtClean="0"/>
                        <a:t>, semen , </a:t>
                      </a:r>
                      <a:r>
                        <a:rPr lang="en-US" sz="2100" dirty="0" err="1" smtClean="0"/>
                        <a:t>beton</a:t>
                      </a:r>
                      <a:r>
                        <a:rPr lang="en-US" sz="2100" dirty="0" smtClean="0"/>
                        <a:t>  </a:t>
                      </a:r>
                      <a:r>
                        <a:rPr lang="en-US" sz="2100" dirty="0" err="1" smtClean="0"/>
                        <a:t>dan</a:t>
                      </a:r>
                      <a:r>
                        <a:rPr lang="en-US" sz="2100" dirty="0" smtClean="0"/>
                        <a:t> </a:t>
                      </a:r>
                      <a:r>
                        <a:rPr lang="en-US" sz="2100" dirty="0" err="1" smtClean="0"/>
                        <a:t>gelas</a:t>
                      </a:r>
                      <a:endParaRPr lang="en-US" sz="2100" dirty="0"/>
                    </a:p>
                  </a:txBody>
                  <a:tcPr/>
                </a:tc>
              </a:tr>
              <a:tr h="505004"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/>
                        <a:t>14</a:t>
                      </a:r>
                      <a:endParaRPr lang="en-US" sz="2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100" dirty="0" smtClean="0"/>
                        <a:t>Sifat fisik : Panas dan bahan isolasi</a:t>
                      </a:r>
                      <a:endParaRPr lang="en-US" sz="2100" dirty="0"/>
                    </a:p>
                  </a:txBody>
                  <a:tcPr/>
                </a:tc>
              </a:tr>
              <a:tr h="505004"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/>
                        <a:t>15</a:t>
                      </a:r>
                      <a:endParaRPr lang="en-US" sz="2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100" dirty="0" smtClean="0"/>
                        <a:t>Komposit: partikel, laminasi dan serat</a:t>
                      </a:r>
                      <a:endParaRPr lang="en-US" sz="2100" dirty="0"/>
                    </a:p>
                  </a:txBody>
                  <a:tcPr/>
                </a:tc>
              </a:tr>
              <a:tr h="505004"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/>
                        <a:t>16</a:t>
                      </a:r>
                      <a:endParaRPr lang="en-US" sz="2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100" dirty="0" smtClean="0"/>
                        <a:t>UAS</a:t>
                      </a:r>
                      <a:endParaRPr lang="en-US" sz="21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884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1026</TotalTime>
  <Words>788</Words>
  <Application>Microsoft Office PowerPoint</Application>
  <PresentationFormat>On-screen Show (4:3)</PresentationFormat>
  <Paragraphs>166</Paragraphs>
  <Slides>27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Austin</vt:lpstr>
      <vt:lpstr>MATERIAL TEKNIK</vt:lpstr>
      <vt:lpstr>TATA TERTIB</vt:lpstr>
      <vt:lpstr>PowerPoint Presentation</vt:lpstr>
      <vt:lpstr>STANDAR KOMPETENSI</vt:lpstr>
      <vt:lpstr>Material teknik</vt:lpstr>
      <vt:lpstr>Mengapa</vt:lpstr>
      <vt:lpstr>REFERENSI</vt:lpstr>
      <vt:lpstr>POKOK BAHASAN</vt:lpstr>
      <vt:lpstr>POKOK BAHASAN</vt:lpstr>
      <vt:lpstr>KLASIFIKASI MATERIAL</vt:lpstr>
      <vt:lpstr>METAL</vt:lpstr>
      <vt:lpstr>METAL berdasarkan komposisi kimia</vt:lpstr>
      <vt:lpstr>Logam</vt:lpstr>
      <vt:lpstr>Keramik</vt:lpstr>
      <vt:lpstr>Polimer</vt:lpstr>
      <vt:lpstr>Komposit</vt:lpstr>
      <vt:lpstr>Sifat bahan</vt:lpstr>
      <vt:lpstr>SIFAT FISIK</vt:lpstr>
      <vt:lpstr>SIFAT MEKANIK</vt:lpstr>
      <vt:lpstr>SIFAT KIMIA</vt:lpstr>
      <vt:lpstr>SIFAT  TEKNOLOGI</vt:lpstr>
      <vt:lpstr>Pengujian bahan</vt:lpstr>
      <vt:lpstr>PENGUIAN KEKUATAN</vt:lpstr>
      <vt:lpstr>PENGUJIAN KEKERASAN</vt:lpstr>
      <vt:lpstr>Proses pembuatan</vt:lpstr>
      <vt:lpstr>TUGAS PERDANA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MATERIAL TEKNIK</dc:title>
  <dc:creator>BugsTc</dc:creator>
  <cp:lastModifiedBy>COMPAQ</cp:lastModifiedBy>
  <cp:revision>67</cp:revision>
  <dcterms:created xsi:type="dcterms:W3CDTF">2012-01-13T07:07:02Z</dcterms:created>
  <dcterms:modified xsi:type="dcterms:W3CDTF">2012-03-01T06:24:42Z</dcterms:modified>
</cp:coreProperties>
</file>