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9" r:id="rId4"/>
    <p:sldId id="289" r:id="rId5"/>
    <p:sldId id="292" r:id="rId6"/>
    <p:sldId id="270" r:id="rId7"/>
    <p:sldId id="271" r:id="rId8"/>
    <p:sldId id="310" r:id="rId9"/>
    <p:sldId id="331" r:id="rId10"/>
    <p:sldId id="338" r:id="rId11"/>
    <p:sldId id="332" r:id="rId12"/>
    <p:sldId id="334" r:id="rId13"/>
    <p:sldId id="335" r:id="rId14"/>
    <p:sldId id="337" r:id="rId15"/>
    <p:sldId id="296" r:id="rId16"/>
    <p:sldId id="297" r:id="rId17"/>
    <p:sldId id="298" r:id="rId18"/>
    <p:sldId id="314" r:id="rId19"/>
    <p:sldId id="339" r:id="rId20"/>
    <p:sldId id="340" r:id="rId21"/>
    <p:sldId id="341" r:id="rId22"/>
    <p:sldId id="294" r:id="rId23"/>
    <p:sldId id="323" r:id="rId24"/>
    <p:sldId id="295" r:id="rId25"/>
    <p:sldId id="317" r:id="rId26"/>
    <p:sldId id="318" r:id="rId27"/>
    <p:sldId id="319" r:id="rId28"/>
    <p:sldId id="320" r:id="rId29"/>
    <p:sldId id="328" r:id="rId30"/>
    <p:sldId id="322" r:id="rId31"/>
    <p:sldId id="312" r:id="rId32"/>
    <p:sldId id="316" r:id="rId33"/>
    <p:sldId id="315" r:id="rId34"/>
    <p:sldId id="324" r:id="rId35"/>
    <p:sldId id="329" r:id="rId36"/>
    <p:sldId id="325" r:id="rId37"/>
    <p:sldId id="326" r:id="rId38"/>
    <p:sldId id="327" r:id="rId39"/>
    <p:sldId id="264" r:id="rId40"/>
    <p:sldId id="342" r:id="rId41"/>
    <p:sldId id="288" r:id="rId42"/>
    <p:sldId id="343" r:id="rId43"/>
    <p:sldId id="344" r:id="rId44"/>
    <p:sldId id="345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19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39427-CC11-49AC-9E2D-B4D7CCFDB31C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976C34-4B4D-4141-8DAD-A4F06EA45F68}">
      <dgm:prSet phldrT="[Text]"/>
      <dgm:spPr/>
      <dgm:t>
        <a:bodyPr/>
        <a:lstStyle/>
        <a:p>
          <a:r>
            <a:rPr lang="en-US" dirty="0" smtClean="0"/>
            <a:t>Material</a:t>
          </a:r>
          <a:endParaRPr lang="en-US" dirty="0"/>
        </a:p>
      </dgm:t>
    </dgm:pt>
    <dgm:pt modelId="{DB393B7A-B438-4E36-AF89-62BDA22EE480}" type="parTrans" cxnId="{55523745-AB80-41D0-A574-FF0DAB43173F}">
      <dgm:prSet/>
      <dgm:spPr/>
      <dgm:t>
        <a:bodyPr/>
        <a:lstStyle/>
        <a:p>
          <a:endParaRPr lang="en-US"/>
        </a:p>
      </dgm:t>
    </dgm:pt>
    <dgm:pt modelId="{21D9DA0E-8013-47D8-82D9-62ACC0E80ED3}" type="sibTrans" cxnId="{55523745-AB80-41D0-A574-FF0DAB43173F}">
      <dgm:prSet/>
      <dgm:spPr/>
      <dgm:t>
        <a:bodyPr/>
        <a:lstStyle/>
        <a:p>
          <a:endParaRPr lang="en-US"/>
        </a:p>
      </dgm:t>
    </dgm:pt>
    <dgm:pt modelId="{F77D94B0-0F53-4F46-B081-24A4A5561526}">
      <dgm:prSet phldrT="[Text]"/>
      <dgm:spPr/>
      <dgm:t>
        <a:bodyPr/>
        <a:lstStyle/>
        <a:p>
          <a:r>
            <a:rPr lang="en-US" dirty="0" err="1" smtClean="0"/>
            <a:t>Logam</a:t>
          </a:r>
          <a:endParaRPr lang="en-US" dirty="0"/>
        </a:p>
      </dgm:t>
    </dgm:pt>
    <dgm:pt modelId="{D3137717-9A49-4C7A-8EC1-EE88368CCA01}" type="parTrans" cxnId="{635AAA73-DEF5-4BBE-BE54-98D7FC718FBB}">
      <dgm:prSet/>
      <dgm:spPr/>
      <dgm:t>
        <a:bodyPr/>
        <a:lstStyle/>
        <a:p>
          <a:endParaRPr lang="en-US"/>
        </a:p>
      </dgm:t>
    </dgm:pt>
    <dgm:pt modelId="{93B24DDE-2FBD-4705-9084-FA2D31745934}" type="sibTrans" cxnId="{635AAA73-DEF5-4BBE-BE54-98D7FC718FBB}">
      <dgm:prSet/>
      <dgm:spPr/>
      <dgm:t>
        <a:bodyPr/>
        <a:lstStyle/>
        <a:p>
          <a:endParaRPr lang="en-US"/>
        </a:p>
      </dgm:t>
    </dgm:pt>
    <dgm:pt modelId="{939708D4-E216-4E39-B6DA-46FD8A8E4FCB}">
      <dgm:prSet phldrT="[Text]"/>
      <dgm:spPr/>
      <dgm:t>
        <a:bodyPr/>
        <a:lstStyle/>
        <a:p>
          <a:r>
            <a:rPr lang="en-US" dirty="0" smtClean="0"/>
            <a:t>Non </a:t>
          </a:r>
          <a:r>
            <a:rPr lang="en-US" dirty="0" err="1" smtClean="0"/>
            <a:t>logam</a:t>
          </a:r>
          <a:endParaRPr lang="en-US" dirty="0"/>
        </a:p>
      </dgm:t>
    </dgm:pt>
    <dgm:pt modelId="{AECDEAEF-98B0-4B67-81C8-69310A8D1306}" type="parTrans" cxnId="{1732FC3F-D039-45FF-90EC-7C10BFE134B7}">
      <dgm:prSet/>
      <dgm:spPr/>
      <dgm:t>
        <a:bodyPr/>
        <a:lstStyle/>
        <a:p>
          <a:endParaRPr lang="en-US"/>
        </a:p>
      </dgm:t>
    </dgm:pt>
    <dgm:pt modelId="{97ED1C89-FA0B-411F-B4E9-1B192EC5B916}" type="sibTrans" cxnId="{1732FC3F-D039-45FF-90EC-7C10BFE134B7}">
      <dgm:prSet/>
      <dgm:spPr/>
      <dgm:t>
        <a:bodyPr/>
        <a:lstStyle/>
        <a:p>
          <a:endParaRPr lang="en-US"/>
        </a:p>
      </dgm:t>
    </dgm:pt>
    <dgm:pt modelId="{F7890BE8-BADD-4C03-8C1C-9C263A6EEEB8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murni</a:t>
          </a:r>
          <a:endParaRPr lang="en-US" dirty="0"/>
        </a:p>
      </dgm:t>
    </dgm:pt>
    <dgm:pt modelId="{18A8D0FB-DFD4-4471-B97D-5821AAC95D82}" type="parTrans" cxnId="{AA563485-7482-49DB-B04C-10E4B94CBA69}">
      <dgm:prSet/>
      <dgm:spPr/>
      <dgm:t>
        <a:bodyPr/>
        <a:lstStyle/>
        <a:p>
          <a:endParaRPr lang="en-US"/>
        </a:p>
      </dgm:t>
    </dgm:pt>
    <dgm:pt modelId="{E8D25A23-C767-4FE0-A494-C001CB4D854A}" type="sibTrans" cxnId="{AA563485-7482-49DB-B04C-10E4B94CBA69}">
      <dgm:prSet/>
      <dgm:spPr/>
      <dgm:t>
        <a:bodyPr/>
        <a:lstStyle/>
        <a:p>
          <a:endParaRPr lang="en-US"/>
        </a:p>
      </dgm:t>
    </dgm:pt>
    <dgm:pt modelId="{B994CC00-A15F-4A62-866C-D6E1D12AE8EA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paduan</a:t>
          </a:r>
          <a:endParaRPr lang="en-US" dirty="0"/>
        </a:p>
      </dgm:t>
    </dgm:pt>
    <dgm:pt modelId="{A78E8443-EDDD-478B-81E4-2F4C1B3F3A34}" type="parTrans" cxnId="{94BD103E-0675-4740-A243-27999308E343}">
      <dgm:prSet/>
      <dgm:spPr/>
      <dgm:t>
        <a:bodyPr/>
        <a:lstStyle/>
        <a:p>
          <a:endParaRPr lang="en-US"/>
        </a:p>
      </dgm:t>
    </dgm:pt>
    <dgm:pt modelId="{6FB9EC61-36C9-4E55-9603-97379CFE1FC5}" type="sibTrans" cxnId="{94BD103E-0675-4740-A243-27999308E343}">
      <dgm:prSet/>
      <dgm:spPr/>
      <dgm:t>
        <a:bodyPr/>
        <a:lstStyle/>
        <a:p>
          <a:endParaRPr lang="en-US"/>
        </a:p>
      </dgm:t>
    </dgm:pt>
    <dgm:pt modelId="{2A7161F4-7840-4B1B-AACA-80193024D9FA}">
      <dgm:prSet phldrT="[Text]"/>
      <dgm:spPr/>
      <dgm:t>
        <a:bodyPr/>
        <a:lstStyle/>
        <a:p>
          <a:r>
            <a:rPr lang="en-US" dirty="0" err="1" smtClean="0"/>
            <a:t>Keramik</a:t>
          </a:r>
          <a:endParaRPr lang="en-US" dirty="0"/>
        </a:p>
      </dgm:t>
    </dgm:pt>
    <dgm:pt modelId="{47BA8291-44A3-41B9-AEB9-BD1624510C0A}" type="parTrans" cxnId="{CB54238E-DF3D-44A0-B0FA-386761DF6BC1}">
      <dgm:prSet/>
      <dgm:spPr/>
      <dgm:t>
        <a:bodyPr/>
        <a:lstStyle/>
        <a:p>
          <a:endParaRPr lang="en-US"/>
        </a:p>
      </dgm:t>
    </dgm:pt>
    <dgm:pt modelId="{C9EBEE29-F462-454A-AB0E-52D1B29DE2F2}" type="sibTrans" cxnId="{CB54238E-DF3D-44A0-B0FA-386761DF6BC1}">
      <dgm:prSet/>
      <dgm:spPr/>
      <dgm:t>
        <a:bodyPr/>
        <a:lstStyle/>
        <a:p>
          <a:endParaRPr lang="en-US"/>
        </a:p>
      </dgm:t>
    </dgm:pt>
    <dgm:pt modelId="{2E315416-A9A1-4C6A-B65C-C305A1D50BE6}">
      <dgm:prSet phldrT="[Text]"/>
      <dgm:spPr/>
      <dgm:t>
        <a:bodyPr/>
        <a:lstStyle/>
        <a:p>
          <a:r>
            <a:rPr lang="en-US" dirty="0" err="1" smtClean="0"/>
            <a:t>Komposit</a:t>
          </a:r>
          <a:endParaRPr lang="en-US" dirty="0"/>
        </a:p>
      </dgm:t>
    </dgm:pt>
    <dgm:pt modelId="{A8469173-E930-48A9-BC29-6C44F5D028A2}" type="parTrans" cxnId="{AE554BF1-DEA7-4483-8975-49F1FA648B83}">
      <dgm:prSet/>
      <dgm:spPr/>
      <dgm:t>
        <a:bodyPr/>
        <a:lstStyle/>
        <a:p>
          <a:endParaRPr lang="en-US"/>
        </a:p>
      </dgm:t>
    </dgm:pt>
    <dgm:pt modelId="{AB87E65E-1BD1-4767-9056-4B77D7B11B83}" type="sibTrans" cxnId="{AE554BF1-DEA7-4483-8975-49F1FA648B83}">
      <dgm:prSet/>
      <dgm:spPr/>
      <dgm:t>
        <a:bodyPr/>
        <a:lstStyle/>
        <a:p>
          <a:endParaRPr lang="en-US"/>
        </a:p>
      </dgm:t>
    </dgm:pt>
    <dgm:pt modelId="{09B897EF-7863-4A57-9E12-BACBC65608BA}">
      <dgm:prSet phldrT="[Text]"/>
      <dgm:spPr/>
      <dgm:t>
        <a:bodyPr/>
        <a:lstStyle/>
        <a:p>
          <a:r>
            <a:rPr lang="en-US" smtClean="0"/>
            <a:t>Polimer</a:t>
          </a:r>
          <a:endParaRPr lang="en-US" dirty="0"/>
        </a:p>
      </dgm:t>
    </dgm:pt>
    <dgm:pt modelId="{FCB6A9D4-C992-4EC2-9159-048A7DF264BC}" type="parTrans" cxnId="{43992886-698F-4127-AA61-0A48CD8FA985}">
      <dgm:prSet/>
      <dgm:spPr/>
      <dgm:t>
        <a:bodyPr/>
        <a:lstStyle/>
        <a:p>
          <a:endParaRPr lang="en-US"/>
        </a:p>
      </dgm:t>
    </dgm:pt>
    <dgm:pt modelId="{1D878310-340F-4DE8-92CF-766B73B75F0B}" type="sibTrans" cxnId="{43992886-698F-4127-AA61-0A48CD8FA985}">
      <dgm:prSet/>
      <dgm:spPr/>
      <dgm:t>
        <a:bodyPr/>
        <a:lstStyle/>
        <a:p>
          <a:endParaRPr lang="en-US"/>
        </a:p>
      </dgm:t>
    </dgm:pt>
    <dgm:pt modelId="{510BA074-238E-4898-9726-EA0F8E2E2442}">
      <dgm:prSet phldrT="[Text]"/>
      <dgm:spPr/>
      <dgm:t>
        <a:bodyPr/>
        <a:lstStyle/>
        <a:p>
          <a:r>
            <a:rPr lang="en-US" dirty="0" err="1" smtClean="0"/>
            <a:t>Logam</a:t>
          </a:r>
          <a:r>
            <a:rPr lang="en-US" dirty="0" smtClean="0"/>
            <a:t> </a:t>
          </a:r>
          <a:r>
            <a:rPr lang="en-US" dirty="0" err="1" smtClean="0"/>
            <a:t>fero</a:t>
          </a:r>
          <a:endParaRPr lang="en-US" dirty="0"/>
        </a:p>
      </dgm:t>
    </dgm:pt>
    <dgm:pt modelId="{661E07EC-5E87-4347-942A-28C8B4BE573A}" type="parTrans" cxnId="{81E41395-7B3C-4430-BFA9-8B53C82E5B4E}">
      <dgm:prSet/>
      <dgm:spPr/>
      <dgm:t>
        <a:bodyPr/>
        <a:lstStyle/>
        <a:p>
          <a:endParaRPr lang="en-US"/>
        </a:p>
      </dgm:t>
    </dgm:pt>
    <dgm:pt modelId="{7B58C42F-DF49-4D9B-B594-5DB0C92E163D}" type="sibTrans" cxnId="{81E41395-7B3C-4430-BFA9-8B53C82E5B4E}">
      <dgm:prSet/>
      <dgm:spPr/>
      <dgm:t>
        <a:bodyPr/>
        <a:lstStyle/>
        <a:p>
          <a:endParaRPr lang="en-US"/>
        </a:p>
      </dgm:t>
    </dgm:pt>
    <dgm:pt modelId="{AAEB860A-0594-4314-98B2-595E3C5FBD67}">
      <dgm:prSet phldrT="[Text]"/>
      <dgm:spPr/>
      <dgm:t>
        <a:bodyPr/>
        <a:lstStyle/>
        <a:p>
          <a:r>
            <a:rPr lang="en-US" dirty="0" smtClean="0"/>
            <a:t>Non </a:t>
          </a:r>
          <a:r>
            <a:rPr lang="en-US" dirty="0" err="1" smtClean="0"/>
            <a:t>fero</a:t>
          </a:r>
          <a:endParaRPr lang="en-US" dirty="0"/>
        </a:p>
      </dgm:t>
    </dgm:pt>
    <dgm:pt modelId="{071A95D0-A103-414F-86BB-164D709FD6BA}" type="parTrans" cxnId="{3ADA41B9-8F2F-4CE4-AC9E-99CA446CF10E}">
      <dgm:prSet/>
      <dgm:spPr/>
      <dgm:t>
        <a:bodyPr/>
        <a:lstStyle/>
        <a:p>
          <a:endParaRPr lang="en-US"/>
        </a:p>
      </dgm:t>
    </dgm:pt>
    <dgm:pt modelId="{08057393-21E2-409F-B7EA-44399679CDDE}" type="sibTrans" cxnId="{3ADA41B9-8F2F-4CE4-AC9E-99CA446CF10E}">
      <dgm:prSet/>
      <dgm:spPr/>
      <dgm:t>
        <a:bodyPr/>
        <a:lstStyle/>
        <a:p>
          <a:endParaRPr lang="en-US"/>
        </a:p>
      </dgm:t>
    </dgm:pt>
    <dgm:pt modelId="{15356B33-1F5B-427D-826D-7D62D3F89273}" type="pres">
      <dgm:prSet presAssocID="{F9039427-CC11-49AC-9E2D-B4D7CCFDB3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731C98-CE9B-46BA-9985-E354D63B0AEE}" type="pres">
      <dgm:prSet presAssocID="{CC976C34-4B4D-4141-8DAD-A4F06EA45F68}" presName="hierRoot1" presStyleCnt="0"/>
      <dgm:spPr/>
    </dgm:pt>
    <dgm:pt modelId="{041E89D4-E67E-4774-B0F2-F9A345EA33D8}" type="pres">
      <dgm:prSet presAssocID="{CC976C34-4B4D-4141-8DAD-A4F06EA45F68}" presName="composite" presStyleCnt="0"/>
      <dgm:spPr/>
    </dgm:pt>
    <dgm:pt modelId="{B7426EB0-1DC9-4E0C-99DA-93BC0EE956BE}" type="pres">
      <dgm:prSet presAssocID="{CC976C34-4B4D-4141-8DAD-A4F06EA45F68}" presName="background" presStyleLbl="node0" presStyleIdx="0" presStyleCnt="1"/>
      <dgm:spPr/>
    </dgm:pt>
    <dgm:pt modelId="{35D5F671-1965-4E41-8A99-81DC92512581}" type="pres">
      <dgm:prSet presAssocID="{CC976C34-4B4D-4141-8DAD-A4F06EA45F6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686EFF-C7CA-4586-850A-EB1CEB91928E}" type="pres">
      <dgm:prSet presAssocID="{CC976C34-4B4D-4141-8DAD-A4F06EA45F68}" presName="hierChild2" presStyleCnt="0"/>
      <dgm:spPr/>
    </dgm:pt>
    <dgm:pt modelId="{9ADB3D3A-4581-4E5B-BEF9-63F86E7511BA}" type="pres">
      <dgm:prSet presAssocID="{D3137717-9A49-4C7A-8EC1-EE88368CCA0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2F4B1E03-FCD2-46F5-86DC-ABBD8866C32E}" type="pres">
      <dgm:prSet presAssocID="{F77D94B0-0F53-4F46-B081-24A4A5561526}" presName="hierRoot2" presStyleCnt="0"/>
      <dgm:spPr/>
    </dgm:pt>
    <dgm:pt modelId="{0FEBD493-FE6F-470C-B482-C805E0FE255A}" type="pres">
      <dgm:prSet presAssocID="{F77D94B0-0F53-4F46-B081-24A4A5561526}" presName="composite2" presStyleCnt="0"/>
      <dgm:spPr/>
    </dgm:pt>
    <dgm:pt modelId="{4C6AD4E2-2487-43F9-BFEA-865B3DEBA749}" type="pres">
      <dgm:prSet presAssocID="{F77D94B0-0F53-4F46-B081-24A4A5561526}" presName="background2" presStyleLbl="node2" presStyleIdx="0" presStyleCnt="2"/>
      <dgm:spPr/>
    </dgm:pt>
    <dgm:pt modelId="{D7142DD7-1ABA-43E5-A392-B104287F5A9D}" type="pres">
      <dgm:prSet presAssocID="{F77D94B0-0F53-4F46-B081-24A4A556152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579159-8366-4CEA-B301-CC58127781B6}" type="pres">
      <dgm:prSet presAssocID="{F77D94B0-0F53-4F46-B081-24A4A5561526}" presName="hierChild3" presStyleCnt="0"/>
      <dgm:spPr/>
    </dgm:pt>
    <dgm:pt modelId="{1EB2E0E8-D763-40F4-88E5-B35EE304BFC2}" type="pres">
      <dgm:prSet presAssocID="{661E07EC-5E87-4347-942A-28C8B4BE573A}" presName="Name17" presStyleLbl="parChTrans1D3" presStyleIdx="0" presStyleCnt="5"/>
      <dgm:spPr/>
      <dgm:t>
        <a:bodyPr/>
        <a:lstStyle/>
        <a:p>
          <a:endParaRPr lang="en-US"/>
        </a:p>
      </dgm:t>
    </dgm:pt>
    <dgm:pt modelId="{0A5C5D0B-BA6C-4C9D-AD99-9D4F50522155}" type="pres">
      <dgm:prSet presAssocID="{510BA074-238E-4898-9726-EA0F8E2E2442}" presName="hierRoot3" presStyleCnt="0"/>
      <dgm:spPr/>
    </dgm:pt>
    <dgm:pt modelId="{109BA7CD-5673-4CAA-AD9C-6AAD728852C8}" type="pres">
      <dgm:prSet presAssocID="{510BA074-238E-4898-9726-EA0F8E2E2442}" presName="composite3" presStyleCnt="0"/>
      <dgm:spPr/>
    </dgm:pt>
    <dgm:pt modelId="{4F00B7AB-F23F-4092-9F7F-8FE22931C5C8}" type="pres">
      <dgm:prSet presAssocID="{510BA074-238E-4898-9726-EA0F8E2E2442}" presName="background3" presStyleLbl="node3" presStyleIdx="0" presStyleCnt="5"/>
      <dgm:spPr/>
    </dgm:pt>
    <dgm:pt modelId="{1CB263EE-D573-4B0F-9861-01DFFE12AF8E}" type="pres">
      <dgm:prSet presAssocID="{510BA074-238E-4898-9726-EA0F8E2E2442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753C74-11B7-4480-AC87-44D38BD8735C}" type="pres">
      <dgm:prSet presAssocID="{510BA074-238E-4898-9726-EA0F8E2E2442}" presName="hierChild4" presStyleCnt="0"/>
      <dgm:spPr/>
    </dgm:pt>
    <dgm:pt modelId="{04FD8E0C-2E5F-470D-8674-8BB564525BA3}" type="pres">
      <dgm:prSet presAssocID="{18A8D0FB-DFD4-4471-B97D-5821AAC95D82}" presName="Name23" presStyleLbl="parChTrans1D4" presStyleIdx="0" presStyleCnt="2"/>
      <dgm:spPr/>
      <dgm:t>
        <a:bodyPr/>
        <a:lstStyle/>
        <a:p>
          <a:endParaRPr lang="en-US"/>
        </a:p>
      </dgm:t>
    </dgm:pt>
    <dgm:pt modelId="{B20C93B9-7E23-465A-A564-0D9DD13FE97B}" type="pres">
      <dgm:prSet presAssocID="{F7890BE8-BADD-4C03-8C1C-9C263A6EEEB8}" presName="hierRoot4" presStyleCnt="0"/>
      <dgm:spPr/>
    </dgm:pt>
    <dgm:pt modelId="{E8D82249-C766-49D4-A416-EFDA03E8D1EB}" type="pres">
      <dgm:prSet presAssocID="{F7890BE8-BADD-4C03-8C1C-9C263A6EEEB8}" presName="composite4" presStyleCnt="0"/>
      <dgm:spPr/>
    </dgm:pt>
    <dgm:pt modelId="{4EFDE8AF-5A84-469A-BF0F-7159B4460635}" type="pres">
      <dgm:prSet presAssocID="{F7890BE8-BADD-4C03-8C1C-9C263A6EEEB8}" presName="background4" presStyleLbl="node4" presStyleIdx="0" presStyleCnt="2"/>
      <dgm:spPr/>
    </dgm:pt>
    <dgm:pt modelId="{2E3A1136-7FD7-471D-BA22-AE06B8FF1F25}" type="pres">
      <dgm:prSet presAssocID="{F7890BE8-BADD-4C03-8C1C-9C263A6EEEB8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C4AE5D-2CD2-4F63-9FBA-3EAD7E2A1619}" type="pres">
      <dgm:prSet presAssocID="{F7890BE8-BADD-4C03-8C1C-9C263A6EEEB8}" presName="hierChild5" presStyleCnt="0"/>
      <dgm:spPr/>
    </dgm:pt>
    <dgm:pt modelId="{0844C303-8F1C-49CD-91C6-B12E3DEE14DD}" type="pres">
      <dgm:prSet presAssocID="{A78E8443-EDDD-478B-81E4-2F4C1B3F3A34}" presName="Name23" presStyleLbl="parChTrans1D4" presStyleIdx="1" presStyleCnt="2"/>
      <dgm:spPr/>
      <dgm:t>
        <a:bodyPr/>
        <a:lstStyle/>
        <a:p>
          <a:endParaRPr lang="en-US"/>
        </a:p>
      </dgm:t>
    </dgm:pt>
    <dgm:pt modelId="{CFA50492-2199-457A-BC3B-08F61C7E27DB}" type="pres">
      <dgm:prSet presAssocID="{B994CC00-A15F-4A62-866C-D6E1D12AE8EA}" presName="hierRoot4" presStyleCnt="0"/>
      <dgm:spPr/>
    </dgm:pt>
    <dgm:pt modelId="{64FE6043-00A9-4908-BCAA-0CAA0EA5E1BB}" type="pres">
      <dgm:prSet presAssocID="{B994CC00-A15F-4A62-866C-D6E1D12AE8EA}" presName="composite4" presStyleCnt="0"/>
      <dgm:spPr/>
    </dgm:pt>
    <dgm:pt modelId="{FB8F9C55-8561-40EA-AD34-5219785745C1}" type="pres">
      <dgm:prSet presAssocID="{B994CC00-A15F-4A62-866C-D6E1D12AE8EA}" presName="background4" presStyleLbl="node4" presStyleIdx="1" presStyleCnt="2"/>
      <dgm:spPr/>
    </dgm:pt>
    <dgm:pt modelId="{CFAC2BFB-1309-4327-A8CC-450ADE1F7210}" type="pres">
      <dgm:prSet presAssocID="{B994CC00-A15F-4A62-866C-D6E1D12AE8EA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CFAD4D-9225-43DF-B6E5-F5FCC9D5428A}" type="pres">
      <dgm:prSet presAssocID="{B994CC00-A15F-4A62-866C-D6E1D12AE8EA}" presName="hierChild5" presStyleCnt="0"/>
      <dgm:spPr/>
    </dgm:pt>
    <dgm:pt modelId="{688C2F1F-4ABD-46DB-A840-05B44060579D}" type="pres">
      <dgm:prSet presAssocID="{071A95D0-A103-414F-86BB-164D709FD6BA}" presName="Name17" presStyleLbl="parChTrans1D3" presStyleIdx="1" presStyleCnt="5"/>
      <dgm:spPr/>
      <dgm:t>
        <a:bodyPr/>
        <a:lstStyle/>
        <a:p>
          <a:endParaRPr lang="en-US"/>
        </a:p>
      </dgm:t>
    </dgm:pt>
    <dgm:pt modelId="{01E98A50-730C-4FBA-A95F-72C245719F04}" type="pres">
      <dgm:prSet presAssocID="{AAEB860A-0594-4314-98B2-595E3C5FBD67}" presName="hierRoot3" presStyleCnt="0"/>
      <dgm:spPr/>
    </dgm:pt>
    <dgm:pt modelId="{1282F232-8557-4D44-9A7B-919EBF125BDA}" type="pres">
      <dgm:prSet presAssocID="{AAEB860A-0594-4314-98B2-595E3C5FBD67}" presName="composite3" presStyleCnt="0"/>
      <dgm:spPr/>
    </dgm:pt>
    <dgm:pt modelId="{4F0553E7-DC48-44B9-818B-F430F58B0158}" type="pres">
      <dgm:prSet presAssocID="{AAEB860A-0594-4314-98B2-595E3C5FBD67}" presName="background3" presStyleLbl="node3" presStyleIdx="1" presStyleCnt="5"/>
      <dgm:spPr/>
    </dgm:pt>
    <dgm:pt modelId="{782D9804-599E-4832-826F-0AE11D02143A}" type="pres">
      <dgm:prSet presAssocID="{AAEB860A-0594-4314-98B2-595E3C5FBD6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D07A96-B4E0-4029-8743-FDBA9EB606C3}" type="pres">
      <dgm:prSet presAssocID="{AAEB860A-0594-4314-98B2-595E3C5FBD67}" presName="hierChild4" presStyleCnt="0"/>
      <dgm:spPr/>
    </dgm:pt>
    <dgm:pt modelId="{00E8422F-F0FD-4C2C-ADB5-B3E6FC989178}" type="pres">
      <dgm:prSet presAssocID="{AECDEAEF-98B0-4B67-81C8-69310A8D1306}" presName="Name10" presStyleLbl="parChTrans1D2" presStyleIdx="1" presStyleCnt="2"/>
      <dgm:spPr/>
      <dgm:t>
        <a:bodyPr/>
        <a:lstStyle/>
        <a:p>
          <a:endParaRPr lang="en-US"/>
        </a:p>
      </dgm:t>
    </dgm:pt>
    <dgm:pt modelId="{FB2978D3-C982-403B-A382-136992EB8015}" type="pres">
      <dgm:prSet presAssocID="{939708D4-E216-4E39-B6DA-46FD8A8E4FCB}" presName="hierRoot2" presStyleCnt="0"/>
      <dgm:spPr/>
    </dgm:pt>
    <dgm:pt modelId="{C43A45B6-B7AE-49E8-8AAA-C2DE314EB402}" type="pres">
      <dgm:prSet presAssocID="{939708D4-E216-4E39-B6DA-46FD8A8E4FCB}" presName="composite2" presStyleCnt="0"/>
      <dgm:spPr/>
    </dgm:pt>
    <dgm:pt modelId="{64572795-C8C7-4C5A-A543-3BF86C9759B4}" type="pres">
      <dgm:prSet presAssocID="{939708D4-E216-4E39-B6DA-46FD8A8E4FCB}" presName="background2" presStyleLbl="node2" presStyleIdx="1" presStyleCnt="2"/>
      <dgm:spPr/>
    </dgm:pt>
    <dgm:pt modelId="{1399B96F-32A8-40C3-89DC-CC9E0EA6C289}" type="pres">
      <dgm:prSet presAssocID="{939708D4-E216-4E39-B6DA-46FD8A8E4FC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4DA187-C664-4A39-B44B-038F957DE331}" type="pres">
      <dgm:prSet presAssocID="{939708D4-E216-4E39-B6DA-46FD8A8E4FCB}" presName="hierChild3" presStyleCnt="0"/>
      <dgm:spPr/>
    </dgm:pt>
    <dgm:pt modelId="{DBFD8A56-C9DA-4390-BF27-E603274F9ABF}" type="pres">
      <dgm:prSet presAssocID="{FCB6A9D4-C992-4EC2-9159-048A7DF264BC}" presName="Name17" presStyleLbl="parChTrans1D3" presStyleIdx="2" presStyleCnt="5"/>
      <dgm:spPr/>
      <dgm:t>
        <a:bodyPr/>
        <a:lstStyle/>
        <a:p>
          <a:endParaRPr lang="en-US"/>
        </a:p>
      </dgm:t>
    </dgm:pt>
    <dgm:pt modelId="{628E1C1E-C85C-4773-8D82-6803C51AA859}" type="pres">
      <dgm:prSet presAssocID="{09B897EF-7863-4A57-9E12-BACBC65608BA}" presName="hierRoot3" presStyleCnt="0"/>
      <dgm:spPr/>
    </dgm:pt>
    <dgm:pt modelId="{A0C56565-0912-46B0-8D17-BED6D27817B2}" type="pres">
      <dgm:prSet presAssocID="{09B897EF-7863-4A57-9E12-BACBC65608BA}" presName="composite3" presStyleCnt="0"/>
      <dgm:spPr/>
    </dgm:pt>
    <dgm:pt modelId="{43A59EC7-3BB3-4FDD-8752-9B7E85AD1A88}" type="pres">
      <dgm:prSet presAssocID="{09B897EF-7863-4A57-9E12-BACBC65608BA}" presName="background3" presStyleLbl="node3" presStyleIdx="2" presStyleCnt="5"/>
      <dgm:spPr/>
    </dgm:pt>
    <dgm:pt modelId="{F75D3D09-57A2-4443-BD6E-081ED67C565E}" type="pres">
      <dgm:prSet presAssocID="{09B897EF-7863-4A57-9E12-BACBC65608BA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6121F6-D5F2-43D2-9B93-2847DDF5D4E9}" type="pres">
      <dgm:prSet presAssocID="{09B897EF-7863-4A57-9E12-BACBC65608BA}" presName="hierChild4" presStyleCnt="0"/>
      <dgm:spPr/>
    </dgm:pt>
    <dgm:pt modelId="{3DCA5B5A-154B-49BA-8D3C-75BE1D66EA1F}" type="pres">
      <dgm:prSet presAssocID="{47BA8291-44A3-41B9-AEB9-BD1624510C0A}" presName="Name17" presStyleLbl="parChTrans1D3" presStyleIdx="3" presStyleCnt="5"/>
      <dgm:spPr/>
      <dgm:t>
        <a:bodyPr/>
        <a:lstStyle/>
        <a:p>
          <a:endParaRPr lang="en-US"/>
        </a:p>
      </dgm:t>
    </dgm:pt>
    <dgm:pt modelId="{7536AF3C-D16D-4332-B470-8279FA0BA4FA}" type="pres">
      <dgm:prSet presAssocID="{2A7161F4-7840-4B1B-AACA-80193024D9FA}" presName="hierRoot3" presStyleCnt="0"/>
      <dgm:spPr/>
    </dgm:pt>
    <dgm:pt modelId="{42B9DC4E-1800-4B16-B13C-852DFC567957}" type="pres">
      <dgm:prSet presAssocID="{2A7161F4-7840-4B1B-AACA-80193024D9FA}" presName="composite3" presStyleCnt="0"/>
      <dgm:spPr/>
    </dgm:pt>
    <dgm:pt modelId="{2F77CDCC-6E74-42C9-B96A-BD7DA9124D93}" type="pres">
      <dgm:prSet presAssocID="{2A7161F4-7840-4B1B-AACA-80193024D9FA}" presName="background3" presStyleLbl="node3" presStyleIdx="3" presStyleCnt="5"/>
      <dgm:spPr/>
    </dgm:pt>
    <dgm:pt modelId="{22D4F309-B345-44D1-964E-6403B7865FDA}" type="pres">
      <dgm:prSet presAssocID="{2A7161F4-7840-4B1B-AACA-80193024D9FA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0F464E-25D1-47D4-98EA-98931E69F21A}" type="pres">
      <dgm:prSet presAssocID="{2A7161F4-7840-4B1B-AACA-80193024D9FA}" presName="hierChild4" presStyleCnt="0"/>
      <dgm:spPr/>
    </dgm:pt>
    <dgm:pt modelId="{24EFA907-E92F-45A0-AB7B-4CE2BDE65C92}" type="pres">
      <dgm:prSet presAssocID="{A8469173-E930-48A9-BC29-6C44F5D028A2}" presName="Name17" presStyleLbl="parChTrans1D3" presStyleIdx="4" presStyleCnt="5"/>
      <dgm:spPr/>
      <dgm:t>
        <a:bodyPr/>
        <a:lstStyle/>
        <a:p>
          <a:endParaRPr lang="en-US"/>
        </a:p>
      </dgm:t>
    </dgm:pt>
    <dgm:pt modelId="{8D74ED81-8713-47D3-8BF2-70CCFD7E53A8}" type="pres">
      <dgm:prSet presAssocID="{2E315416-A9A1-4C6A-B65C-C305A1D50BE6}" presName="hierRoot3" presStyleCnt="0"/>
      <dgm:spPr/>
    </dgm:pt>
    <dgm:pt modelId="{92150333-5369-40D5-A06A-02E7635CFFE5}" type="pres">
      <dgm:prSet presAssocID="{2E315416-A9A1-4C6A-B65C-C305A1D50BE6}" presName="composite3" presStyleCnt="0"/>
      <dgm:spPr/>
    </dgm:pt>
    <dgm:pt modelId="{9D5C67EE-EA3B-44B6-B326-C4AD29AC41BE}" type="pres">
      <dgm:prSet presAssocID="{2E315416-A9A1-4C6A-B65C-C305A1D50BE6}" presName="background3" presStyleLbl="node3" presStyleIdx="4" presStyleCnt="5"/>
      <dgm:spPr/>
    </dgm:pt>
    <dgm:pt modelId="{1D1BD33A-5E10-4CA2-8D14-C0C378456761}" type="pres">
      <dgm:prSet presAssocID="{2E315416-A9A1-4C6A-B65C-C305A1D50BE6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F2EE25-E11B-4D25-9B99-E4B9B43AD95C}" type="pres">
      <dgm:prSet presAssocID="{2E315416-A9A1-4C6A-B65C-C305A1D50BE6}" presName="hierChild4" presStyleCnt="0"/>
      <dgm:spPr/>
    </dgm:pt>
  </dgm:ptLst>
  <dgm:cxnLst>
    <dgm:cxn modelId="{55523745-AB80-41D0-A574-FF0DAB43173F}" srcId="{F9039427-CC11-49AC-9E2D-B4D7CCFDB31C}" destId="{CC976C34-4B4D-4141-8DAD-A4F06EA45F68}" srcOrd="0" destOrd="0" parTransId="{DB393B7A-B438-4E36-AF89-62BDA22EE480}" sibTransId="{21D9DA0E-8013-47D8-82D9-62ACC0E80ED3}"/>
    <dgm:cxn modelId="{3ADA41B9-8F2F-4CE4-AC9E-99CA446CF10E}" srcId="{F77D94B0-0F53-4F46-B081-24A4A5561526}" destId="{AAEB860A-0594-4314-98B2-595E3C5FBD67}" srcOrd="1" destOrd="0" parTransId="{071A95D0-A103-414F-86BB-164D709FD6BA}" sibTransId="{08057393-21E2-409F-B7EA-44399679CDDE}"/>
    <dgm:cxn modelId="{0A8B3D9B-8888-43B8-BFA6-09B21229F505}" type="presOf" srcId="{FCB6A9D4-C992-4EC2-9159-048A7DF264BC}" destId="{DBFD8A56-C9DA-4390-BF27-E603274F9ABF}" srcOrd="0" destOrd="0" presId="urn:microsoft.com/office/officeart/2005/8/layout/hierarchy1"/>
    <dgm:cxn modelId="{8E5EC626-2852-43C4-B81E-16B74C29AB69}" type="presOf" srcId="{18A8D0FB-DFD4-4471-B97D-5821AAC95D82}" destId="{04FD8E0C-2E5F-470D-8674-8BB564525BA3}" srcOrd="0" destOrd="0" presId="urn:microsoft.com/office/officeart/2005/8/layout/hierarchy1"/>
    <dgm:cxn modelId="{6D99E006-E67C-4046-AE8D-F04E6649C6AC}" type="presOf" srcId="{F7890BE8-BADD-4C03-8C1C-9C263A6EEEB8}" destId="{2E3A1136-7FD7-471D-BA22-AE06B8FF1F25}" srcOrd="0" destOrd="0" presId="urn:microsoft.com/office/officeart/2005/8/layout/hierarchy1"/>
    <dgm:cxn modelId="{00055167-665F-4EF6-9811-4C007C5883E2}" type="presOf" srcId="{2E315416-A9A1-4C6A-B65C-C305A1D50BE6}" destId="{1D1BD33A-5E10-4CA2-8D14-C0C378456761}" srcOrd="0" destOrd="0" presId="urn:microsoft.com/office/officeart/2005/8/layout/hierarchy1"/>
    <dgm:cxn modelId="{FCA4C967-9231-40DD-9CE9-2F1841954578}" type="presOf" srcId="{2A7161F4-7840-4B1B-AACA-80193024D9FA}" destId="{22D4F309-B345-44D1-964E-6403B7865FDA}" srcOrd="0" destOrd="0" presId="urn:microsoft.com/office/officeart/2005/8/layout/hierarchy1"/>
    <dgm:cxn modelId="{F249C208-164D-4741-8F25-1505623B629B}" type="presOf" srcId="{661E07EC-5E87-4347-942A-28C8B4BE573A}" destId="{1EB2E0E8-D763-40F4-88E5-B35EE304BFC2}" srcOrd="0" destOrd="0" presId="urn:microsoft.com/office/officeart/2005/8/layout/hierarchy1"/>
    <dgm:cxn modelId="{635AAA73-DEF5-4BBE-BE54-98D7FC718FBB}" srcId="{CC976C34-4B4D-4141-8DAD-A4F06EA45F68}" destId="{F77D94B0-0F53-4F46-B081-24A4A5561526}" srcOrd="0" destOrd="0" parTransId="{D3137717-9A49-4C7A-8EC1-EE88368CCA01}" sibTransId="{93B24DDE-2FBD-4705-9084-FA2D31745934}"/>
    <dgm:cxn modelId="{1732FC3F-D039-45FF-90EC-7C10BFE134B7}" srcId="{CC976C34-4B4D-4141-8DAD-A4F06EA45F68}" destId="{939708D4-E216-4E39-B6DA-46FD8A8E4FCB}" srcOrd="1" destOrd="0" parTransId="{AECDEAEF-98B0-4B67-81C8-69310A8D1306}" sibTransId="{97ED1C89-FA0B-411F-B4E9-1B192EC5B916}"/>
    <dgm:cxn modelId="{AA563485-7482-49DB-B04C-10E4B94CBA69}" srcId="{510BA074-238E-4898-9726-EA0F8E2E2442}" destId="{F7890BE8-BADD-4C03-8C1C-9C263A6EEEB8}" srcOrd="0" destOrd="0" parTransId="{18A8D0FB-DFD4-4471-B97D-5821AAC95D82}" sibTransId="{E8D25A23-C767-4FE0-A494-C001CB4D854A}"/>
    <dgm:cxn modelId="{CB54238E-DF3D-44A0-B0FA-386761DF6BC1}" srcId="{939708D4-E216-4E39-B6DA-46FD8A8E4FCB}" destId="{2A7161F4-7840-4B1B-AACA-80193024D9FA}" srcOrd="1" destOrd="0" parTransId="{47BA8291-44A3-41B9-AEB9-BD1624510C0A}" sibTransId="{C9EBEE29-F462-454A-AB0E-52D1B29DE2F2}"/>
    <dgm:cxn modelId="{D4C7E6EE-BCE9-4287-9251-B850425A42C0}" type="presOf" srcId="{47BA8291-44A3-41B9-AEB9-BD1624510C0A}" destId="{3DCA5B5A-154B-49BA-8D3C-75BE1D66EA1F}" srcOrd="0" destOrd="0" presId="urn:microsoft.com/office/officeart/2005/8/layout/hierarchy1"/>
    <dgm:cxn modelId="{AE554BF1-DEA7-4483-8975-49F1FA648B83}" srcId="{939708D4-E216-4E39-B6DA-46FD8A8E4FCB}" destId="{2E315416-A9A1-4C6A-B65C-C305A1D50BE6}" srcOrd="2" destOrd="0" parTransId="{A8469173-E930-48A9-BC29-6C44F5D028A2}" sibTransId="{AB87E65E-1BD1-4767-9056-4B77D7B11B83}"/>
    <dgm:cxn modelId="{94BD103E-0675-4740-A243-27999308E343}" srcId="{510BA074-238E-4898-9726-EA0F8E2E2442}" destId="{B994CC00-A15F-4A62-866C-D6E1D12AE8EA}" srcOrd="1" destOrd="0" parTransId="{A78E8443-EDDD-478B-81E4-2F4C1B3F3A34}" sibTransId="{6FB9EC61-36C9-4E55-9603-97379CFE1FC5}"/>
    <dgm:cxn modelId="{E9AB6F75-3B19-4DAB-9E9B-D24C60FEBDB5}" type="presOf" srcId="{AAEB860A-0594-4314-98B2-595E3C5FBD67}" destId="{782D9804-599E-4832-826F-0AE11D02143A}" srcOrd="0" destOrd="0" presId="urn:microsoft.com/office/officeart/2005/8/layout/hierarchy1"/>
    <dgm:cxn modelId="{D75AC43C-1CC6-4CDF-BEB9-6FA50037B3A0}" type="presOf" srcId="{09B897EF-7863-4A57-9E12-BACBC65608BA}" destId="{F75D3D09-57A2-4443-BD6E-081ED67C565E}" srcOrd="0" destOrd="0" presId="urn:microsoft.com/office/officeart/2005/8/layout/hierarchy1"/>
    <dgm:cxn modelId="{42265911-0890-4015-8E84-D4659D616820}" type="presOf" srcId="{B994CC00-A15F-4A62-866C-D6E1D12AE8EA}" destId="{CFAC2BFB-1309-4327-A8CC-450ADE1F7210}" srcOrd="0" destOrd="0" presId="urn:microsoft.com/office/officeart/2005/8/layout/hierarchy1"/>
    <dgm:cxn modelId="{81E41395-7B3C-4430-BFA9-8B53C82E5B4E}" srcId="{F77D94B0-0F53-4F46-B081-24A4A5561526}" destId="{510BA074-238E-4898-9726-EA0F8E2E2442}" srcOrd="0" destOrd="0" parTransId="{661E07EC-5E87-4347-942A-28C8B4BE573A}" sibTransId="{7B58C42F-DF49-4D9B-B594-5DB0C92E163D}"/>
    <dgm:cxn modelId="{10159530-C69E-4CE1-9139-201FBE3CE2CE}" type="presOf" srcId="{510BA074-238E-4898-9726-EA0F8E2E2442}" destId="{1CB263EE-D573-4B0F-9861-01DFFE12AF8E}" srcOrd="0" destOrd="0" presId="urn:microsoft.com/office/officeart/2005/8/layout/hierarchy1"/>
    <dgm:cxn modelId="{0D24237C-1C33-4E0C-9BEB-3646D0DE5EC6}" type="presOf" srcId="{F77D94B0-0F53-4F46-B081-24A4A5561526}" destId="{D7142DD7-1ABA-43E5-A392-B104287F5A9D}" srcOrd="0" destOrd="0" presId="urn:microsoft.com/office/officeart/2005/8/layout/hierarchy1"/>
    <dgm:cxn modelId="{D0B93E68-E40B-4A87-BC5E-CAE065156DD3}" type="presOf" srcId="{D3137717-9A49-4C7A-8EC1-EE88368CCA01}" destId="{9ADB3D3A-4581-4E5B-BEF9-63F86E7511BA}" srcOrd="0" destOrd="0" presId="urn:microsoft.com/office/officeart/2005/8/layout/hierarchy1"/>
    <dgm:cxn modelId="{2AA1B22C-CF1B-4FDE-9D55-65DCBB431CD6}" type="presOf" srcId="{A78E8443-EDDD-478B-81E4-2F4C1B3F3A34}" destId="{0844C303-8F1C-49CD-91C6-B12E3DEE14DD}" srcOrd="0" destOrd="0" presId="urn:microsoft.com/office/officeart/2005/8/layout/hierarchy1"/>
    <dgm:cxn modelId="{88718123-0503-49A7-AF39-1CF1E0E5FA83}" type="presOf" srcId="{AECDEAEF-98B0-4B67-81C8-69310A8D1306}" destId="{00E8422F-F0FD-4C2C-ADB5-B3E6FC989178}" srcOrd="0" destOrd="0" presId="urn:microsoft.com/office/officeart/2005/8/layout/hierarchy1"/>
    <dgm:cxn modelId="{1ECB8759-DDBC-445F-86C2-59C0342BA4AE}" type="presOf" srcId="{CC976C34-4B4D-4141-8DAD-A4F06EA45F68}" destId="{35D5F671-1965-4E41-8A99-81DC92512581}" srcOrd="0" destOrd="0" presId="urn:microsoft.com/office/officeart/2005/8/layout/hierarchy1"/>
    <dgm:cxn modelId="{0C0627B2-C8B4-43D5-9116-B18DB7DFFAE2}" type="presOf" srcId="{939708D4-E216-4E39-B6DA-46FD8A8E4FCB}" destId="{1399B96F-32A8-40C3-89DC-CC9E0EA6C289}" srcOrd="0" destOrd="0" presId="urn:microsoft.com/office/officeart/2005/8/layout/hierarchy1"/>
    <dgm:cxn modelId="{43992886-698F-4127-AA61-0A48CD8FA985}" srcId="{939708D4-E216-4E39-B6DA-46FD8A8E4FCB}" destId="{09B897EF-7863-4A57-9E12-BACBC65608BA}" srcOrd="0" destOrd="0" parTransId="{FCB6A9D4-C992-4EC2-9159-048A7DF264BC}" sibTransId="{1D878310-340F-4DE8-92CF-766B73B75F0B}"/>
    <dgm:cxn modelId="{558D2B39-5BF4-4EEA-A89D-C2AE7C46EAF0}" type="presOf" srcId="{F9039427-CC11-49AC-9E2D-B4D7CCFDB31C}" destId="{15356B33-1F5B-427D-826D-7D62D3F89273}" srcOrd="0" destOrd="0" presId="urn:microsoft.com/office/officeart/2005/8/layout/hierarchy1"/>
    <dgm:cxn modelId="{F6B218C9-B093-4761-8046-407B9EBA4D19}" type="presOf" srcId="{071A95D0-A103-414F-86BB-164D709FD6BA}" destId="{688C2F1F-4ABD-46DB-A840-05B44060579D}" srcOrd="0" destOrd="0" presId="urn:microsoft.com/office/officeart/2005/8/layout/hierarchy1"/>
    <dgm:cxn modelId="{D9700A2A-D7B6-4604-A7CC-AE6E5858105C}" type="presOf" srcId="{A8469173-E930-48A9-BC29-6C44F5D028A2}" destId="{24EFA907-E92F-45A0-AB7B-4CE2BDE65C92}" srcOrd="0" destOrd="0" presId="urn:microsoft.com/office/officeart/2005/8/layout/hierarchy1"/>
    <dgm:cxn modelId="{E3070DE5-569C-4192-BFE1-DB5D39329D12}" type="presParOf" srcId="{15356B33-1F5B-427D-826D-7D62D3F89273}" destId="{09731C98-CE9B-46BA-9985-E354D63B0AEE}" srcOrd="0" destOrd="0" presId="urn:microsoft.com/office/officeart/2005/8/layout/hierarchy1"/>
    <dgm:cxn modelId="{CB47AE7A-BA82-40E7-BE6F-811BAAFB2282}" type="presParOf" srcId="{09731C98-CE9B-46BA-9985-E354D63B0AEE}" destId="{041E89D4-E67E-4774-B0F2-F9A345EA33D8}" srcOrd="0" destOrd="0" presId="urn:microsoft.com/office/officeart/2005/8/layout/hierarchy1"/>
    <dgm:cxn modelId="{5881AB05-BEFF-4881-97BB-26CC037F2A85}" type="presParOf" srcId="{041E89D4-E67E-4774-B0F2-F9A345EA33D8}" destId="{B7426EB0-1DC9-4E0C-99DA-93BC0EE956BE}" srcOrd="0" destOrd="0" presId="urn:microsoft.com/office/officeart/2005/8/layout/hierarchy1"/>
    <dgm:cxn modelId="{9B391885-8F3D-4120-A487-4472FF754647}" type="presParOf" srcId="{041E89D4-E67E-4774-B0F2-F9A345EA33D8}" destId="{35D5F671-1965-4E41-8A99-81DC92512581}" srcOrd="1" destOrd="0" presId="urn:microsoft.com/office/officeart/2005/8/layout/hierarchy1"/>
    <dgm:cxn modelId="{53EFA433-47B0-4AE4-AE67-A7F029309271}" type="presParOf" srcId="{09731C98-CE9B-46BA-9985-E354D63B0AEE}" destId="{EE686EFF-C7CA-4586-850A-EB1CEB91928E}" srcOrd="1" destOrd="0" presId="urn:microsoft.com/office/officeart/2005/8/layout/hierarchy1"/>
    <dgm:cxn modelId="{DA04270A-5374-4ED7-BBEE-CEA69AE1953C}" type="presParOf" srcId="{EE686EFF-C7CA-4586-850A-EB1CEB91928E}" destId="{9ADB3D3A-4581-4E5B-BEF9-63F86E7511BA}" srcOrd="0" destOrd="0" presId="urn:microsoft.com/office/officeart/2005/8/layout/hierarchy1"/>
    <dgm:cxn modelId="{8DF47093-81AE-4738-956F-CF99CEB06036}" type="presParOf" srcId="{EE686EFF-C7CA-4586-850A-EB1CEB91928E}" destId="{2F4B1E03-FCD2-46F5-86DC-ABBD8866C32E}" srcOrd="1" destOrd="0" presId="urn:microsoft.com/office/officeart/2005/8/layout/hierarchy1"/>
    <dgm:cxn modelId="{CBA1130E-408A-47D5-BFC5-970E4F0E75ED}" type="presParOf" srcId="{2F4B1E03-FCD2-46F5-86DC-ABBD8866C32E}" destId="{0FEBD493-FE6F-470C-B482-C805E0FE255A}" srcOrd="0" destOrd="0" presId="urn:microsoft.com/office/officeart/2005/8/layout/hierarchy1"/>
    <dgm:cxn modelId="{D8585A93-DA99-450F-B986-2B13997896C9}" type="presParOf" srcId="{0FEBD493-FE6F-470C-B482-C805E0FE255A}" destId="{4C6AD4E2-2487-43F9-BFEA-865B3DEBA749}" srcOrd="0" destOrd="0" presId="urn:microsoft.com/office/officeart/2005/8/layout/hierarchy1"/>
    <dgm:cxn modelId="{BF9C9964-F1D8-492B-96D3-B91695E2241F}" type="presParOf" srcId="{0FEBD493-FE6F-470C-B482-C805E0FE255A}" destId="{D7142DD7-1ABA-43E5-A392-B104287F5A9D}" srcOrd="1" destOrd="0" presId="urn:microsoft.com/office/officeart/2005/8/layout/hierarchy1"/>
    <dgm:cxn modelId="{79D0D764-171C-4440-A9B4-0C2AAE4809FE}" type="presParOf" srcId="{2F4B1E03-FCD2-46F5-86DC-ABBD8866C32E}" destId="{6E579159-8366-4CEA-B301-CC58127781B6}" srcOrd="1" destOrd="0" presId="urn:microsoft.com/office/officeart/2005/8/layout/hierarchy1"/>
    <dgm:cxn modelId="{9B199FFC-5321-41ED-A7F1-137564B0289E}" type="presParOf" srcId="{6E579159-8366-4CEA-B301-CC58127781B6}" destId="{1EB2E0E8-D763-40F4-88E5-B35EE304BFC2}" srcOrd="0" destOrd="0" presId="urn:microsoft.com/office/officeart/2005/8/layout/hierarchy1"/>
    <dgm:cxn modelId="{A815B115-EB19-4CF5-8B94-F22EF69582EC}" type="presParOf" srcId="{6E579159-8366-4CEA-B301-CC58127781B6}" destId="{0A5C5D0B-BA6C-4C9D-AD99-9D4F50522155}" srcOrd="1" destOrd="0" presId="urn:microsoft.com/office/officeart/2005/8/layout/hierarchy1"/>
    <dgm:cxn modelId="{C7CD3381-A8AA-4F39-9B29-AD73FA9665BA}" type="presParOf" srcId="{0A5C5D0B-BA6C-4C9D-AD99-9D4F50522155}" destId="{109BA7CD-5673-4CAA-AD9C-6AAD728852C8}" srcOrd="0" destOrd="0" presId="urn:microsoft.com/office/officeart/2005/8/layout/hierarchy1"/>
    <dgm:cxn modelId="{B4FB9207-B3FF-4A25-8877-F9C64AD23BAC}" type="presParOf" srcId="{109BA7CD-5673-4CAA-AD9C-6AAD728852C8}" destId="{4F00B7AB-F23F-4092-9F7F-8FE22931C5C8}" srcOrd="0" destOrd="0" presId="urn:microsoft.com/office/officeart/2005/8/layout/hierarchy1"/>
    <dgm:cxn modelId="{E8796989-D53C-46C0-8683-70C5A3DF80D9}" type="presParOf" srcId="{109BA7CD-5673-4CAA-AD9C-6AAD728852C8}" destId="{1CB263EE-D573-4B0F-9861-01DFFE12AF8E}" srcOrd="1" destOrd="0" presId="urn:microsoft.com/office/officeart/2005/8/layout/hierarchy1"/>
    <dgm:cxn modelId="{29C4197D-B52C-4495-91A8-28812B84DDCB}" type="presParOf" srcId="{0A5C5D0B-BA6C-4C9D-AD99-9D4F50522155}" destId="{75753C74-11B7-4480-AC87-44D38BD8735C}" srcOrd="1" destOrd="0" presId="urn:microsoft.com/office/officeart/2005/8/layout/hierarchy1"/>
    <dgm:cxn modelId="{103A97F1-D22A-428B-B04F-DFE9837CD399}" type="presParOf" srcId="{75753C74-11B7-4480-AC87-44D38BD8735C}" destId="{04FD8E0C-2E5F-470D-8674-8BB564525BA3}" srcOrd="0" destOrd="0" presId="urn:microsoft.com/office/officeart/2005/8/layout/hierarchy1"/>
    <dgm:cxn modelId="{234693A8-37B5-4CE0-BD9F-149AB2690011}" type="presParOf" srcId="{75753C74-11B7-4480-AC87-44D38BD8735C}" destId="{B20C93B9-7E23-465A-A564-0D9DD13FE97B}" srcOrd="1" destOrd="0" presId="urn:microsoft.com/office/officeart/2005/8/layout/hierarchy1"/>
    <dgm:cxn modelId="{1A459EB0-4B0C-42EC-8507-16DAEBC63534}" type="presParOf" srcId="{B20C93B9-7E23-465A-A564-0D9DD13FE97B}" destId="{E8D82249-C766-49D4-A416-EFDA03E8D1EB}" srcOrd="0" destOrd="0" presId="urn:microsoft.com/office/officeart/2005/8/layout/hierarchy1"/>
    <dgm:cxn modelId="{00E8B2C9-E83B-4004-937C-DE1AE58AE500}" type="presParOf" srcId="{E8D82249-C766-49D4-A416-EFDA03E8D1EB}" destId="{4EFDE8AF-5A84-469A-BF0F-7159B4460635}" srcOrd="0" destOrd="0" presId="urn:microsoft.com/office/officeart/2005/8/layout/hierarchy1"/>
    <dgm:cxn modelId="{F8BB3793-5438-45DD-8C7D-3788A667F4A9}" type="presParOf" srcId="{E8D82249-C766-49D4-A416-EFDA03E8D1EB}" destId="{2E3A1136-7FD7-471D-BA22-AE06B8FF1F25}" srcOrd="1" destOrd="0" presId="urn:microsoft.com/office/officeart/2005/8/layout/hierarchy1"/>
    <dgm:cxn modelId="{E6701892-43D9-4D19-A2E6-01DE99257769}" type="presParOf" srcId="{B20C93B9-7E23-465A-A564-0D9DD13FE97B}" destId="{EFC4AE5D-2CD2-4F63-9FBA-3EAD7E2A1619}" srcOrd="1" destOrd="0" presId="urn:microsoft.com/office/officeart/2005/8/layout/hierarchy1"/>
    <dgm:cxn modelId="{D96AEC83-1E40-4CDD-824F-5E23D68661AE}" type="presParOf" srcId="{75753C74-11B7-4480-AC87-44D38BD8735C}" destId="{0844C303-8F1C-49CD-91C6-B12E3DEE14DD}" srcOrd="2" destOrd="0" presId="urn:microsoft.com/office/officeart/2005/8/layout/hierarchy1"/>
    <dgm:cxn modelId="{77A710CA-FBB4-4F37-B98F-547C44DF57FE}" type="presParOf" srcId="{75753C74-11B7-4480-AC87-44D38BD8735C}" destId="{CFA50492-2199-457A-BC3B-08F61C7E27DB}" srcOrd="3" destOrd="0" presId="urn:microsoft.com/office/officeart/2005/8/layout/hierarchy1"/>
    <dgm:cxn modelId="{5AF4DD4D-CBB4-40C6-BA37-797954A9DBA1}" type="presParOf" srcId="{CFA50492-2199-457A-BC3B-08F61C7E27DB}" destId="{64FE6043-00A9-4908-BCAA-0CAA0EA5E1BB}" srcOrd="0" destOrd="0" presId="urn:microsoft.com/office/officeart/2005/8/layout/hierarchy1"/>
    <dgm:cxn modelId="{A746F36F-7E0C-4B83-80F9-56EBB8E01F75}" type="presParOf" srcId="{64FE6043-00A9-4908-BCAA-0CAA0EA5E1BB}" destId="{FB8F9C55-8561-40EA-AD34-5219785745C1}" srcOrd="0" destOrd="0" presId="urn:microsoft.com/office/officeart/2005/8/layout/hierarchy1"/>
    <dgm:cxn modelId="{E4648F92-21EC-4D8A-A110-EEC5F9B17AF5}" type="presParOf" srcId="{64FE6043-00A9-4908-BCAA-0CAA0EA5E1BB}" destId="{CFAC2BFB-1309-4327-A8CC-450ADE1F7210}" srcOrd="1" destOrd="0" presId="urn:microsoft.com/office/officeart/2005/8/layout/hierarchy1"/>
    <dgm:cxn modelId="{217D0B77-1264-4967-9D5F-92134AADB6B6}" type="presParOf" srcId="{CFA50492-2199-457A-BC3B-08F61C7E27DB}" destId="{5ACFAD4D-9225-43DF-B6E5-F5FCC9D5428A}" srcOrd="1" destOrd="0" presId="urn:microsoft.com/office/officeart/2005/8/layout/hierarchy1"/>
    <dgm:cxn modelId="{3CF4EDB9-4E43-4A28-965B-0D8A45237FFC}" type="presParOf" srcId="{6E579159-8366-4CEA-B301-CC58127781B6}" destId="{688C2F1F-4ABD-46DB-A840-05B44060579D}" srcOrd="2" destOrd="0" presId="urn:microsoft.com/office/officeart/2005/8/layout/hierarchy1"/>
    <dgm:cxn modelId="{A92143FF-B6EB-4F32-988C-F02757E48093}" type="presParOf" srcId="{6E579159-8366-4CEA-B301-CC58127781B6}" destId="{01E98A50-730C-4FBA-A95F-72C245719F04}" srcOrd="3" destOrd="0" presId="urn:microsoft.com/office/officeart/2005/8/layout/hierarchy1"/>
    <dgm:cxn modelId="{EB6281E9-E7EF-4961-B59B-314FDE9123DA}" type="presParOf" srcId="{01E98A50-730C-4FBA-A95F-72C245719F04}" destId="{1282F232-8557-4D44-9A7B-919EBF125BDA}" srcOrd="0" destOrd="0" presId="urn:microsoft.com/office/officeart/2005/8/layout/hierarchy1"/>
    <dgm:cxn modelId="{909A3C8C-0B15-41A5-AA58-446FE7E3F4A7}" type="presParOf" srcId="{1282F232-8557-4D44-9A7B-919EBF125BDA}" destId="{4F0553E7-DC48-44B9-818B-F430F58B0158}" srcOrd="0" destOrd="0" presId="urn:microsoft.com/office/officeart/2005/8/layout/hierarchy1"/>
    <dgm:cxn modelId="{16A2A0E2-BE3B-4B71-B048-BF2E3875F9EE}" type="presParOf" srcId="{1282F232-8557-4D44-9A7B-919EBF125BDA}" destId="{782D9804-599E-4832-826F-0AE11D02143A}" srcOrd="1" destOrd="0" presId="urn:microsoft.com/office/officeart/2005/8/layout/hierarchy1"/>
    <dgm:cxn modelId="{E6DEA76A-3B9B-43B1-88DB-737433CD713C}" type="presParOf" srcId="{01E98A50-730C-4FBA-A95F-72C245719F04}" destId="{07D07A96-B4E0-4029-8743-FDBA9EB606C3}" srcOrd="1" destOrd="0" presId="urn:microsoft.com/office/officeart/2005/8/layout/hierarchy1"/>
    <dgm:cxn modelId="{8D1EA69C-B9E1-4C7F-9A1E-C9042AE56D76}" type="presParOf" srcId="{EE686EFF-C7CA-4586-850A-EB1CEB91928E}" destId="{00E8422F-F0FD-4C2C-ADB5-B3E6FC989178}" srcOrd="2" destOrd="0" presId="urn:microsoft.com/office/officeart/2005/8/layout/hierarchy1"/>
    <dgm:cxn modelId="{524A0654-339C-4932-BBBC-16FCCE17B0FB}" type="presParOf" srcId="{EE686EFF-C7CA-4586-850A-EB1CEB91928E}" destId="{FB2978D3-C982-403B-A382-136992EB8015}" srcOrd="3" destOrd="0" presId="urn:microsoft.com/office/officeart/2005/8/layout/hierarchy1"/>
    <dgm:cxn modelId="{B5B79180-48F1-4EDA-A920-0A09927F9909}" type="presParOf" srcId="{FB2978D3-C982-403B-A382-136992EB8015}" destId="{C43A45B6-B7AE-49E8-8AAA-C2DE314EB402}" srcOrd="0" destOrd="0" presId="urn:microsoft.com/office/officeart/2005/8/layout/hierarchy1"/>
    <dgm:cxn modelId="{3385CCB3-25E3-426E-B730-3F8DFF6A3A56}" type="presParOf" srcId="{C43A45B6-B7AE-49E8-8AAA-C2DE314EB402}" destId="{64572795-C8C7-4C5A-A543-3BF86C9759B4}" srcOrd="0" destOrd="0" presId="urn:microsoft.com/office/officeart/2005/8/layout/hierarchy1"/>
    <dgm:cxn modelId="{C4A56C27-7708-4CB1-9B36-087489226CE9}" type="presParOf" srcId="{C43A45B6-B7AE-49E8-8AAA-C2DE314EB402}" destId="{1399B96F-32A8-40C3-89DC-CC9E0EA6C289}" srcOrd="1" destOrd="0" presId="urn:microsoft.com/office/officeart/2005/8/layout/hierarchy1"/>
    <dgm:cxn modelId="{4E4648E3-194C-43A0-B2AB-D2C9602F4271}" type="presParOf" srcId="{FB2978D3-C982-403B-A382-136992EB8015}" destId="{824DA187-C664-4A39-B44B-038F957DE331}" srcOrd="1" destOrd="0" presId="urn:microsoft.com/office/officeart/2005/8/layout/hierarchy1"/>
    <dgm:cxn modelId="{86C3BCF6-93D0-4A33-8573-E301A88C5B55}" type="presParOf" srcId="{824DA187-C664-4A39-B44B-038F957DE331}" destId="{DBFD8A56-C9DA-4390-BF27-E603274F9ABF}" srcOrd="0" destOrd="0" presId="urn:microsoft.com/office/officeart/2005/8/layout/hierarchy1"/>
    <dgm:cxn modelId="{0A681C6E-35A8-4255-B9B4-DB25AD7AECDE}" type="presParOf" srcId="{824DA187-C664-4A39-B44B-038F957DE331}" destId="{628E1C1E-C85C-4773-8D82-6803C51AA859}" srcOrd="1" destOrd="0" presId="urn:microsoft.com/office/officeart/2005/8/layout/hierarchy1"/>
    <dgm:cxn modelId="{00FC3CA5-7EF8-4513-987F-BF099B1389A8}" type="presParOf" srcId="{628E1C1E-C85C-4773-8D82-6803C51AA859}" destId="{A0C56565-0912-46B0-8D17-BED6D27817B2}" srcOrd="0" destOrd="0" presId="urn:microsoft.com/office/officeart/2005/8/layout/hierarchy1"/>
    <dgm:cxn modelId="{0A579B3F-2F08-4D11-A0CB-2880B09D134D}" type="presParOf" srcId="{A0C56565-0912-46B0-8D17-BED6D27817B2}" destId="{43A59EC7-3BB3-4FDD-8752-9B7E85AD1A88}" srcOrd="0" destOrd="0" presId="urn:microsoft.com/office/officeart/2005/8/layout/hierarchy1"/>
    <dgm:cxn modelId="{A66F1DA6-E4C9-432A-B506-C333C2037168}" type="presParOf" srcId="{A0C56565-0912-46B0-8D17-BED6D27817B2}" destId="{F75D3D09-57A2-4443-BD6E-081ED67C565E}" srcOrd="1" destOrd="0" presId="urn:microsoft.com/office/officeart/2005/8/layout/hierarchy1"/>
    <dgm:cxn modelId="{B30D0F4D-31E8-4B25-B25F-D42914EF0986}" type="presParOf" srcId="{628E1C1E-C85C-4773-8D82-6803C51AA859}" destId="{546121F6-D5F2-43D2-9B93-2847DDF5D4E9}" srcOrd="1" destOrd="0" presId="urn:microsoft.com/office/officeart/2005/8/layout/hierarchy1"/>
    <dgm:cxn modelId="{E6EBA413-3410-497C-B3AF-DED823A1011F}" type="presParOf" srcId="{824DA187-C664-4A39-B44B-038F957DE331}" destId="{3DCA5B5A-154B-49BA-8D3C-75BE1D66EA1F}" srcOrd="2" destOrd="0" presId="urn:microsoft.com/office/officeart/2005/8/layout/hierarchy1"/>
    <dgm:cxn modelId="{B3BDB08B-945C-48A8-946A-3DE12A10ADC1}" type="presParOf" srcId="{824DA187-C664-4A39-B44B-038F957DE331}" destId="{7536AF3C-D16D-4332-B470-8279FA0BA4FA}" srcOrd="3" destOrd="0" presId="urn:microsoft.com/office/officeart/2005/8/layout/hierarchy1"/>
    <dgm:cxn modelId="{2B93503E-6DFD-4664-9874-302B2694CD78}" type="presParOf" srcId="{7536AF3C-D16D-4332-B470-8279FA0BA4FA}" destId="{42B9DC4E-1800-4B16-B13C-852DFC567957}" srcOrd="0" destOrd="0" presId="urn:microsoft.com/office/officeart/2005/8/layout/hierarchy1"/>
    <dgm:cxn modelId="{9047DD8C-77C6-4372-AD69-B814E8B04C49}" type="presParOf" srcId="{42B9DC4E-1800-4B16-B13C-852DFC567957}" destId="{2F77CDCC-6E74-42C9-B96A-BD7DA9124D93}" srcOrd="0" destOrd="0" presId="urn:microsoft.com/office/officeart/2005/8/layout/hierarchy1"/>
    <dgm:cxn modelId="{012B5C30-C759-44FC-8233-5BABDD484DAE}" type="presParOf" srcId="{42B9DC4E-1800-4B16-B13C-852DFC567957}" destId="{22D4F309-B345-44D1-964E-6403B7865FDA}" srcOrd="1" destOrd="0" presId="urn:microsoft.com/office/officeart/2005/8/layout/hierarchy1"/>
    <dgm:cxn modelId="{048A5C84-CAEF-4481-B7FD-C0DC3272C822}" type="presParOf" srcId="{7536AF3C-D16D-4332-B470-8279FA0BA4FA}" destId="{2C0F464E-25D1-47D4-98EA-98931E69F21A}" srcOrd="1" destOrd="0" presId="urn:microsoft.com/office/officeart/2005/8/layout/hierarchy1"/>
    <dgm:cxn modelId="{F47A3D43-B9D6-4481-99B4-1FA482FB7A4F}" type="presParOf" srcId="{824DA187-C664-4A39-B44B-038F957DE331}" destId="{24EFA907-E92F-45A0-AB7B-4CE2BDE65C92}" srcOrd="4" destOrd="0" presId="urn:microsoft.com/office/officeart/2005/8/layout/hierarchy1"/>
    <dgm:cxn modelId="{BCD9B896-B7D6-48DA-A9D1-D36A213F7834}" type="presParOf" srcId="{824DA187-C664-4A39-B44B-038F957DE331}" destId="{8D74ED81-8713-47D3-8BF2-70CCFD7E53A8}" srcOrd="5" destOrd="0" presId="urn:microsoft.com/office/officeart/2005/8/layout/hierarchy1"/>
    <dgm:cxn modelId="{03C0C520-3D8B-4FA5-8D98-5CB4C8AA13F5}" type="presParOf" srcId="{8D74ED81-8713-47D3-8BF2-70CCFD7E53A8}" destId="{92150333-5369-40D5-A06A-02E7635CFFE5}" srcOrd="0" destOrd="0" presId="urn:microsoft.com/office/officeart/2005/8/layout/hierarchy1"/>
    <dgm:cxn modelId="{E65E9D1D-4BE2-48E1-87F8-CC5C05A316E7}" type="presParOf" srcId="{92150333-5369-40D5-A06A-02E7635CFFE5}" destId="{9D5C67EE-EA3B-44B6-B326-C4AD29AC41BE}" srcOrd="0" destOrd="0" presId="urn:microsoft.com/office/officeart/2005/8/layout/hierarchy1"/>
    <dgm:cxn modelId="{4D8839BC-CFEF-4E89-9027-9D8008D59C62}" type="presParOf" srcId="{92150333-5369-40D5-A06A-02E7635CFFE5}" destId="{1D1BD33A-5E10-4CA2-8D14-C0C378456761}" srcOrd="1" destOrd="0" presId="urn:microsoft.com/office/officeart/2005/8/layout/hierarchy1"/>
    <dgm:cxn modelId="{52E9A34E-213E-4D11-BEE6-91DC9199A95C}" type="presParOf" srcId="{8D74ED81-8713-47D3-8BF2-70CCFD7E53A8}" destId="{B5F2EE25-E11B-4D25-9B99-E4B9B43AD95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039427-CC11-49AC-9E2D-B4D7CCFDB31C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976C34-4B4D-4141-8DAD-A4F06EA45F68}">
      <dgm:prSet phldrT="[Text]"/>
      <dgm:spPr/>
      <dgm:t>
        <a:bodyPr/>
        <a:lstStyle/>
        <a:p>
          <a:r>
            <a:rPr lang="en-US" dirty="0" smtClean="0"/>
            <a:t>Non Ferrous</a:t>
          </a:r>
          <a:endParaRPr lang="en-US" dirty="0"/>
        </a:p>
      </dgm:t>
    </dgm:pt>
    <dgm:pt modelId="{DB393B7A-B438-4E36-AF89-62BDA22EE480}" type="parTrans" cxnId="{55523745-AB80-41D0-A574-FF0DAB43173F}">
      <dgm:prSet/>
      <dgm:spPr/>
      <dgm:t>
        <a:bodyPr/>
        <a:lstStyle/>
        <a:p>
          <a:endParaRPr lang="en-US"/>
        </a:p>
      </dgm:t>
    </dgm:pt>
    <dgm:pt modelId="{21D9DA0E-8013-47D8-82D9-62ACC0E80ED3}" type="sibTrans" cxnId="{55523745-AB80-41D0-A574-FF0DAB43173F}">
      <dgm:prSet/>
      <dgm:spPr/>
      <dgm:t>
        <a:bodyPr/>
        <a:lstStyle/>
        <a:p>
          <a:endParaRPr lang="en-US"/>
        </a:p>
      </dgm:t>
    </dgm:pt>
    <dgm:pt modelId="{DD6C22EF-E493-4B77-92CF-213B19FB75CD}">
      <dgm:prSet phldrT="[Text]"/>
      <dgm:spPr/>
      <dgm:t>
        <a:bodyPr/>
        <a:lstStyle/>
        <a:p>
          <a:r>
            <a:rPr lang="en-US" dirty="0" smtClean="0"/>
            <a:t>Cast iron</a:t>
          </a:r>
          <a:endParaRPr lang="en-US" dirty="0"/>
        </a:p>
      </dgm:t>
    </dgm:pt>
    <dgm:pt modelId="{278663B2-BB9A-4FB3-A30D-F47A6688234A}" type="parTrans" cxnId="{A8D2F257-C3C5-4D87-AA2A-0BA09086E032}">
      <dgm:prSet/>
      <dgm:spPr/>
      <dgm:t>
        <a:bodyPr/>
        <a:lstStyle/>
        <a:p>
          <a:endParaRPr lang="en-US"/>
        </a:p>
      </dgm:t>
    </dgm:pt>
    <dgm:pt modelId="{D9A722CD-C5E8-4820-AA67-5326745A42CF}" type="sibTrans" cxnId="{A8D2F257-C3C5-4D87-AA2A-0BA09086E032}">
      <dgm:prSet/>
      <dgm:spPr/>
      <dgm:t>
        <a:bodyPr/>
        <a:lstStyle/>
        <a:p>
          <a:endParaRPr lang="en-US"/>
        </a:p>
      </dgm:t>
    </dgm:pt>
    <dgm:pt modelId="{8D59CE49-A404-49EE-A78E-36268AF9956D}">
      <dgm:prSet phldrT="[Text]"/>
      <dgm:spPr/>
      <dgm:t>
        <a:bodyPr/>
        <a:lstStyle/>
        <a:p>
          <a:r>
            <a:rPr lang="en-US" dirty="0" smtClean="0"/>
            <a:t>Steel </a:t>
          </a:r>
          <a:endParaRPr lang="en-US" dirty="0"/>
        </a:p>
      </dgm:t>
    </dgm:pt>
    <dgm:pt modelId="{E889890F-F243-4BF6-A007-072E9019B9F7}" type="parTrans" cxnId="{329DB0B9-A9B7-450E-8D90-9E6419ACCAC0}">
      <dgm:prSet/>
      <dgm:spPr/>
      <dgm:t>
        <a:bodyPr/>
        <a:lstStyle/>
        <a:p>
          <a:endParaRPr lang="en-US"/>
        </a:p>
      </dgm:t>
    </dgm:pt>
    <dgm:pt modelId="{805643E4-6B50-4FFC-99CD-1E69C0CBF287}" type="sibTrans" cxnId="{329DB0B9-A9B7-450E-8D90-9E6419ACCAC0}">
      <dgm:prSet/>
      <dgm:spPr/>
      <dgm:t>
        <a:bodyPr/>
        <a:lstStyle/>
        <a:p>
          <a:endParaRPr lang="en-US"/>
        </a:p>
      </dgm:t>
    </dgm:pt>
    <dgm:pt modelId="{47A25983-8EDF-4189-8A40-61CB188D802F}">
      <dgm:prSet phldrT="[Text]"/>
      <dgm:spPr/>
      <dgm:t>
        <a:bodyPr/>
        <a:lstStyle/>
        <a:p>
          <a:r>
            <a:rPr lang="en-US" dirty="0" smtClean="0"/>
            <a:t>Ferrous</a:t>
          </a:r>
          <a:endParaRPr lang="en-US" dirty="0"/>
        </a:p>
      </dgm:t>
    </dgm:pt>
    <dgm:pt modelId="{99270C73-E725-4BC1-B78A-7DC5B4E0CD4D}" type="parTrans" cxnId="{85975D1E-6FF7-4989-9EB9-46B3846F7C97}">
      <dgm:prSet/>
      <dgm:spPr/>
      <dgm:t>
        <a:bodyPr/>
        <a:lstStyle/>
        <a:p>
          <a:endParaRPr lang="en-US"/>
        </a:p>
      </dgm:t>
    </dgm:pt>
    <dgm:pt modelId="{364A778B-5625-438B-8A67-32521745C8AE}" type="sibTrans" cxnId="{85975D1E-6FF7-4989-9EB9-46B3846F7C97}">
      <dgm:prSet/>
      <dgm:spPr/>
      <dgm:t>
        <a:bodyPr/>
        <a:lstStyle/>
        <a:p>
          <a:endParaRPr lang="en-US"/>
        </a:p>
      </dgm:t>
    </dgm:pt>
    <dgm:pt modelId="{02D3F7BF-9AE8-4220-8AB6-027A3D094382}">
      <dgm:prSet phldrT="[Text]"/>
      <dgm:spPr/>
      <dgm:t>
        <a:bodyPr/>
        <a:lstStyle/>
        <a:p>
          <a:r>
            <a:rPr lang="en-US" dirty="0" err="1" smtClean="0"/>
            <a:t>Logam</a:t>
          </a:r>
          <a:endParaRPr lang="en-US" dirty="0"/>
        </a:p>
      </dgm:t>
    </dgm:pt>
    <dgm:pt modelId="{F88A3EE7-5BC8-44DE-874A-A4F0C6FAD3EC}" type="parTrans" cxnId="{5D16EBE6-1178-46D3-8A9B-5C2485246910}">
      <dgm:prSet/>
      <dgm:spPr/>
      <dgm:t>
        <a:bodyPr/>
        <a:lstStyle/>
        <a:p>
          <a:endParaRPr lang="en-US"/>
        </a:p>
      </dgm:t>
    </dgm:pt>
    <dgm:pt modelId="{F9B576CF-C12A-47E1-AD51-8121D6CEF03D}" type="sibTrans" cxnId="{5D16EBE6-1178-46D3-8A9B-5C2485246910}">
      <dgm:prSet/>
      <dgm:spPr/>
      <dgm:t>
        <a:bodyPr/>
        <a:lstStyle/>
        <a:p>
          <a:endParaRPr lang="en-US"/>
        </a:p>
      </dgm:t>
    </dgm:pt>
    <dgm:pt modelId="{15356B33-1F5B-427D-826D-7D62D3F89273}" type="pres">
      <dgm:prSet presAssocID="{F9039427-CC11-49AC-9E2D-B4D7CCFDB3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4E20800-AE94-4B1A-93A1-5459A2D34FA7}" type="pres">
      <dgm:prSet presAssocID="{02D3F7BF-9AE8-4220-8AB6-027A3D094382}" presName="hierRoot1" presStyleCnt="0"/>
      <dgm:spPr/>
    </dgm:pt>
    <dgm:pt modelId="{F7711599-DA1E-4C99-92A1-622FF2CCBD6C}" type="pres">
      <dgm:prSet presAssocID="{02D3F7BF-9AE8-4220-8AB6-027A3D094382}" presName="composite" presStyleCnt="0"/>
      <dgm:spPr/>
    </dgm:pt>
    <dgm:pt modelId="{063E1E31-A6E7-4E82-9939-2F3A5B264566}" type="pres">
      <dgm:prSet presAssocID="{02D3F7BF-9AE8-4220-8AB6-027A3D094382}" presName="background" presStyleLbl="node0" presStyleIdx="0" presStyleCnt="1"/>
      <dgm:spPr/>
    </dgm:pt>
    <dgm:pt modelId="{2315477C-DAB3-40E3-BE0C-196CFC33CB29}" type="pres">
      <dgm:prSet presAssocID="{02D3F7BF-9AE8-4220-8AB6-027A3D094382}" presName="text" presStyleLbl="fgAcc0" presStyleIdx="0" presStyleCnt="1" custLinFactNeighborX="-276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B7E7D5-E6BF-4A4D-8657-930CA945A447}" type="pres">
      <dgm:prSet presAssocID="{02D3F7BF-9AE8-4220-8AB6-027A3D094382}" presName="hierChild2" presStyleCnt="0"/>
      <dgm:spPr/>
    </dgm:pt>
    <dgm:pt modelId="{48FF7075-7BA8-41AB-BE50-2D6D1CE92ADB}" type="pres">
      <dgm:prSet presAssocID="{DB393B7A-B438-4E36-AF89-62BDA22EE480}" presName="Name10" presStyleLbl="parChTrans1D2" presStyleIdx="0" presStyleCnt="2"/>
      <dgm:spPr/>
      <dgm:t>
        <a:bodyPr/>
        <a:lstStyle/>
        <a:p>
          <a:endParaRPr lang="en-US"/>
        </a:p>
      </dgm:t>
    </dgm:pt>
    <dgm:pt modelId="{BE20C138-30DE-40D8-A264-B5F80C167928}" type="pres">
      <dgm:prSet presAssocID="{CC976C34-4B4D-4141-8DAD-A4F06EA45F68}" presName="hierRoot2" presStyleCnt="0"/>
      <dgm:spPr/>
    </dgm:pt>
    <dgm:pt modelId="{65CFE24F-9ED6-42A4-97DE-D2EE07EBFC82}" type="pres">
      <dgm:prSet presAssocID="{CC976C34-4B4D-4141-8DAD-A4F06EA45F68}" presName="composite2" presStyleCnt="0"/>
      <dgm:spPr/>
    </dgm:pt>
    <dgm:pt modelId="{CF0A6CB7-1EAD-4303-84B4-E9C3D0861696}" type="pres">
      <dgm:prSet presAssocID="{CC976C34-4B4D-4141-8DAD-A4F06EA45F68}" presName="background2" presStyleLbl="node2" presStyleIdx="0" presStyleCnt="2"/>
      <dgm:spPr/>
    </dgm:pt>
    <dgm:pt modelId="{0A9675CF-E702-4E7E-A067-D8E298E2DE2A}" type="pres">
      <dgm:prSet presAssocID="{CC976C34-4B4D-4141-8DAD-A4F06EA45F68}" presName="text2" presStyleLbl="fgAcc2" presStyleIdx="0" presStyleCnt="2" custLinFactX="-100000" custLinFactNeighborX="-1148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0898DB-5CAC-469B-87F5-8283D34CBCF5}" type="pres">
      <dgm:prSet presAssocID="{CC976C34-4B4D-4141-8DAD-A4F06EA45F68}" presName="hierChild3" presStyleCnt="0"/>
      <dgm:spPr/>
    </dgm:pt>
    <dgm:pt modelId="{B370A125-6462-454A-AF9A-64BF3B536E4B}" type="pres">
      <dgm:prSet presAssocID="{99270C73-E725-4BC1-B78A-7DC5B4E0CD4D}" presName="Name10" presStyleLbl="parChTrans1D2" presStyleIdx="1" presStyleCnt="2"/>
      <dgm:spPr/>
      <dgm:t>
        <a:bodyPr/>
        <a:lstStyle/>
        <a:p>
          <a:endParaRPr lang="en-US"/>
        </a:p>
      </dgm:t>
    </dgm:pt>
    <dgm:pt modelId="{E1CDE0E5-4953-49C3-A175-4B9FF7EC5402}" type="pres">
      <dgm:prSet presAssocID="{47A25983-8EDF-4189-8A40-61CB188D802F}" presName="hierRoot2" presStyleCnt="0"/>
      <dgm:spPr/>
    </dgm:pt>
    <dgm:pt modelId="{39812E75-463C-4401-A8E4-7212ADA3F834}" type="pres">
      <dgm:prSet presAssocID="{47A25983-8EDF-4189-8A40-61CB188D802F}" presName="composite2" presStyleCnt="0"/>
      <dgm:spPr/>
    </dgm:pt>
    <dgm:pt modelId="{351CCE8E-9F35-42E7-A6C9-4703C8014DC5}" type="pres">
      <dgm:prSet presAssocID="{47A25983-8EDF-4189-8A40-61CB188D802F}" presName="background2" presStyleLbl="node2" presStyleIdx="1" presStyleCnt="2"/>
      <dgm:spPr/>
    </dgm:pt>
    <dgm:pt modelId="{FADC85EC-65D2-40EB-9CF3-A2397767A4CB}" type="pres">
      <dgm:prSet presAssocID="{47A25983-8EDF-4189-8A40-61CB188D802F}" presName="text2" presStyleLbl="fgAcc2" presStyleIdx="1" presStyleCnt="2" custLinFactNeighborX="-2526" custLinFactNeighborY="19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405053-AF69-492B-A992-54C91A2F2C81}" type="pres">
      <dgm:prSet presAssocID="{47A25983-8EDF-4189-8A40-61CB188D802F}" presName="hierChild3" presStyleCnt="0"/>
      <dgm:spPr/>
    </dgm:pt>
    <dgm:pt modelId="{197E8E89-4A62-4A9C-8399-5FBE81B550E8}" type="pres">
      <dgm:prSet presAssocID="{278663B2-BB9A-4FB3-A30D-F47A6688234A}" presName="Name17" presStyleLbl="parChTrans1D3" presStyleIdx="0" presStyleCnt="2"/>
      <dgm:spPr/>
      <dgm:t>
        <a:bodyPr/>
        <a:lstStyle/>
        <a:p>
          <a:endParaRPr lang="en-US"/>
        </a:p>
      </dgm:t>
    </dgm:pt>
    <dgm:pt modelId="{6CA9E5FC-DBC7-43CD-8293-4C34E5C0BA24}" type="pres">
      <dgm:prSet presAssocID="{DD6C22EF-E493-4B77-92CF-213B19FB75CD}" presName="hierRoot3" presStyleCnt="0"/>
      <dgm:spPr/>
    </dgm:pt>
    <dgm:pt modelId="{8CFCB2AE-12BF-4656-A7BC-3068642AA78D}" type="pres">
      <dgm:prSet presAssocID="{DD6C22EF-E493-4B77-92CF-213B19FB75CD}" presName="composite3" presStyleCnt="0"/>
      <dgm:spPr/>
    </dgm:pt>
    <dgm:pt modelId="{3CACFDC3-B08E-4BDF-B3C3-15D5D537AEA6}" type="pres">
      <dgm:prSet presAssocID="{DD6C22EF-E493-4B77-92CF-213B19FB75CD}" presName="background3" presStyleLbl="node3" presStyleIdx="0" presStyleCnt="2"/>
      <dgm:spPr/>
    </dgm:pt>
    <dgm:pt modelId="{F9FC8C54-C5C3-449B-904D-9CFA0D067144}" type="pres">
      <dgm:prSet presAssocID="{DD6C22EF-E493-4B77-92CF-213B19FB75CD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E6F495-870A-4008-9343-62A9D78B7A31}" type="pres">
      <dgm:prSet presAssocID="{DD6C22EF-E493-4B77-92CF-213B19FB75CD}" presName="hierChild4" presStyleCnt="0"/>
      <dgm:spPr/>
    </dgm:pt>
    <dgm:pt modelId="{97851177-5B6D-42AB-8B0A-9B0AD8E03606}" type="pres">
      <dgm:prSet presAssocID="{E889890F-F243-4BF6-A007-072E9019B9F7}" presName="Name17" presStyleLbl="parChTrans1D3" presStyleIdx="1" presStyleCnt="2"/>
      <dgm:spPr/>
      <dgm:t>
        <a:bodyPr/>
        <a:lstStyle/>
        <a:p>
          <a:endParaRPr lang="en-US"/>
        </a:p>
      </dgm:t>
    </dgm:pt>
    <dgm:pt modelId="{15228910-9ABD-4A92-92EC-8E9232E8A813}" type="pres">
      <dgm:prSet presAssocID="{8D59CE49-A404-49EE-A78E-36268AF9956D}" presName="hierRoot3" presStyleCnt="0"/>
      <dgm:spPr/>
    </dgm:pt>
    <dgm:pt modelId="{E8900C6D-D645-452A-8F18-CCF3E5DEB7CA}" type="pres">
      <dgm:prSet presAssocID="{8D59CE49-A404-49EE-A78E-36268AF9956D}" presName="composite3" presStyleCnt="0"/>
      <dgm:spPr/>
    </dgm:pt>
    <dgm:pt modelId="{A5D6DE34-9718-457B-AD23-2BBC9CE21C8D}" type="pres">
      <dgm:prSet presAssocID="{8D59CE49-A404-49EE-A78E-36268AF9956D}" presName="background3" presStyleLbl="node3" presStyleIdx="1" presStyleCnt="2"/>
      <dgm:spPr/>
    </dgm:pt>
    <dgm:pt modelId="{C87E0AA0-FD43-4F9B-87BD-E4D88C30621F}" type="pres">
      <dgm:prSet presAssocID="{8D59CE49-A404-49EE-A78E-36268AF9956D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2165B5-E71D-4EBB-8AF0-D91CEA65617E}" type="pres">
      <dgm:prSet presAssocID="{8D59CE49-A404-49EE-A78E-36268AF9956D}" presName="hierChild4" presStyleCnt="0"/>
      <dgm:spPr/>
    </dgm:pt>
  </dgm:ptLst>
  <dgm:cxnLst>
    <dgm:cxn modelId="{65FF708F-D3C0-4C78-BDA7-609CFA2804BD}" type="presOf" srcId="{8D59CE49-A404-49EE-A78E-36268AF9956D}" destId="{C87E0AA0-FD43-4F9B-87BD-E4D88C30621F}" srcOrd="0" destOrd="0" presId="urn:microsoft.com/office/officeart/2005/8/layout/hierarchy1"/>
    <dgm:cxn modelId="{9C60C48A-2701-417A-8BF3-AAF34675E982}" type="presOf" srcId="{02D3F7BF-9AE8-4220-8AB6-027A3D094382}" destId="{2315477C-DAB3-40E3-BE0C-196CFC33CB29}" srcOrd="0" destOrd="0" presId="urn:microsoft.com/office/officeart/2005/8/layout/hierarchy1"/>
    <dgm:cxn modelId="{DED355F3-50BD-4415-AC5D-64A3BE56FCFB}" type="presOf" srcId="{DB393B7A-B438-4E36-AF89-62BDA22EE480}" destId="{48FF7075-7BA8-41AB-BE50-2D6D1CE92ADB}" srcOrd="0" destOrd="0" presId="urn:microsoft.com/office/officeart/2005/8/layout/hierarchy1"/>
    <dgm:cxn modelId="{55523745-AB80-41D0-A574-FF0DAB43173F}" srcId="{02D3F7BF-9AE8-4220-8AB6-027A3D094382}" destId="{CC976C34-4B4D-4141-8DAD-A4F06EA45F68}" srcOrd="0" destOrd="0" parTransId="{DB393B7A-B438-4E36-AF89-62BDA22EE480}" sibTransId="{21D9DA0E-8013-47D8-82D9-62ACC0E80ED3}"/>
    <dgm:cxn modelId="{1A7B24D2-D9E4-4DD5-B50F-8704F8F8A1E6}" type="presOf" srcId="{E889890F-F243-4BF6-A007-072E9019B9F7}" destId="{97851177-5B6D-42AB-8B0A-9B0AD8E03606}" srcOrd="0" destOrd="0" presId="urn:microsoft.com/office/officeart/2005/8/layout/hierarchy1"/>
    <dgm:cxn modelId="{37A86738-E2FD-4838-9111-4DA0E1D3D26F}" type="presOf" srcId="{47A25983-8EDF-4189-8A40-61CB188D802F}" destId="{FADC85EC-65D2-40EB-9CF3-A2397767A4CB}" srcOrd="0" destOrd="0" presId="urn:microsoft.com/office/officeart/2005/8/layout/hierarchy1"/>
    <dgm:cxn modelId="{D8DE49E3-8EEF-40C3-B52D-4022BD0E6ABA}" type="presOf" srcId="{CC976C34-4B4D-4141-8DAD-A4F06EA45F68}" destId="{0A9675CF-E702-4E7E-A067-D8E298E2DE2A}" srcOrd="0" destOrd="0" presId="urn:microsoft.com/office/officeart/2005/8/layout/hierarchy1"/>
    <dgm:cxn modelId="{DA154497-0016-4EAA-B785-B398B88961DE}" type="presOf" srcId="{278663B2-BB9A-4FB3-A30D-F47A6688234A}" destId="{197E8E89-4A62-4A9C-8399-5FBE81B550E8}" srcOrd="0" destOrd="0" presId="urn:microsoft.com/office/officeart/2005/8/layout/hierarchy1"/>
    <dgm:cxn modelId="{AA0BAB67-DC4F-47C1-AEC2-4F300EC77672}" type="presOf" srcId="{DD6C22EF-E493-4B77-92CF-213B19FB75CD}" destId="{F9FC8C54-C5C3-449B-904D-9CFA0D067144}" srcOrd="0" destOrd="0" presId="urn:microsoft.com/office/officeart/2005/8/layout/hierarchy1"/>
    <dgm:cxn modelId="{5D16EBE6-1178-46D3-8A9B-5C2485246910}" srcId="{F9039427-CC11-49AC-9E2D-B4D7CCFDB31C}" destId="{02D3F7BF-9AE8-4220-8AB6-027A3D094382}" srcOrd="0" destOrd="0" parTransId="{F88A3EE7-5BC8-44DE-874A-A4F0C6FAD3EC}" sibTransId="{F9B576CF-C12A-47E1-AD51-8121D6CEF03D}"/>
    <dgm:cxn modelId="{21C6D1FF-BC2A-4750-A5F2-B5B16C796D83}" type="presOf" srcId="{99270C73-E725-4BC1-B78A-7DC5B4E0CD4D}" destId="{B370A125-6462-454A-AF9A-64BF3B536E4B}" srcOrd="0" destOrd="0" presId="urn:microsoft.com/office/officeart/2005/8/layout/hierarchy1"/>
    <dgm:cxn modelId="{329DB0B9-A9B7-450E-8D90-9E6419ACCAC0}" srcId="{47A25983-8EDF-4189-8A40-61CB188D802F}" destId="{8D59CE49-A404-49EE-A78E-36268AF9956D}" srcOrd="1" destOrd="0" parTransId="{E889890F-F243-4BF6-A007-072E9019B9F7}" sibTransId="{805643E4-6B50-4FFC-99CD-1E69C0CBF287}"/>
    <dgm:cxn modelId="{85975D1E-6FF7-4989-9EB9-46B3846F7C97}" srcId="{02D3F7BF-9AE8-4220-8AB6-027A3D094382}" destId="{47A25983-8EDF-4189-8A40-61CB188D802F}" srcOrd="1" destOrd="0" parTransId="{99270C73-E725-4BC1-B78A-7DC5B4E0CD4D}" sibTransId="{364A778B-5625-438B-8A67-32521745C8AE}"/>
    <dgm:cxn modelId="{1BF9E410-E3F0-4962-A5E1-171D0A7FC230}" type="presOf" srcId="{F9039427-CC11-49AC-9E2D-B4D7CCFDB31C}" destId="{15356B33-1F5B-427D-826D-7D62D3F89273}" srcOrd="0" destOrd="0" presId="urn:microsoft.com/office/officeart/2005/8/layout/hierarchy1"/>
    <dgm:cxn modelId="{A8D2F257-C3C5-4D87-AA2A-0BA09086E032}" srcId="{47A25983-8EDF-4189-8A40-61CB188D802F}" destId="{DD6C22EF-E493-4B77-92CF-213B19FB75CD}" srcOrd="0" destOrd="0" parTransId="{278663B2-BB9A-4FB3-A30D-F47A6688234A}" sibTransId="{D9A722CD-C5E8-4820-AA67-5326745A42CF}"/>
    <dgm:cxn modelId="{D1152D8A-2352-468D-818A-63C8C82B115D}" type="presParOf" srcId="{15356B33-1F5B-427D-826D-7D62D3F89273}" destId="{D4E20800-AE94-4B1A-93A1-5459A2D34FA7}" srcOrd="0" destOrd="0" presId="urn:microsoft.com/office/officeart/2005/8/layout/hierarchy1"/>
    <dgm:cxn modelId="{3293D90A-D53F-40F3-8530-66E26321AA9B}" type="presParOf" srcId="{D4E20800-AE94-4B1A-93A1-5459A2D34FA7}" destId="{F7711599-DA1E-4C99-92A1-622FF2CCBD6C}" srcOrd="0" destOrd="0" presId="urn:microsoft.com/office/officeart/2005/8/layout/hierarchy1"/>
    <dgm:cxn modelId="{D6EEC38B-6B3E-4F9C-94D6-CBEC77C9DFD1}" type="presParOf" srcId="{F7711599-DA1E-4C99-92A1-622FF2CCBD6C}" destId="{063E1E31-A6E7-4E82-9939-2F3A5B264566}" srcOrd="0" destOrd="0" presId="urn:microsoft.com/office/officeart/2005/8/layout/hierarchy1"/>
    <dgm:cxn modelId="{50B12447-8A5E-4A69-851C-934AC945E44B}" type="presParOf" srcId="{F7711599-DA1E-4C99-92A1-622FF2CCBD6C}" destId="{2315477C-DAB3-40E3-BE0C-196CFC33CB29}" srcOrd="1" destOrd="0" presId="urn:microsoft.com/office/officeart/2005/8/layout/hierarchy1"/>
    <dgm:cxn modelId="{5FA13B3A-65E6-4E4F-B8C0-434EBAD9C2B5}" type="presParOf" srcId="{D4E20800-AE94-4B1A-93A1-5459A2D34FA7}" destId="{0FB7E7D5-E6BF-4A4D-8657-930CA945A447}" srcOrd="1" destOrd="0" presId="urn:microsoft.com/office/officeart/2005/8/layout/hierarchy1"/>
    <dgm:cxn modelId="{029044CD-8443-48C8-BD77-38C49C088CE3}" type="presParOf" srcId="{0FB7E7D5-E6BF-4A4D-8657-930CA945A447}" destId="{48FF7075-7BA8-41AB-BE50-2D6D1CE92ADB}" srcOrd="0" destOrd="0" presId="urn:microsoft.com/office/officeart/2005/8/layout/hierarchy1"/>
    <dgm:cxn modelId="{FE5F1E0E-E2C7-4114-A18D-5FFCF758FD00}" type="presParOf" srcId="{0FB7E7D5-E6BF-4A4D-8657-930CA945A447}" destId="{BE20C138-30DE-40D8-A264-B5F80C167928}" srcOrd="1" destOrd="0" presId="urn:microsoft.com/office/officeart/2005/8/layout/hierarchy1"/>
    <dgm:cxn modelId="{3A883418-FDE8-4CB0-81E9-9CCC92DD74CB}" type="presParOf" srcId="{BE20C138-30DE-40D8-A264-B5F80C167928}" destId="{65CFE24F-9ED6-42A4-97DE-D2EE07EBFC82}" srcOrd="0" destOrd="0" presId="urn:microsoft.com/office/officeart/2005/8/layout/hierarchy1"/>
    <dgm:cxn modelId="{3D018A9B-BC8A-4572-A5F2-8C8656CC21EF}" type="presParOf" srcId="{65CFE24F-9ED6-42A4-97DE-D2EE07EBFC82}" destId="{CF0A6CB7-1EAD-4303-84B4-E9C3D0861696}" srcOrd="0" destOrd="0" presId="urn:microsoft.com/office/officeart/2005/8/layout/hierarchy1"/>
    <dgm:cxn modelId="{59D0A986-2320-4A50-8B8E-638FCC6005C7}" type="presParOf" srcId="{65CFE24F-9ED6-42A4-97DE-D2EE07EBFC82}" destId="{0A9675CF-E702-4E7E-A067-D8E298E2DE2A}" srcOrd="1" destOrd="0" presId="urn:microsoft.com/office/officeart/2005/8/layout/hierarchy1"/>
    <dgm:cxn modelId="{7CA37A18-FC71-4A03-A80B-5E35BA4293EF}" type="presParOf" srcId="{BE20C138-30DE-40D8-A264-B5F80C167928}" destId="{610898DB-5CAC-469B-87F5-8283D34CBCF5}" srcOrd="1" destOrd="0" presId="urn:microsoft.com/office/officeart/2005/8/layout/hierarchy1"/>
    <dgm:cxn modelId="{2C0B25CD-2896-4362-B7FE-798D56833BA7}" type="presParOf" srcId="{0FB7E7D5-E6BF-4A4D-8657-930CA945A447}" destId="{B370A125-6462-454A-AF9A-64BF3B536E4B}" srcOrd="2" destOrd="0" presId="urn:microsoft.com/office/officeart/2005/8/layout/hierarchy1"/>
    <dgm:cxn modelId="{497789FA-7B9C-467E-BA62-959C773BFD18}" type="presParOf" srcId="{0FB7E7D5-E6BF-4A4D-8657-930CA945A447}" destId="{E1CDE0E5-4953-49C3-A175-4B9FF7EC5402}" srcOrd="3" destOrd="0" presId="urn:microsoft.com/office/officeart/2005/8/layout/hierarchy1"/>
    <dgm:cxn modelId="{0DEA6682-891F-416D-9539-F2507F865D39}" type="presParOf" srcId="{E1CDE0E5-4953-49C3-A175-4B9FF7EC5402}" destId="{39812E75-463C-4401-A8E4-7212ADA3F834}" srcOrd="0" destOrd="0" presId="urn:microsoft.com/office/officeart/2005/8/layout/hierarchy1"/>
    <dgm:cxn modelId="{05E8EDCE-5053-40CF-A12E-E9B3DC4F8516}" type="presParOf" srcId="{39812E75-463C-4401-A8E4-7212ADA3F834}" destId="{351CCE8E-9F35-42E7-A6C9-4703C8014DC5}" srcOrd="0" destOrd="0" presId="urn:microsoft.com/office/officeart/2005/8/layout/hierarchy1"/>
    <dgm:cxn modelId="{3B4C0A8B-8789-4A47-A355-44007A6F27E4}" type="presParOf" srcId="{39812E75-463C-4401-A8E4-7212ADA3F834}" destId="{FADC85EC-65D2-40EB-9CF3-A2397767A4CB}" srcOrd="1" destOrd="0" presId="urn:microsoft.com/office/officeart/2005/8/layout/hierarchy1"/>
    <dgm:cxn modelId="{0CC683D1-148B-4D96-9758-10E925BDE929}" type="presParOf" srcId="{E1CDE0E5-4953-49C3-A175-4B9FF7EC5402}" destId="{B6405053-AF69-492B-A992-54C91A2F2C81}" srcOrd="1" destOrd="0" presId="urn:microsoft.com/office/officeart/2005/8/layout/hierarchy1"/>
    <dgm:cxn modelId="{E28E11F6-5BAF-43E8-8175-E24A6AA3F8DC}" type="presParOf" srcId="{B6405053-AF69-492B-A992-54C91A2F2C81}" destId="{197E8E89-4A62-4A9C-8399-5FBE81B550E8}" srcOrd="0" destOrd="0" presId="urn:microsoft.com/office/officeart/2005/8/layout/hierarchy1"/>
    <dgm:cxn modelId="{EAAD11D5-242D-4D65-83EF-E6F67276862F}" type="presParOf" srcId="{B6405053-AF69-492B-A992-54C91A2F2C81}" destId="{6CA9E5FC-DBC7-43CD-8293-4C34E5C0BA24}" srcOrd="1" destOrd="0" presId="urn:microsoft.com/office/officeart/2005/8/layout/hierarchy1"/>
    <dgm:cxn modelId="{ACFAB501-FC2F-49C0-985B-B4DFF3D9D56F}" type="presParOf" srcId="{6CA9E5FC-DBC7-43CD-8293-4C34E5C0BA24}" destId="{8CFCB2AE-12BF-4656-A7BC-3068642AA78D}" srcOrd="0" destOrd="0" presId="urn:microsoft.com/office/officeart/2005/8/layout/hierarchy1"/>
    <dgm:cxn modelId="{47439906-7170-4CBC-A509-091BC64975D2}" type="presParOf" srcId="{8CFCB2AE-12BF-4656-A7BC-3068642AA78D}" destId="{3CACFDC3-B08E-4BDF-B3C3-15D5D537AEA6}" srcOrd="0" destOrd="0" presId="urn:microsoft.com/office/officeart/2005/8/layout/hierarchy1"/>
    <dgm:cxn modelId="{D7E4AA0B-D23F-41C8-88B7-8F5F2DE37CF2}" type="presParOf" srcId="{8CFCB2AE-12BF-4656-A7BC-3068642AA78D}" destId="{F9FC8C54-C5C3-449B-904D-9CFA0D067144}" srcOrd="1" destOrd="0" presId="urn:microsoft.com/office/officeart/2005/8/layout/hierarchy1"/>
    <dgm:cxn modelId="{26677BA8-D2FB-4710-973B-1CA2F6D4B7AC}" type="presParOf" srcId="{6CA9E5FC-DBC7-43CD-8293-4C34E5C0BA24}" destId="{B4E6F495-870A-4008-9343-62A9D78B7A31}" srcOrd="1" destOrd="0" presId="urn:microsoft.com/office/officeart/2005/8/layout/hierarchy1"/>
    <dgm:cxn modelId="{D8ACF20F-92FA-4A6A-8B20-4C82E9B5866F}" type="presParOf" srcId="{B6405053-AF69-492B-A992-54C91A2F2C81}" destId="{97851177-5B6D-42AB-8B0A-9B0AD8E03606}" srcOrd="2" destOrd="0" presId="urn:microsoft.com/office/officeart/2005/8/layout/hierarchy1"/>
    <dgm:cxn modelId="{8696049C-DBFF-4D07-8631-C75A5F57B28B}" type="presParOf" srcId="{B6405053-AF69-492B-A992-54C91A2F2C81}" destId="{15228910-9ABD-4A92-92EC-8E9232E8A813}" srcOrd="3" destOrd="0" presId="urn:microsoft.com/office/officeart/2005/8/layout/hierarchy1"/>
    <dgm:cxn modelId="{8DCFE98B-43AF-414D-B6B4-F206C2B8F82E}" type="presParOf" srcId="{15228910-9ABD-4A92-92EC-8E9232E8A813}" destId="{E8900C6D-D645-452A-8F18-CCF3E5DEB7CA}" srcOrd="0" destOrd="0" presId="urn:microsoft.com/office/officeart/2005/8/layout/hierarchy1"/>
    <dgm:cxn modelId="{02035443-A712-4953-8EF2-1D8BF5A61626}" type="presParOf" srcId="{E8900C6D-D645-452A-8F18-CCF3E5DEB7CA}" destId="{A5D6DE34-9718-457B-AD23-2BBC9CE21C8D}" srcOrd="0" destOrd="0" presId="urn:microsoft.com/office/officeart/2005/8/layout/hierarchy1"/>
    <dgm:cxn modelId="{5BA059E7-0E15-432A-B348-7AF9CC2609B6}" type="presParOf" srcId="{E8900C6D-D645-452A-8F18-CCF3E5DEB7CA}" destId="{C87E0AA0-FD43-4F9B-87BD-E4D88C30621F}" srcOrd="1" destOrd="0" presId="urn:microsoft.com/office/officeart/2005/8/layout/hierarchy1"/>
    <dgm:cxn modelId="{25F51394-D28B-49A1-849C-E47350201B26}" type="presParOf" srcId="{15228910-9ABD-4A92-92EC-8E9232E8A813}" destId="{D12165B5-E71D-4EBB-8AF0-D91CEA65617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FA907-E92F-45A0-AB7B-4CE2BDE65C92}">
      <dsp:nvSpPr>
        <dsp:cNvPr id="0" name=""/>
        <dsp:cNvSpPr/>
      </dsp:nvSpPr>
      <dsp:spPr>
        <a:xfrm>
          <a:off x="5775329" y="2136785"/>
          <a:ext cx="1476810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1476810" y="239478"/>
              </a:lnTo>
              <a:lnTo>
                <a:pt x="147681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A5B5A-154B-49BA-8D3C-75BE1D66EA1F}">
      <dsp:nvSpPr>
        <dsp:cNvPr id="0" name=""/>
        <dsp:cNvSpPr/>
      </dsp:nvSpPr>
      <dsp:spPr>
        <a:xfrm>
          <a:off x="5729609" y="2136785"/>
          <a:ext cx="91440" cy="3514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FD8A56-C9DA-4390-BF27-E603274F9ABF}">
      <dsp:nvSpPr>
        <dsp:cNvPr id="0" name=""/>
        <dsp:cNvSpPr/>
      </dsp:nvSpPr>
      <dsp:spPr>
        <a:xfrm>
          <a:off x="4298518" y="2136785"/>
          <a:ext cx="1476810" cy="351413"/>
        </a:xfrm>
        <a:custGeom>
          <a:avLst/>
          <a:gdLst/>
          <a:ahLst/>
          <a:cxnLst/>
          <a:rect l="0" t="0" r="0" b="0"/>
          <a:pathLst>
            <a:path>
              <a:moveTo>
                <a:pt x="1476810" y="0"/>
              </a:moveTo>
              <a:lnTo>
                <a:pt x="1476810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E8422F-F0FD-4C2C-ADB5-B3E6FC989178}">
      <dsp:nvSpPr>
        <dsp:cNvPr id="0" name=""/>
        <dsp:cNvSpPr/>
      </dsp:nvSpPr>
      <dsp:spPr>
        <a:xfrm>
          <a:off x="3929316" y="1018101"/>
          <a:ext cx="1846013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1846013" y="239478"/>
              </a:lnTo>
              <a:lnTo>
                <a:pt x="1846013" y="3514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8C2F1F-4ABD-46DB-A840-05B44060579D}">
      <dsp:nvSpPr>
        <dsp:cNvPr id="0" name=""/>
        <dsp:cNvSpPr/>
      </dsp:nvSpPr>
      <dsp:spPr>
        <a:xfrm>
          <a:off x="2083302" y="2136785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738405" y="239478"/>
              </a:lnTo>
              <a:lnTo>
                <a:pt x="738405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44C303-8F1C-49CD-91C6-B12E3DEE14DD}">
      <dsp:nvSpPr>
        <dsp:cNvPr id="0" name=""/>
        <dsp:cNvSpPr/>
      </dsp:nvSpPr>
      <dsp:spPr>
        <a:xfrm>
          <a:off x="1344897" y="3255469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78"/>
              </a:lnTo>
              <a:lnTo>
                <a:pt x="738405" y="239478"/>
              </a:lnTo>
              <a:lnTo>
                <a:pt x="738405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D8E0C-2E5F-470D-8674-8BB564525BA3}">
      <dsp:nvSpPr>
        <dsp:cNvPr id="0" name=""/>
        <dsp:cNvSpPr/>
      </dsp:nvSpPr>
      <dsp:spPr>
        <a:xfrm>
          <a:off x="606491" y="3255469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738405" y="0"/>
              </a:moveTo>
              <a:lnTo>
                <a:pt x="738405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2E0E8-D763-40F4-88E5-B35EE304BFC2}">
      <dsp:nvSpPr>
        <dsp:cNvPr id="0" name=""/>
        <dsp:cNvSpPr/>
      </dsp:nvSpPr>
      <dsp:spPr>
        <a:xfrm>
          <a:off x="1344897" y="2136785"/>
          <a:ext cx="738405" cy="351413"/>
        </a:xfrm>
        <a:custGeom>
          <a:avLst/>
          <a:gdLst/>
          <a:ahLst/>
          <a:cxnLst/>
          <a:rect l="0" t="0" r="0" b="0"/>
          <a:pathLst>
            <a:path>
              <a:moveTo>
                <a:pt x="738405" y="0"/>
              </a:moveTo>
              <a:lnTo>
                <a:pt x="738405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DB3D3A-4581-4E5B-BEF9-63F86E7511BA}">
      <dsp:nvSpPr>
        <dsp:cNvPr id="0" name=""/>
        <dsp:cNvSpPr/>
      </dsp:nvSpPr>
      <dsp:spPr>
        <a:xfrm>
          <a:off x="2083302" y="1018101"/>
          <a:ext cx="1846013" cy="351413"/>
        </a:xfrm>
        <a:custGeom>
          <a:avLst/>
          <a:gdLst/>
          <a:ahLst/>
          <a:cxnLst/>
          <a:rect l="0" t="0" r="0" b="0"/>
          <a:pathLst>
            <a:path>
              <a:moveTo>
                <a:pt x="1846013" y="0"/>
              </a:moveTo>
              <a:lnTo>
                <a:pt x="1846013" y="239478"/>
              </a:lnTo>
              <a:lnTo>
                <a:pt x="0" y="239478"/>
              </a:lnTo>
              <a:lnTo>
                <a:pt x="0" y="3514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26EB0-1DC9-4E0C-99DA-93BC0EE956BE}">
      <dsp:nvSpPr>
        <dsp:cNvPr id="0" name=""/>
        <dsp:cNvSpPr/>
      </dsp:nvSpPr>
      <dsp:spPr>
        <a:xfrm>
          <a:off x="3325166" y="250830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D5F671-1965-4E41-8A99-81DC92512581}">
      <dsp:nvSpPr>
        <dsp:cNvPr id="0" name=""/>
        <dsp:cNvSpPr/>
      </dsp:nvSpPr>
      <dsp:spPr>
        <a:xfrm>
          <a:off x="3459421" y="378373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Material</a:t>
          </a:r>
          <a:endParaRPr lang="en-US" sz="1700" kern="1200" dirty="0"/>
        </a:p>
      </dsp:txBody>
      <dsp:txXfrm>
        <a:off x="3481894" y="400846"/>
        <a:ext cx="1163353" cy="722324"/>
      </dsp:txXfrm>
    </dsp:sp>
    <dsp:sp modelId="{4C6AD4E2-2487-43F9-BFEA-865B3DEBA749}">
      <dsp:nvSpPr>
        <dsp:cNvPr id="0" name=""/>
        <dsp:cNvSpPr/>
      </dsp:nvSpPr>
      <dsp:spPr>
        <a:xfrm>
          <a:off x="1479152" y="1369515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142DD7-1ABA-43E5-A392-B104287F5A9D}">
      <dsp:nvSpPr>
        <dsp:cNvPr id="0" name=""/>
        <dsp:cNvSpPr/>
      </dsp:nvSpPr>
      <dsp:spPr>
        <a:xfrm>
          <a:off x="1613408" y="1497058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endParaRPr lang="en-US" sz="1700" kern="1200" dirty="0"/>
        </a:p>
      </dsp:txBody>
      <dsp:txXfrm>
        <a:off x="1635881" y="1519531"/>
        <a:ext cx="1163353" cy="722324"/>
      </dsp:txXfrm>
    </dsp:sp>
    <dsp:sp modelId="{4F00B7AB-F23F-4092-9F7F-8FE22931C5C8}">
      <dsp:nvSpPr>
        <dsp:cNvPr id="0" name=""/>
        <dsp:cNvSpPr/>
      </dsp:nvSpPr>
      <dsp:spPr>
        <a:xfrm>
          <a:off x="740747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CB263EE-D573-4B0F-9861-01DFFE12AF8E}">
      <dsp:nvSpPr>
        <dsp:cNvPr id="0" name=""/>
        <dsp:cNvSpPr/>
      </dsp:nvSpPr>
      <dsp:spPr>
        <a:xfrm>
          <a:off x="875002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fero</a:t>
          </a:r>
          <a:endParaRPr lang="en-US" sz="1700" kern="1200" dirty="0"/>
        </a:p>
      </dsp:txBody>
      <dsp:txXfrm>
        <a:off x="897475" y="2638215"/>
        <a:ext cx="1163353" cy="722324"/>
      </dsp:txXfrm>
    </dsp:sp>
    <dsp:sp modelId="{4EFDE8AF-5A84-469A-BF0F-7159B4460635}">
      <dsp:nvSpPr>
        <dsp:cNvPr id="0" name=""/>
        <dsp:cNvSpPr/>
      </dsp:nvSpPr>
      <dsp:spPr>
        <a:xfrm>
          <a:off x="2341" y="3606883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3A1136-7FD7-471D-BA22-AE06B8FF1F25}">
      <dsp:nvSpPr>
        <dsp:cNvPr id="0" name=""/>
        <dsp:cNvSpPr/>
      </dsp:nvSpPr>
      <dsp:spPr>
        <a:xfrm>
          <a:off x="136597" y="3734426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murni</a:t>
          </a:r>
          <a:endParaRPr lang="en-US" sz="1700" kern="1200" dirty="0"/>
        </a:p>
      </dsp:txBody>
      <dsp:txXfrm>
        <a:off x="159070" y="3756899"/>
        <a:ext cx="1163353" cy="722324"/>
      </dsp:txXfrm>
    </dsp:sp>
    <dsp:sp modelId="{FB8F9C55-8561-40EA-AD34-5219785745C1}">
      <dsp:nvSpPr>
        <dsp:cNvPr id="0" name=""/>
        <dsp:cNvSpPr/>
      </dsp:nvSpPr>
      <dsp:spPr>
        <a:xfrm>
          <a:off x="1479152" y="3606883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AC2BFB-1309-4327-A8CC-450ADE1F7210}">
      <dsp:nvSpPr>
        <dsp:cNvPr id="0" name=""/>
        <dsp:cNvSpPr/>
      </dsp:nvSpPr>
      <dsp:spPr>
        <a:xfrm>
          <a:off x="1613408" y="3734426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Logam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paduan</a:t>
          </a:r>
          <a:endParaRPr lang="en-US" sz="1700" kern="1200" dirty="0"/>
        </a:p>
      </dsp:txBody>
      <dsp:txXfrm>
        <a:off x="1635881" y="3756899"/>
        <a:ext cx="1163353" cy="722324"/>
      </dsp:txXfrm>
    </dsp:sp>
    <dsp:sp modelId="{4F0553E7-DC48-44B9-818B-F430F58B0158}">
      <dsp:nvSpPr>
        <dsp:cNvPr id="0" name=""/>
        <dsp:cNvSpPr/>
      </dsp:nvSpPr>
      <dsp:spPr>
        <a:xfrm>
          <a:off x="2217558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2D9804-599E-4832-826F-0AE11D02143A}">
      <dsp:nvSpPr>
        <dsp:cNvPr id="0" name=""/>
        <dsp:cNvSpPr/>
      </dsp:nvSpPr>
      <dsp:spPr>
        <a:xfrm>
          <a:off x="2351813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Non </a:t>
          </a:r>
          <a:r>
            <a:rPr lang="en-US" sz="1700" kern="1200" dirty="0" err="1" smtClean="0"/>
            <a:t>fero</a:t>
          </a:r>
          <a:endParaRPr lang="en-US" sz="1700" kern="1200" dirty="0"/>
        </a:p>
      </dsp:txBody>
      <dsp:txXfrm>
        <a:off x="2374286" y="2638215"/>
        <a:ext cx="1163353" cy="722324"/>
      </dsp:txXfrm>
    </dsp:sp>
    <dsp:sp modelId="{64572795-C8C7-4C5A-A543-3BF86C9759B4}">
      <dsp:nvSpPr>
        <dsp:cNvPr id="0" name=""/>
        <dsp:cNvSpPr/>
      </dsp:nvSpPr>
      <dsp:spPr>
        <a:xfrm>
          <a:off x="5171179" y="1369515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99B96F-32A8-40C3-89DC-CC9E0EA6C289}">
      <dsp:nvSpPr>
        <dsp:cNvPr id="0" name=""/>
        <dsp:cNvSpPr/>
      </dsp:nvSpPr>
      <dsp:spPr>
        <a:xfrm>
          <a:off x="5305435" y="1497058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Non </a:t>
          </a:r>
          <a:r>
            <a:rPr lang="en-US" sz="1700" kern="1200" dirty="0" err="1" smtClean="0"/>
            <a:t>logam</a:t>
          </a:r>
          <a:endParaRPr lang="en-US" sz="1700" kern="1200" dirty="0"/>
        </a:p>
      </dsp:txBody>
      <dsp:txXfrm>
        <a:off x="5327908" y="1519531"/>
        <a:ext cx="1163353" cy="722324"/>
      </dsp:txXfrm>
    </dsp:sp>
    <dsp:sp modelId="{43A59EC7-3BB3-4FDD-8752-9B7E85AD1A88}">
      <dsp:nvSpPr>
        <dsp:cNvPr id="0" name=""/>
        <dsp:cNvSpPr/>
      </dsp:nvSpPr>
      <dsp:spPr>
        <a:xfrm>
          <a:off x="3694369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5D3D09-57A2-4443-BD6E-081ED67C565E}">
      <dsp:nvSpPr>
        <dsp:cNvPr id="0" name=""/>
        <dsp:cNvSpPr/>
      </dsp:nvSpPr>
      <dsp:spPr>
        <a:xfrm>
          <a:off x="3828624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/>
            <a:t>Polimer</a:t>
          </a:r>
          <a:endParaRPr lang="en-US" sz="1700" kern="1200" dirty="0"/>
        </a:p>
      </dsp:txBody>
      <dsp:txXfrm>
        <a:off x="3851097" y="2638215"/>
        <a:ext cx="1163353" cy="722324"/>
      </dsp:txXfrm>
    </dsp:sp>
    <dsp:sp modelId="{2F77CDCC-6E74-42C9-B96A-BD7DA9124D93}">
      <dsp:nvSpPr>
        <dsp:cNvPr id="0" name=""/>
        <dsp:cNvSpPr/>
      </dsp:nvSpPr>
      <dsp:spPr>
        <a:xfrm>
          <a:off x="5171179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D4F309-B345-44D1-964E-6403B7865FDA}">
      <dsp:nvSpPr>
        <dsp:cNvPr id="0" name=""/>
        <dsp:cNvSpPr/>
      </dsp:nvSpPr>
      <dsp:spPr>
        <a:xfrm>
          <a:off x="5305435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Keramik</a:t>
          </a:r>
          <a:endParaRPr lang="en-US" sz="1700" kern="1200" dirty="0"/>
        </a:p>
      </dsp:txBody>
      <dsp:txXfrm>
        <a:off x="5327908" y="2638215"/>
        <a:ext cx="1163353" cy="722324"/>
      </dsp:txXfrm>
    </dsp:sp>
    <dsp:sp modelId="{9D5C67EE-EA3B-44B6-B326-C4AD29AC41BE}">
      <dsp:nvSpPr>
        <dsp:cNvPr id="0" name=""/>
        <dsp:cNvSpPr/>
      </dsp:nvSpPr>
      <dsp:spPr>
        <a:xfrm>
          <a:off x="6647990" y="2488199"/>
          <a:ext cx="1208299" cy="767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D1BD33A-5E10-4CA2-8D14-C0C378456761}">
      <dsp:nvSpPr>
        <dsp:cNvPr id="0" name=""/>
        <dsp:cNvSpPr/>
      </dsp:nvSpPr>
      <dsp:spPr>
        <a:xfrm>
          <a:off x="6782246" y="2615742"/>
          <a:ext cx="1208299" cy="76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Komposit</a:t>
          </a:r>
          <a:endParaRPr lang="en-US" sz="1700" kern="1200" dirty="0"/>
        </a:p>
      </dsp:txBody>
      <dsp:txXfrm>
        <a:off x="6804719" y="2638215"/>
        <a:ext cx="1163353" cy="7223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851177-5B6D-42AB-8B0A-9B0AD8E03606}">
      <dsp:nvSpPr>
        <dsp:cNvPr id="0" name=""/>
        <dsp:cNvSpPr/>
      </dsp:nvSpPr>
      <dsp:spPr>
        <a:xfrm>
          <a:off x="4160878" y="2665553"/>
          <a:ext cx="1077301" cy="471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353"/>
              </a:lnTo>
              <a:lnTo>
                <a:pt x="1077301" y="314353"/>
              </a:lnTo>
              <a:lnTo>
                <a:pt x="1077301" y="47118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7E8E89-4A62-4A9C-8399-5FBE81B550E8}">
      <dsp:nvSpPr>
        <dsp:cNvPr id="0" name=""/>
        <dsp:cNvSpPr/>
      </dsp:nvSpPr>
      <dsp:spPr>
        <a:xfrm>
          <a:off x="3169101" y="2665553"/>
          <a:ext cx="991777" cy="471180"/>
        </a:xfrm>
        <a:custGeom>
          <a:avLst/>
          <a:gdLst/>
          <a:ahLst/>
          <a:cxnLst/>
          <a:rect l="0" t="0" r="0" b="0"/>
          <a:pathLst>
            <a:path>
              <a:moveTo>
                <a:pt x="991777" y="0"/>
              </a:moveTo>
              <a:lnTo>
                <a:pt x="991777" y="314353"/>
              </a:lnTo>
              <a:lnTo>
                <a:pt x="0" y="314353"/>
              </a:lnTo>
              <a:lnTo>
                <a:pt x="0" y="47118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70A125-6462-454A-AF9A-64BF3B536E4B}">
      <dsp:nvSpPr>
        <dsp:cNvPr id="0" name=""/>
        <dsp:cNvSpPr/>
      </dsp:nvSpPr>
      <dsp:spPr>
        <a:xfrm>
          <a:off x="2701662" y="1077060"/>
          <a:ext cx="1459215" cy="513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686"/>
              </a:lnTo>
              <a:lnTo>
                <a:pt x="1459215" y="356686"/>
              </a:lnTo>
              <a:lnTo>
                <a:pt x="1459215" y="5135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FF7075-7BA8-41AB-BE50-2D6D1CE92ADB}">
      <dsp:nvSpPr>
        <dsp:cNvPr id="0" name=""/>
        <dsp:cNvSpPr/>
      </dsp:nvSpPr>
      <dsp:spPr>
        <a:xfrm>
          <a:off x="658343" y="1077060"/>
          <a:ext cx="2043319" cy="492346"/>
        </a:xfrm>
        <a:custGeom>
          <a:avLst/>
          <a:gdLst/>
          <a:ahLst/>
          <a:cxnLst/>
          <a:rect l="0" t="0" r="0" b="0"/>
          <a:pathLst>
            <a:path>
              <a:moveTo>
                <a:pt x="2043319" y="0"/>
              </a:moveTo>
              <a:lnTo>
                <a:pt x="2043319" y="335519"/>
              </a:lnTo>
              <a:lnTo>
                <a:pt x="0" y="335519"/>
              </a:lnTo>
              <a:lnTo>
                <a:pt x="0" y="49234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3E1E31-A6E7-4E82-9939-2F3A5B264566}">
      <dsp:nvSpPr>
        <dsp:cNvPr id="0" name=""/>
        <dsp:cNvSpPr/>
      </dsp:nvSpPr>
      <dsp:spPr>
        <a:xfrm>
          <a:off x="1855221" y="2080"/>
          <a:ext cx="1692882" cy="1074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315477C-DAB3-40E3-BE0C-196CFC33CB29}">
      <dsp:nvSpPr>
        <dsp:cNvPr id="0" name=""/>
        <dsp:cNvSpPr/>
      </dsp:nvSpPr>
      <dsp:spPr>
        <a:xfrm>
          <a:off x="2043319" y="180773"/>
          <a:ext cx="1692882" cy="1074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Logam</a:t>
          </a:r>
          <a:endParaRPr lang="en-US" sz="2800" kern="1200" dirty="0"/>
        </a:p>
      </dsp:txBody>
      <dsp:txXfrm>
        <a:off x="2074804" y="212258"/>
        <a:ext cx="1629912" cy="1012010"/>
      </dsp:txXfrm>
    </dsp:sp>
    <dsp:sp modelId="{CF0A6CB7-1EAD-4303-84B4-E9C3D0861696}">
      <dsp:nvSpPr>
        <dsp:cNvPr id="0" name=""/>
        <dsp:cNvSpPr/>
      </dsp:nvSpPr>
      <dsp:spPr>
        <a:xfrm>
          <a:off x="-188098" y="1569407"/>
          <a:ext cx="1692882" cy="1074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A9675CF-E702-4E7E-A067-D8E298E2DE2A}">
      <dsp:nvSpPr>
        <dsp:cNvPr id="0" name=""/>
        <dsp:cNvSpPr/>
      </dsp:nvSpPr>
      <dsp:spPr>
        <a:xfrm>
          <a:off x="0" y="1748100"/>
          <a:ext cx="1692882" cy="1074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Non Ferrous</a:t>
          </a:r>
          <a:endParaRPr lang="en-US" sz="2800" kern="1200" dirty="0"/>
        </a:p>
      </dsp:txBody>
      <dsp:txXfrm>
        <a:off x="31485" y="1779585"/>
        <a:ext cx="1629912" cy="1012010"/>
      </dsp:txXfrm>
    </dsp:sp>
    <dsp:sp modelId="{351CCE8E-9F35-42E7-A6C9-4703C8014DC5}">
      <dsp:nvSpPr>
        <dsp:cNvPr id="0" name=""/>
        <dsp:cNvSpPr/>
      </dsp:nvSpPr>
      <dsp:spPr>
        <a:xfrm>
          <a:off x="3314437" y="1590573"/>
          <a:ext cx="1692882" cy="1074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DC85EC-65D2-40EB-9CF3-A2397767A4CB}">
      <dsp:nvSpPr>
        <dsp:cNvPr id="0" name=""/>
        <dsp:cNvSpPr/>
      </dsp:nvSpPr>
      <dsp:spPr>
        <a:xfrm>
          <a:off x="3502535" y="1769266"/>
          <a:ext cx="1692882" cy="1074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Ferrous</a:t>
          </a:r>
          <a:endParaRPr lang="en-US" sz="2800" kern="1200" dirty="0"/>
        </a:p>
      </dsp:txBody>
      <dsp:txXfrm>
        <a:off x="3534020" y="1800751"/>
        <a:ext cx="1629912" cy="1012010"/>
      </dsp:txXfrm>
    </dsp:sp>
    <dsp:sp modelId="{3CACFDC3-B08E-4BDF-B3C3-15D5D537AEA6}">
      <dsp:nvSpPr>
        <dsp:cNvPr id="0" name=""/>
        <dsp:cNvSpPr/>
      </dsp:nvSpPr>
      <dsp:spPr>
        <a:xfrm>
          <a:off x="2322660" y="3136734"/>
          <a:ext cx="1692882" cy="1074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FC8C54-C5C3-449B-904D-9CFA0D067144}">
      <dsp:nvSpPr>
        <dsp:cNvPr id="0" name=""/>
        <dsp:cNvSpPr/>
      </dsp:nvSpPr>
      <dsp:spPr>
        <a:xfrm>
          <a:off x="2510758" y="3315427"/>
          <a:ext cx="1692882" cy="1074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Cast iron</a:t>
          </a:r>
          <a:endParaRPr lang="en-US" sz="2800" kern="1200" dirty="0"/>
        </a:p>
      </dsp:txBody>
      <dsp:txXfrm>
        <a:off x="2542243" y="3346912"/>
        <a:ext cx="1629912" cy="1012010"/>
      </dsp:txXfrm>
    </dsp:sp>
    <dsp:sp modelId="{A5D6DE34-9718-457B-AD23-2BBC9CE21C8D}">
      <dsp:nvSpPr>
        <dsp:cNvPr id="0" name=""/>
        <dsp:cNvSpPr/>
      </dsp:nvSpPr>
      <dsp:spPr>
        <a:xfrm>
          <a:off x="4391738" y="3136734"/>
          <a:ext cx="1692882" cy="10749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7E0AA0-FD43-4F9B-87BD-E4D88C30621F}">
      <dsp:nvSpPr>
        <dsp:cNvPr id="0" name=""/>
        <dsp:cNvSpPr/>
      </dsp:nvSpPr>
      <dsp:spPr>
        <a:xfrm>
          <a:off x="4579836" y="3315427"/>
          <a:ext cx="1692882" cy="1074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Steel </a:t>
          </a:r>
          <a:endParaRPr lang="en-US" sz="2800" kern="1200" dirty="0"/>
        </a:p>
      </dsp:txBody>
      <dsp:txXfrm>
        <a:off x="4611321" y="3346912"/>
        <a:ext cx="1629912" cy="1012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10" y="211519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64807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dirty="0" smtClean="0"/>
              <a:t>MATERIAL TEKNIK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11960" y="6556221"/>
            <a:ext cx="3502152" cy="274215"/>
          </a:xfrm>
        </p:spPr>
        <p:txBody>
          <a:bodyPr/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16" descr="logo_uii_warn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122177"/>
            <a:ext cx="1200300" cy="161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1B2726E-B3F0-444E-9D10-532EDC43DA77}" type="datetimeFigureOut">
              <a:rPr lang="en-GB" smtClean="0"/>
              <a:t>01/03/2012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85042F9-84CD-4323-87A9-180388C391E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2348880"/>
            <a:ext cx="3546728" cy="170216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MATERIAL TEKNIK</a:t>
            </a:r>
            <a:endParaRPr lang="en-GB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1"/>
            <a:ext cx="3309803" cy="520088"/>
          </a:xfrm>
        </p:spPr>
        <p:txBody>
          <a:bodyPr>
            <a:noAutofit/>
          </a:bodyPr>
          <a:lstStyle/>
          <a:p>
            <a:r>
              <a:rPr lang="en-GB" b="1" dirty="0" smtClean="0"/>
              <a:t>PERTEMUAN KE II</a:t>
            </a:r>
          </a:p>
          <a:p>
            <a:r>
              <a:rPr lang="en-GB" b="1" dirty="0" smtClean="0"/>
              <a:t>KLASIFIKASI BAHAN TEKNIK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716016" y="5661248"/>
            <a:ext cx="3309803" cy="37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 err="1" smtClean="0"/>
              <a:t>Muchamad</a:t>
            </a:r>
            <a:r>
              <a:rPr lang="en-GB" b="1" dirty="0" smtClean="0"/>
              <a:t> </a:t>
            </a:r>
            <a:r>
              <a:rPr lang="en-GB" b="1" dirty="0" err="1" smtClean="0"/>
              <a:t>Sugarindra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101790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Komposisi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endParaRPr lang="en-US" dirty="0"/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9209285"/>
              </p:ext>
            </p:extLst>
          </p:nvPr>
        </p:nvGraphicFramePr>
        <p:xfrm>
          <a:off x="251520" y="1268760"/>
          <a:ext cx="8535936" cy="3826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CorelPhotoPaint.Image.11" r:id="rId3" imgW="5933333" imgH="2657143" progId="CorelPhotoPaint.Image.11">
                  <p:embed/>
                </p:oleObj>
              </mc:Choice>
              <mc:Fallback>
                <p:oleObj name="CorelPhotoPaint.Image.11" r:id="rId3" imgW="5933333" imgH="2657143" progId="CorelPhotoPaint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8535936" cy="38267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2148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tuang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96752"/>
            <a:ext cx="7776864" cy="4563869"/>
          </a:xfrm>
        </p:spPr>
        <p:txBody>
          <a:bodyPr>
            <a:normAutofit/>
          </a:bodyPr>
          <a:lstStyle/>
          <a:p>
            <a:r>
              <a:rPr lang="en-US" b="1" dirty="0" smtClean="0"/>
              <a:t>BESI TUANG PUTIH (WHITE CAST IRON)</a:t>
            </a:r>
          </a:p>
          <a:p>
            <a:r>
              <a:rPr lang="en-US" dirty="0" err="1" smtClean="0"/>
              <a:t>Karbon</a:t>
            </a:r>
            <a:r>
              <a:rPr lang="en-US" dirty="0" smtClean="0"/>
              <a:t> </a:t>
            </a:r>
            <a:r>
              <a:rPr lang="en-US" dirty="0" err="1"/>
              <a:t>berbentuk</a:t>
            </a:r>
            <a:r>
              <a:rPr lang="en-US" dirty="0"/>
              <a:t> </a:t>
            </a:r>
            <a:r>
              <a:rPr lang="en-US" dirty="0" err="1"/>
              <a:t>sementit</a:t>
            </a:r>
            <a:r>
              <a:rPr lang="en-US" dirty="0"/>
              <a:t> yang </a:t>
            </a:r>
            <a:r>
              <a:rPr lang="en-US" dirty="0" err="1"/>
              <a:t>keras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keras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 smtClean="0"/>
              <a:t>Mikrostrukturnya</a:t>
            </a:r>
            <a:r>
              <a:rPr lang="en-US" dirty="0" smtClean="0"/>
              <a:t>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karbida</a:t>
            </a:r>
            <a:r>
              <a:rPr lang="en-US" dirty="0" smtClean="0"/>
              <a:t> yang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berwarna</a:t>
            </a:r>
            <a:r>
              <a:rPr lang="en-US" dirty="0" smtClean="0"/>
              <a:t> </a:t>
            </a:r>
            <a:r>
              <a:rPr lang="en-US" dirty="0" err="1" smtClean="0"/>
              <a:t>putih</a:t>
            </a:r>
            <a:endParaRPr lang="en-US" dirty="0" smtClean="0"/>
          </a:p>
          <a:p>
            <a:endParaRPr lang="en-US" dirty="0" smtClean="0"/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6224"/>
            <a:ext cx="74009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088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7209249" cy="4563869"/>
          </a:xfrm>
        </p:spPr>
        <p:txBody>
          <a:bodyPr/>
          <a:lstStyle/>
          <a:p>
            <a:r>
              <a:rPr lang="en-US" b="1" dirty="0"/>
              <a:t>BESI TUANG MAMPU TEMPA (MALLEABLE CAST IRON</a:t>
            </a:r>
            <a:r>
              <a:rPr lang="en-US" b="1" dirty="0" smtClean="0"/>
              <a:t>).</a:t>
            </a:r>
          </a:p>
          <a:p>
            <a:pPr lvl="1"/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/>
              <a:t>Tuang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r>
              <a:rPr lang="en-US" dirty="0"/>
              <a:t> </a:t>
            </a:r>
            <a:r>
              <a:rPr lang="en-US" dirty="0" err="1"/>
              <a:t>Putih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heat treatment </a:t>
            </a:r>
            <a:r>
              <a:rPr lang="en-US" dirty="0" err="1" smtClean="0"/>
              <a:t>kembali</a:t>
            </a:r>
            <a:endParaRPr lang="en-US" dirty="0" smtClean="0"/>
          </a:p>
          <a:p>
            <a:pPr lvl="1"/>
            <a:r>
              <a:rPr lang="en-US" dirty="0" err="1" smtClean="0"/>
              <a:t>Tujuannya</a:t>
            </a:r>
            <a:r>
              <a:rPr lang="en-US" dirty="0" smtClean="0"/>
              <a:t> </a:t>
            </a:r>
            <a:r>
              <a:rPr lang="en-US" dirty="0" err="1" smtClean="0"/>
              <a:t>menguraikan</a:t>
            </a:r>
            <a:r>
              <a:rPr lang="en-US" dirty="0" smtClean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gumpalan</a:t>
            </a:r>
            <a:r>
              <a:rPr lang="en-US" dirty="0"/>
              <a:t> </a:t>
            </a:r>
            <a:r>
              <a:rPr lang="en-US" dirty="0" err="1"/>
              <a:t>graphit</a:t>
            </a:r>
            <a:r>
              <a:rPr lang="en-US" dirty="0"/>
              <a:t> (Fe3C)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terurai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matriks</a:t>
            </a:r>
            <a:r>
              <a:rPr lang="en-US" dirty="0"/>
              <a:t> Ferrite, Pearlite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Martensite</a:t>
            </a:r>
            <a:r>
              <a:rPr lang="en-US" dirty="0"/>
              <a:t>. </a:t>
            </a:r>
            <a:endParaRPr lang="en-US" dirty="0" smtClean="0"/>
          </a:p>
          <a:p>
            <a:pPr lvl="1"/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/>
              <a:t>sifat</a:t>
            </a:r>
            <a:r>
              <a:rPr lang="en-US" dirty="0"/>
              <a:t> yang </a:t>
            </a:r>
            <a:r>
              <a:rPr lang="en-US" dirty="0" err="1"/>
              <a:t>mirip</a:t>
            </a:r>
            <a:r>
              <a:rPr lang="en-US" dirty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/>
              <a:t>Baja</a:t>
            </a:r>
          </a:p>
        </p:txBody>
      </p:sp>
    </p:spTree>
    <p:extLst>
      <p:ext uri="{BB962C8B-B14F-4D97-AF65-F5344CB8AC3E}">
        <p14:creationId xmlns:p14="http://schemas.microsoft.com/office/powerpoint/2010/main" val="1361955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7209249" cy="4563869"/>
          </a:xfrm>
        </p:spPr>
        <p:txBody>
          <a:bodyPr/>
          <a:lstStyle/>
          <a:p>
            <a:r>
              <a:rPr lang="en-US" b="1" dirty="0" err="1" smtClean="0"/>
              <a:t>Besi</a:t>
            </a:r>
            <a:r>
              <a:rPr lang="en-US" b="1" dirty="0" smtClean="0"/>
              <a:t> </a:t>
            </a:r>
            <a:r>
              <a:rPr lang="en-US" b="1" dirty="0" err="1" smtClean="0"/>
              <a:t>tuang</a:t>
            </a:r>
            <a:r>
              <a:rPr lang="en-US" b="1" dirty="0" smtClean="0"/>
              <a:t> </a:t>
            </a:r>
            <a:r>
              <a:rPr lang="en-US" b="1" dirty="0" err="1" smtClean="0"/>
              <a:t>kelabu</a:t>
            </a:r>
            <a:r>
              <a:rPr lang="en-US" b="1" dirty="0" smtClean="0"/>
              <a:t> (grey cast iron)</a:t>
            </a:r>
          </a:p>
          <a:p>
            <a:pPr lvl="1"/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dijumpai</a:t>
            </a:r>
            <a:r>
              <a:rPr lang="en-US" dirty="0"/>
              <a:t> (</a:t>
            </a:r>
            <a:r>
              <a:rPr lang="en-US" dirty="0" err="1"/>
              <a:t>sekitar</a:t>
            </a:r>
            <a:r>
              <a:rPr lang="en-US" dirty="0"/>
              <a:t> 70%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r>
              <a:rPr lang="en-US" dirty="0"/>
              <a:t> </a:t>
            </a:r>
            <a:r>
              <a:rPr lang="en-US" dirty="0" err="1"/>
              <a:t>berwarna</a:t>
            </a:r>
            <a:r>
              <a:rPr lang="en-US" dirty="0"/>
              <a:t> </a:t>
            </a:r>
            <a:r>
              <a:rPr lang="en-US" dirty="0" err="1"/>
              <a:t>abu-abu</a:t>
            </a:r>
            <a:r>
              <a:rPr lang="en-US" dirty="0"/>
              <a:t>). </a:t>
            </a:r>
            <a:endParaRPr lang="en-US" dirty="0" smtClean="0"/>
          </a:p>
          <a:p>
            <a:pPr lvl="1"/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/>
              <a:t>graphite yang </a:t>
            </a:r>
            <a:r>
              <a:rPr lang="en-US" dirty="0" err="1"/>
              <a:t>berbentuk</a:t>
            </a:r>
            <a:r>
              <a:rPr lang="en-US" dirty="0"/>
              <a:t> FLAKE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/>
              <a:t>tariknya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begitu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keuletannya</a:t>
            </a:r>
            <a:r>
              <a:rPr lang="en-US" dirty="0"/>
              <a:t> </a:t>
            </a:r>
            <a:r>
              <a:rPr lang="en-US" dirty="0" err="1"/>
              <a:t>rendah</a:t>
            </a:r>
            <a:r>
              <a:rPr lang="en-US" dirty="0"/>
              <a:t> </a:t>
            </a:r>
            <a:r>
              <a:rPr lang="en-US" dirty="0" err="1"/>
              <a:t>sekali</a:t>
            </a:r>
            <a:r>
              <a:rPr lang="en-US" dirty="0"/>
              <a:t> (Nil Ductility)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97373"/>
            <a:ext cx="6440169" cy="328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133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tuang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7848872" cy="4563869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BESI TUANG NODULAR (NODULAR </a:t>
            </a:r>
            <a:r>
              <a:rPr lang="en-US" b="1" dirty="0" smtClean="0"/>
              <a:t>CAST IRON)</a:t>
            </a:r>
          </a:p>
          <a:p>
            <a:pPr lvl="1"/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perpaduan</a:t>
            </a:r>
            <a:r>
              <a:rPr lang="en-US" dirty="0" smtClean="0"/>
              <a:t> </a:t>
            </a:r>
            <a:r>
              <a:rPr lang="en-US" dirty="0"/>
              <a:t>BESI TUANG KELABU. </a:t>
            </a:r>
            <a:endParaRPr lang="en-US" dirty="0" smtClean="0"/>
          </a:p>
          <a:p>
            <a:pPr lvl="1"/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/>
              <a:t>graphite FLAKE </a:t>
            </a:r>
            <a:r>
              <a:rPr lang="en-US" dirty="0" err="1"/>
              <a:t>dimana</a:t>
            </a:r>
            <a:r>
              <a:rPr lang="en-US" dirty="0"/>
              <a:t> </a:t>
            </a:r>
            <a:r>
              <a:rPr lang="en-US" dirty="0" err="1"/>
              <a:t>ujung</a:t>
            </a:r>
            <a:r>
              <a:rPr lang="en-US" dirty="0"/>
              <a:t> – </a:t>
            </a:r>
            <a:r>
              <a:rPr lang="en-US" dirty="0" err="1"/>
              <a:t>ujung</a:t>
            </a:r>
            <a:r>
              <a:rPr lang="en-US" dirty="0"/>
              <a:t> FLAKE </a:t>
            </a:r>
            <a:r>
              <a:rPr lang="en-US" dirty="0" err="1"/>
              <a:t>berbentuk</a:t>
            </a:r>
            <a:r>
              <a:rPr lang="en-US" dirty="0"/>
              <a:t> TAKIK-AN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KETANGGUHAN, KEULETAN &amp; KEKUATAN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LEBIH BAIK, </a:t>
            </a:r>
            <a:r>
              <a:rPr lang="en-US" dirty="0" err="1"/>
              <a:t>maka</a:t>
            </a:r>
            <a:r>
              <a:rPr lang="en-US" dirty="0"/>
              <a:t> graphite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berbentuk</a:t>
            </a:r>
            <a:r>
              <a:rPr lang="en-US" dirty="0"/>
              <a:t> BOLA (SPHEROID)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menambahkan</a:t>
            </a:r>
            <a:r>
              <a:rPr lang="en-US" dirty="0"/>
              <a:t> </a:t>
            </a:r>
            <a:r>
              <a:rPr lang="en-US" dirty="0" err="1"/>
              <a:t>sedikit</a:t>
            </a:r>
            <a:r>
              <a:rPr lang="en-US" dirty="0"/>
              <a:t> INOCULATING AGENT, </a:t>
            </a:r>
            <a:r>
              <a:rPr lang="en-US" dirty="0" err="1"/>
              <a:t>seperti</a:t>
            </a:r>
            <a:r>
              <a:rPr lang="en-US" dirty="0"/>
              <a:t> Magnesium </a:t>
            </a:r>
            <a:r>
              <a:rPr lang="en-US" dirty="0" err="1"/>
              <a:t>atau</a:t>
            </a:r>
            <a:r>
              <a:rPr lang="en-US" dirty="0"/>
              <a:t> calcium silicide. </a:t>
            </a:r>
            <a:endParaRPr lang="en-US" dirty="0" smtClean="0"/>
          </a:p>
          <a:p>
            <a:pPr lvl="1"/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keuletan</a:t>
            </a:r>
            <a:r>
              <a:rPr lang="en-US" dirty="0" smtClean="0"/>
              <a:t> yang </a:t>
            </a:r>
            <a:r>
              <a:rPr lang="en-US" dirty="0" err="1" smtClean="0"/>
              <a:t>tinggi</a:t>
            </a:r>
            <a:r>
              <a:rPr lang="en-US" dirty="0" smtClean="0"/>
              <a:t> (</a:t>
            </a:r>
            <a:r>
              <a:rPr lang="en-US" i="1" dirty="0" smtClean="0"/>
              <a:t>Ductile Cast Iron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74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Baja / steel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68760"/>
            <a:ext cx="7416824" cy="4968552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paduan</a:t>
            </a:r>
            <a:endParaRPr lang="en-US" dirty="0" smtClean="0"/>
          </a:p>
          <a:p>
            <a:pPr marL="365760" lvl="1" indent="0" algn="just">
              <a:buNone/>
            </a:pPr>
            <a:r>
              <a:rPr lang="en-US" sz="2400" dirty="0" err="1" smtClean="0"/>
              <a:t>logam</a:t>
            </a:r>
            <a:r>
              <a:rPr lang="en-US" sz="2400" dirty="0" smtClean="0"/>
              <a:t> </a:t>
            </a:r>
            <a:r>
              <a:rPr lang="en-US" sz="2400" dirty="0" err="1" smtClean="0"/>
              <a:t>besi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</a:t>
            </a:r>
            <a:r>
              <a:rPr lang="en-US" sz="2400" dirty="0" smtClean="0"/>
              <a:t> </a:t>
            </a:r>
            <a:r>
              <a:rPr lang="en-US" sz="2400" dirty="0" err="1" smtClean="0"/>
              <a:t>karbon</a:t>
            </a:r>
            <a:endParaRPr lang="en-US" sz="2400" dirty="0" smtClean="0"/>
          </a:p>
          <a:p>
            <a:pPr algn="just"/>
            <a:r>
              <a:rPr lang="en-US" dirty="0" err="1"/>
              <a:t>Kandungan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baja</a:t>
            </a:r>
            <a:r>
              <a:rPr lang="en-US" dirty="0"/>
              <a:t> </a:t>
            </a:r>
            <a:r>
              <a:rPr lang="en-US" dirty="0" err="1"/>
              <a:t>berkisar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0.2% </a:t>
            </a:r>
            <a:r>
              <a:rPr lang="en-US" dirty="0" err="1"/>
              <a:t>hingga</a:t>
            </a:r>
            <a:r>
              <a:rPr lang="en-US" dirty="0"/>
              <a:t> 2.1% </a:t>
            </a:r>
            <a:endParaRPr lang="en-US" dirty="0" smtClean="0"/>
          </a:p>
          <a:p>
            <a:pPr algn="just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baja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pengeras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mencegah</a:t>
            </a:r>
            <a:r>
              <a:rPr lang="en-US" dirty="0"/>
              <a:t> </a:t>
            </a:r>
            <a:r>
              <a:rPr lang="en-US" dirty="0" err="1"/>
              <a:t>dislokasi</a:t>
            </a:r>
            <a:r>
              <a:rPr lang="en-US" dirty="0"/>
              <a:t> </a:t>
            </a:r>
            <a:r>
              <a:rPr lang="en-US" dirty="0" err="1"/>
              <a:t>bergeser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kisi</a:t>
            </a:r>
            <a:r>
              <a:rPr lang="en-US" dirty="0"/>
              <a:t> </a:t>
            </a:r>
            <a:r>
              <a:rPr lang="en-US" dirty="0" err="1"/>
              <a:t>kristal</a:t>
            </a:r>
            <a:r>
              <a:rPr lang="en-US" dirty="0"/>
              <a:t> (crystal lattice) atom </a:t>
            </a:r>
            <a:r>
              <a:rPr lang="en-US" dirty="0" err="1" smtClean="0"/>
              <a:t>besi</a:t>
            </a:r>
            <a:endParaRPr lang="en-US" dirty="0" smtClean="0"/>
          </a:p>
          <a:p>
            <a:pPr algn="just"/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paduan</a:t>
            </a:r>
            <a:r>
              <a:rPr lang="en-US" dirty="0"/>
              <a:t> lain yang </a:t>
            </a:r>
            <a:r>
              <a:rPr lang="en-US" dirty="0" err="1"/>
              <a:t>biasa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(titanium), </a:t>
            </a:r>
            <a:r>
              <a:rPr lang="en-US" dirty="0" err="1"/>
              <a:t>krom</a:t>
            </a:r>
            <a:r>
              <a:rPr lang="en-US" dirty="0"/>
              <a:t> (chromium), </a:t>
            </a:r>
            <a:r>
              <a:rPr lang="en-US" dirty="0" err="1"/>
              <a:t>nikel</a:t>
            </a:r>
            <a:r>
              <a:rPr lang="en-US" dirty="0"/>
              <a:t>, vanadium, cobalt </a:t>
            </a:r>
            <a:r>
              <a:rPr lang="en-US" dirty="0" err="1"/>
              <a:t>dan</a:t>
            </a:r>
            <a:r>
              <a:rPr lang="en-US" dirty="0"/>
              <a:t> tungsten (wolfram)</a:t>
            </a:r>
          </a:p>
        </p:txBody>
      </p:sp>
    </p:spTree>
    <p:extLst>
      <p:ext uri="{BB962C8B-B14F-4D97-AF65-F5344CB8AC3E}">
        <p14:creationId xmlns:p14="http://schemas.microsoft.com/office/powerpoint/2010/main" val="108472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Klasifikasi</a:t>
            </a:r>
            <a:r>
              <a:rPr lang="en-US" dirty="0" smtClean="0"/>
              <a:t> </a:t>
            </a:r>
            <a:r>
              <a:rPr lang="en-US" dirty="0" err="1" smtClean="0"/>
              <a:t>baja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7776864" cy="504056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komposisi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smtClean="0"/>
              <a:t>Baja </a:t>
            </a:r>
            <a:r>
              <a:rPr lang="en-US" dirty="0" err="1" smtClean="0"/>
              <a:t>karbon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smtClean="0"/>
              <a:t>Baja </a:t>
            </a:r>
            <a:r>
              <a:rPr lang="en-US" dirty="0" err="1" smtClean="0"/>
              <a:t>tahan</a:t>
            </a:r>
            <a:r>
              <a:rPr lang="en-US" dirty="0" smtClean="0"/>
              <a:t> karat</a:t>
            </a:r>
          </a:p>
          <a:p>
            <a:r>
              <a:rPr lang="en-US" dirty="0" err="1"/>
              <a:t>Berdasarkan</a:t>
            </a:r>
            <a:r>
              <a:rPr lang="en-US" dirty="0"/>
              <a:t> proses </a:t>
            </a:r>
            <a:r>
              <a:rPr lang="en-US" dirty="0" err="1" smtClean="0"/>
              <a:t>pembuatan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Tanur</a:t>
            </a:r>
            <a:r>
              <a:rPr lang="en-US" dirty="0" smtClean="0"/>
              <a:t> </a:t>
            </a:r>
            <a:r>
              <a:rPr lang="en-US" dirty="0" err="1" smtClean="0"/>
              <a:t>baja</a:t>
            </a:r>
            <a:r>
              <a:rPr lang="en-US" dirty="0" smtClean="0"/>
              <a:t> </a:t>
            </a:r>
            <a:r>
              <a:rPr lang="en-US" dirty="0" err="1" smtClean="0"/>
              <a:t>terbuka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Dapur</a:t>
            </a:r>
            <a:r>
              <a:rPr lang="en-US" dirty="0" smtClean="0"/>
              <a:t> </a:t>
            </a:r>
            <a:r>
              <a:rPr lang="en-US" dirty="0" err="1" smtClean="0"/>
              <a:t>listrik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smtClean="0"/>
              <a:t>Proses </a:t>
            </a:r>
            <a:r>
              <a:rPr lang="en-US" dirty="0" err="1" smtClean="0"/>
              <a:t>oksida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endParaRPr lang="en-US" dirty="0" smtClean="0"/>
          </a:p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 smtClean="0"/>
              <a:t>produk</a:t>
            </a:r>
            <a:endParaRPr lang="sv-SE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Pelat</a:t>
            </a:r>
            <a:r>
              <a:rPr lang="en-US" dirty="0" smtClean="0"/>
              <a:t> </a:t>
            </a:r>
            <a:r>
              <a:rPr lang="en-US" dirty="0" err="1" smtClean="0"/>
              <a:t>batangan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Tabung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Lembaran</a:t>
            </a:r>
            <a:endParaRPr lang="en-US" dirty="0" smtClean="0"/>
          </a:p>
          <a:p>
            <a:pPr marL="822960" lvl="1" indent="-457200">
              <a:buFont typeface="+mj-lt"/>
              <a:buAutoNum type="arabicPeriod"/>
            </a:pPr>
            <a:r>
              <a:rPr lang="en-US" dirty="0" smtClean="0"/>
              <a:t>Pita</a:t>
            </a:r>
          </a:p>
          <a:p>
            <a:pPr marL="822960" lvl="1" indent="-457200">
              <a:buFont typeface="+mj-lt"/>
              <a:buAutoNum type="arabicPeriod"/>
            </a:pP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sruktural</a:t>
            </a:r>
            <a:endParaRPr lang="en-US" dirty="0" smtClean="0"/>
          </a:p>
        </p:txBody>
      </p:sp>
      <p:sp>
        <p:nvSpPr>
          <p:cNvPr id="4" name="Right Brace 3"/>
          <p:cNvSpPr/>
          <p:nvPr/>
        </p:nvSpPr>
        <p:spPr>
          <a:xfrm>
            <a:off x="4067944" y="1772816"/>
            <a:ext cx="216024" cy="50405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27984" y="1862051"/>
            <a:ext cx="179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Baja </a:t>
            </a:r>
            <a:r>
              <a:rPr lang="en-US" sz="2000" dirty="0" err="1" smtClean="0"/>
              <a:t>paduan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2438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Klasifikasi</a:t>
            </a:r>
            <a:r>
              <a:rPr lang="en-US" dirty="0"/>
              <a:t> </a:t>
            </a:r>
            <a:r>
              <a:rPr lang="en-US" dirty="0" err="1"/>
              <a:t>baja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340768"/>
            <a:ext cx="7065233" cy="4491861"/>
          </a:xfrm>
        </p:spPr>
        <p:txBody>
          <a:bodyPr>
            <a:norm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mikro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/>
              <a:t>Feritik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/>
              <a:t>Perlitik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/>
              <a:t>Martensitik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 err="1"/>
              <a:t>austenitik</a:t>
            </a:r>
            <a:endParaRPr lang="en-US" dirty="0"/>
          </a:p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kegunaan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konstruksi</a:t>
            </a:r>
            <a:r>
              <a:rPr lang="en-US" dirty="0"/>
              <a:t> </a:t>
            </a:r>
          </a:p>
          <a:p>
            <a:pPr marL="822960" lvl="1" indent="-457200">
              <a:buFont typeface="+mj-lt"/>
              <a:buAutoNum type="arabicPeriod"/>
            </a:pPr>
            <a:r>
              <a:rPr lang="en-US" dirty="0"/>
              <a:t>Baja </a:t>
            </a:r>
            <a:r>
              <a:rPr lang="en-US" dirty="0" err="1"/>
              <a:t>struktural</a:t>
            </a:r>
            <a:endParaRPr lang="en-US" dirty="0"/>
          </a:p>
          <a:p>
            <a:pPr marL="822960" lvl="1" indent="-457200">
              <a:buFont typeface="+mj-lt"/>
              <a:buAutoNum type="arabicPeriod"/>
            </a:pPr>
            <a:r>
              <a:rPr lang="en-US" dirty="0"/>
              <a:t>Baja non </a:t>
            </a:r>
            <a:r>
              <a:rPr lang="en-US" dirty="0" err="1"/>
              <a:t>struktural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70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842493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39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Macam-macam</a:t>
            </a:r>
            <a:r>
              <a:rPr lang="en-US" sz="2800" dirty="0" smtClean="0"/>
              <a:t> </a:t>
            </a:r>
            <a:r>
              <a:rPr lang="en-US" sz="2800" dirty="0" err="1" smtClean="0"/>
              <a:t>struktur</a:t>
            </a:r>
            <a:r>
              <a:rPr lang="en-US" sz="2800" dirty="0" smtClean="0"/>
              <a:t> </a:t>
            </a:r>
            <a:r>
              <a:rPr lang="en-US" sz="2800" dirty="0" err="1" smtClean="0"/>
              <a:t>baja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137241" cy="4563869"/>
          </a:xfrm>
        </p:spPr>
        <p:txBody>
          <a:bodyPr>
            <a:normAutofit/>
          </a:bodyPr>
          <a:lstStyle/>
          <a:p>
            <a:r>
              <a:rPr lang="en-US" dirty="0" err="1"/>
              <a:t>ferit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larutan</a:t>
            </a:r>
            <a:r>
              <a:rPr lang="en-US" dirty="0"/>
              <a:t> </a:t>
            </a:r>
            <a:r>
              <a:rPr lang="en-US" dirty="0" err="1"/>
              <a:t>padat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paduan</a:t>
            </a:r>
            <a:r>
              <a:rPr lang="en-US" dirty="0"/>
              <a:t> </a:t>
            </a:r>
            <a:r>
              <a:rPr lang="en-US" dirty="0" err="1"/>
              <a:t>lainya</a:t>
            </a:r>
            <a:r>
              <a:rPr lang="en-US" dirty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/>
              <a:t>kubus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/>
              <a:t>(Fe). </a:t>
            </a:r>
            <a:r>
              <a:rPr lang="en-US" dirty="0" err="1"/>
              <a:t>Ferit</a:t>
            </a:r>
            <a:r>
              <a:rPr lang="en-US" dirty="0"/>
              <a:t>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proses </a:t>
            </a:r>
            <a:r>
              <a:rPr lang="en-US" dirty="0" err="1" smtClean="0"/>
              <a:t>pendinginan</a:t>
            </a:r>
            <a:r>
              <a:rPr lang="en-US" dirty="0" smtClean="0"/>
              <a:t> yang </a:t>
            </a:r>
            <a:r>
              <a:rPr lang="en-US" dirty="0" err="1"/>
              <a:t>lambat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austenit</a:t>
            </a:r>
            <a:r>
              <a:rPr lang="en-US" dirty="0"/>
              <a:t> </a:t>
            </a:r>
            <a:r>
              <a:rPr lang="en-US" dirty="0" err="1"/>
              <a:t>baja</a:t>
            </a:r>
            <a:r>
              <a:rPr lang="en-US" dirty="0"/>
              <a:t> </a:t>
            </a:r>
            <a:r>
              <a:rPr lang="en-US" dirty="0" err="1"/>
              <a:t>hypotektoid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A3 </a:t>
            </a:r>
            <a:r>
              <a:rPr lang="en-US" dirty="0" smtClean="0"/>
              <a:t>. </a:t>
            </a:r>
            <a:r>
              <a:rPr lang="en-US" dirty="0" err="1" smtClean="0"/>
              <a:t>ferit</a:t>
            </a:r>
            <a:r>
              <a:rPr lang="en-US" dirty="0" smtClean="0"/>
              <a:t> </a:t>
            </a:r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lunak</a:t>
            </a:r>
            <a:r>
              <a:rPr lang="en-US" dirty="0"/>
              <a:t> ,</a:t>
            </a:r>
            <a:r>
              <a:rPr lang="en-US" dirty="0" err="1"/>
              <a:t>ulet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kekerasan</a:t>
            </a:r>
            <a:r>
              <a:rPr lang="en-US" dirty="0"/>
              <a:t> </a:t>
            </a:r>
            <a:r>
              <a:rPr lang="en-US" dirty="0" err="1" smtClean="0"/>
              <a:t>sekitar</a:t>
            </a:r>
            <a:r>
              <a:rPr lang="en-US" dirty="0"/>
              <a:t> </a:t>
            </a:r>
            <a:r>
              <a:rPr lang="en-US" dirty="0" smtClean="0"/>
              <a:t>70 </a:t>
            </a:r>
            <a:r>
              <a:rPr lang="en-US" dirty="0"/>
              <a:t>- 100 BHN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konduktifitas</a:t>
            </a:r>
            <a:r>
              <a:rPr lang="en-US" dirty="0"/>
              <a:t> yang </a:t>
            </a:r>
            <a:r>
              <a:rPr lang="en-US" dirty="0" err="1"/>
              <a:t>tinggi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3140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702474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STANDAR KOMPETENSI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00808"/>
            <a:ext cx="7499176" cy="3845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b-NO" sz="2800" dirty="0" smtClean="0"/>
          </a:p>
          <a:p>
            <a:pPr marL="0" indent="0" algn="ctr">
              <a:buNone/>
            </a:pPr>
            <a:r>
              <a:rPr lang="nb-NO" sz="2800" dirty="0"/>
              <a:t>Mahasiswa dapat menjelaskan </a:t>
            </a:r>
            <a:r>
              <a:rPr lang="id-ID" sz="2800" dirty="0" smtClean="0"/>
              <a:t>tentang</a:t>
            </a:r>
            <a:r>
              <a:rPr lang="en-US" sz="2800" dirty="0"/>
              <a:t> </a:t>
            </a:r>
            <a:r>
              <a:rPr lang="en-US" sz="2800" dirty="0" err="1" smtClean="0"/>
              <a:t>klasifikasi</a:t>
            </a:r>
            <a:r>
              <a:rPr lang="en-US" sz="2800" dirty="0" smtClean="0"/>
              <a:t> material </a:t>
            </a:r>
            <a:r>
              <a:rPr lang="en-US" sz="2800" dirty="0" err="1" smtClean="0"/>
              <a:t>teknik</a:t>
            </a:r>
            <a:r>
              <a:rPr lang="en-US" sz="2800" dirty="0" smtClean="0"/>
              <a:t> </a:t>
            </a:r>
            <a:r>
              <a:rPr lang="en-US" sz="2800" dirty="0" err="1" smtClean="0"/>
              <a:t>sebagai</a:t>
            </a:r>
            <a:r>
              <a:rPr lang="en-US" sz="2800" dirty="0" smtClean="0"/>
              <a:t> </a:t>
            </a:r>
            <a:r>
              <a:rPr lang="en-US" sz="2800" dirty="0" err="1" smtClean="0"/>
              <a:t>bahan</a:t>
            </a:r>
            <a:r>
              <a:rPr lang="en-US" sz="2800" dirty="0" smtClean="0"/>
              <a:t> </a:t>
            </a:r>
            <a:r>
              <a:rPr lang="en-US" sz="2800" dirty="0" err="1" smtClean="0"/>
              <a:t>perencanaan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87612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Macam-macam</a:t>
            </a:r>
            <a:r>
              <a:rPr lang="en-US" sz="2800" dirty="0" smtClean="0"/>
              <a:t> </a:t>
            </a:r>
            <a:r>
              <a:rPr lang="en-US" sz="2800" dirty="0" err="1" smtClean="0"/>
              <a:t>struktur</a:t>
            </a:r>
            <a:r>
              <a:rPr lang="en-US" sz="2800" dirty="0" smtClean="0"/>
              <a:t> </a:t>
            </a:r>
            <a:r>
              <a:rPr lang="en-US" sz="2800" dirty="0" err="1" smtClean="0"/>
              <a:t>baja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137241" cy="4563869"/>
          </a:xfrm>
        </p:spPr>
        <p:txBody>
          <a:bodyPr>
            <a:normAutofit/>
          </a:bodyPr>
          <a:lstStyle/>
          <a:p>
            <a:r>
              <a:rPr lang="en-US" dirty="0" err="1"/>
              <a:t>Sementit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senyawa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yang </a:t>
            </a:r>
            <a:r>
              <a:rPr lang="en-US" dirty="0" err="1" smtClean="0"/>
              <a:t>umum</a:t>
            </a:r>
            <a:r>
              <a:rPr lang="en-US" dirty="0" smtClean="0"/>
              <a:t> </a:t>
            </a:r>
            <a:r>
              <a:rPr lang="en-US" dirty="0" err="1" smtClean="0"/>
              <a:t>dikenal</a:t>
            </a:r>
            <a:r>
              <a:rPr lang="en-US" dirty="0" smtClean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karbida</a:t>
            </a:r>
            <a:r>
              <a:rPr lang="en-US" dirty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prosentase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6,67%C. </a:t>
            </a:r>
            <a:r>
              <a:rPr lang="en-US" dirty="0" smtClean="0"/>
              <a:t>yang </a:t>
            </a:r>
            <a:r>
              <a:rPr lang="en-US" dirty="0" err="1" smtClean="0"/>
              <a:t>bersifat</a:t>
            </a:r>
            <a:r>
              <a:rPr lang="en-US" dirty="0" smtClean="0"/>
              <a:t> </a:t>
            </a:r>
            <a:r>
              <a:rPr lang="en-US" dirty="0" err="1"/>
              <a:t>keras</a:t>
            </a:r>
            <a:r>
              <a:rPr lang="en-US" dirty="0"/>
              <a:t> </a:t>
            </a:r>
            <a:r>
              <a:rPr lang="en-US" dirty="0" err="1" smtClean="0"/>
              <a:t>sekitar</a:t>
            </a:r>
            <a:r>
              <a:rPr lang="en-US" dirty="0"/>
              <a:t> </a:t>
            </a:r>
            <a:r>
              <a:rPr lang="en-US" dirty="0" smtClean="0"/>
              <a:t>5 </a:t>
            </a:r>
            <a:r>
              <a:rPr lang="en-US" dirty="0"/>
              <a:t>–  68 HRC </a:t>
            </a:r>
            <a:r>
              <a:rPr lang="en-US" dirty="0" smtClean="0"/>
              <a:t> </a:t>
            </a:r>
          </a:p>
          <a:p>
            <a:r>
              <a:rPr lang="en-US" dirty="0" err="1"/>
              <a:t>Perlit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campuran</a:t>
            </a:r>
            <a:r>
              <a:rPr lang="en-US" dirty="0"/>
              <a:t> </a:t>
            </a:r>
            <a:r>
              <a:rPr lang="en-US" dirty="0" err="1"/>
              <a:t>sementit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ferit</a:t>
            </a:r>
            <a:r>
              <a:rPr lang="en-US" dirty="0"/>
              <a:t> yang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 err="1"/>
              <a:t>sekitar</a:t>
            </a:r>
            <a:r>
              <a:rPr lang="en-US" dirty="0"/>
              <a:t> 10-30HRC . </a:t>
            </a:r>
            <a:r>
              <a:rPr lang="en-US" dirty="0" err="1"/>
              <a:t>Perlit</a:t>
            </a:r>
            <a:r>
              <a:rPr lang="en-US" dirty="0"/>
              <a:t> yang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sedikit</a:t>
            </a:r>
            <a:r>
              <a:rPr lang="en-US" dirty="0"/>
              <a:t> </a:t>
            </a:r>
            <a:r>
              <a:rPr lang="en-US" dirty="0" err="1" smtClean="0"/>
              <a:t>dibawah</a:t>
            </a:r>
            <a:r>
              <a:rPr lang="en-US" dirty="0" smtClean="0"/>
              <a:t> </a:t>
            </a:r>
            <a:r>
              <a:rPr lang="en-US" dirty="0" err="1" smtClean="0"/>
              <a:t>temperatur</a:t>
            </a:r>
            <a:r>
              <a:rPr lang="en-US" dirty="0" smtClean="0"/>
              <a:t> </a:t>
            </a:r>
            <a:r>
              <a:rPr lang="en-US" dirty="0" err="1"/>
              <a:t>eutektoid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kekerasan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rendah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/>
              <a:t> </a:t>
            </a:r>
            <a:r>
              <a:rPr lang="en-US" dirty="0" err="1" smtClean="0"/>
              <a:t>memerlukan</a:t>
            </a:r>
            <a:r>
              <a:rPr lang="en-US" dirty="0" smtClean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inkubasi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71931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/>
              <a:t>Macam-macam</a:t>
            </a:r>
            <a:r>
              <a:rPr lang="en-US" sz="2800" dirty="0" smtClean="0"/>
              <a:t> </a:t>
            </a:r>
            <a:r>
              <a:rPr lang="en-US" sz="2800" dirty="0" err="1" smtClean="0"/>
              <a:t>struktur</a:t>
            </a:r>
            <a:r>
              <a:rPr lang="en-US" sz="2800" dirty="0" smtClean="0"/>
              <a:t> </a:t>
            </a:r>
            <a:r>
              <a:rPr lang="en-US" sz="2800" dirty="0" err="1" smtClean="0"/>
              <a:t>baja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137241" cy="4563869"/>
          </a:xfrm>
        </p:spPr>
        <p:txBody>
          <a:bodyPr>
            <a:normAutofit/>
          </a:bodyPr>
          <a:lstStyle/>
          <a:p>
            <a:r>
              <a:rPr lang="en-US" dirty="0" err="1"/>
              <a:t>Bainit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fasa</a:t>
            </a:r>
            <a:r>
              <a:rPr lang="en-US" dirty="0"/>
              <a:t> yang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stabil</a:t>
            </a:r>
            <a:r>
              <a:rPr lang="en-US" dirty="0"/>
              <a:t> yang </a:t>
            </a:r>
            <a:r>
              <a:rPr lang="en-US" dirty="0" err="1"/>
              <a:t>diperoleh</a:t>
            </a:r>
            <a:r>
              <a:rPr lang="en-US" dirty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austenit</a:t>
            </a:r>
            <a:r>
              <a:rPr lang="en-US" dirty="0" smtClean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temperatur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rendah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 smtClean="0"/>
              <a:t>temperatur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perlit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transformasi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martensit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err="1"/>
              <a:t>Martensit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larutan</a:t>
            </a:r>
            <a:r>
              <a:rPr lang="en-US" dirty="0"/>
              <a:t> </a:t>
            </a:r>
            <a:r>
              <a:rPr lang="en-US" dirty="0" err="1"/>
              <a:t>padat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yang </a:t>
            </a:r>
            <a:r>
              <a:rPr lang="en-US" dirty="0" err="1" smtClean="0"/>
              <a:t>lewat</a:t>
            </a:r>
            <a:r>
              <a:rPr lang="en-US" dirty="0" smtClean="0"/>
              <a:t> </a:t>
            </a:r>
            <a:r>
              <a:rPr lang="en-US" dirty="0" err="1" smtClean="0"/>
              <a:t>jenuh</a:t>
            </a:r>
            <a:r>
              <a:rPr lang="en-US" dirty="0" smtClean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 </a:t>
            </a:r>
            <a:r>
              <a:rPr lang="en-US" dirty="0" err="1"/>
              <a:t>alfa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latis-latis</a:t>
            </a:r>
            <a:r>
              <a:rPr lang="en-US" dirty="0"/>
              <a:t> </a:t>
            </a:r>
            <a:r>
              <a:rPr lang="en-US" dirty="0" err="1"/>
              <a:t>sel</a:t>
            </a:r>
            <a:r>
              <a:rPr lang="en-US" dirty="0"/>
              <a:t> </a:t>
            </a:r>
            <a:r>
              <a:rPr lang="en-US" dirty="0" err="1"/>
              <a:t>satuanya</a:t>
            </a:r>
            <a:r>
              <a:rPr lang="en-US" dirty="0"/>
              <a:t> </a:t>
            </a:r>
            <a:r>
              <a:rPr lang="en-US" dirty="0" err="1"/>
              <a:t>terdistorsi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9215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Logam</a:t>
            </a:r>
          </a:p>
        </p:txBody>
      </p:sp>
      <p:pic>
        <p:nvPicPr>
          <p:cNvPr id="4102" name="Picture 6" descr="http://www.alumac-aluminium.com/p_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2857500" cy="223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http://www.suburban-steel.com/ste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2000"/>
            <a:ext cx="2103438" cy="27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http://www.screwmachineproducts.net/close_u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63838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681038" y="2257425"/>
            <a:ext cx="823595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pic>
        <p:nvPicPr>
          <p:cNvPr id="4113" name="Picture 17" descr="http://www.marcotraverso.it/spaceframe/images/Audi-A2-fram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66800"/>
            <a:ext cx="3200400" cy="218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358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POLIMER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910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polimer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137241" cy="4635877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Didefinisikan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/>
              <a:t>substansi</a:t>
            </a:r>
            <a:r>
              <a:rPr lang="en-US" dirty="0"/>
              <a:t>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molekul-molekul</a:t>
            </a:r>
            <a:r>
              <a:rPr lang="en-US" dirty="0"/>
              <a:t> yang </a:t>
            </a:r>
            <a:r>
              <a:rPr lang="en-US" dirty="0" err="1"/>
              <a:t>menyertakan</a:t>
            </a:r>
            <a:r>
              <a:rPr lang="en-US" dirty="0"/>
              <a:t> </a:t>
            </a:r>
            <a:r>
              <a:rPr lang="en-US" dirty="0" err="1"/>
              <a:t>rangkaian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unit </a:t>
            </a:r>
            <a:r>
              <a:rPr lang="en-US" dirty="0" smtClean="0"/>
              <a:t>monomer</a:t>
            </a:r>
          </a:p>
          <a:p>
            <a:pPr algn="just"/>
            <a:r>
              <a:rPr lang="en-US" dirty="0"/>
              <a:t>monomer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molekul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berikatan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kimia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monomer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molekul</a:t>
            </a:r>
            <a:r>
              <a:rPr lang="en-US" dirty="0"/>
              <a:t>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panjang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berulang-ulang</a:t>
            </a:r>
            <a:r>
              <a:rPr lang="en-US" dirty="0"/>
              <a:t>. </a:t>
            </a:r>
          </a:p>
          <a:p>
            <a:pPr algn="just"/>
            <a:r>
              <a:rPr lang="sv-SE" dirty="0"/>
              <a:t>Polimer merupakan molekul besar yang terbentuk dari unit - unit  </a:t>
            </a:r>
            <a:r>
              <a:rPr lang="en-US" dirty="0" err="1" smtClean="0"/>
              <a:t>berulang</a:t>
            </a:r>
            <a:r>
              <a:rPr lang="en-US" dirty="0" smtClean="0"/>
              <a:t> </a:t>
            </a:r>
            <a:r>
              <a:rPr lang="en-US" dirty="0" err="1"/>
              <a:t>sederhana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63189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polimer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7281257" cy="5472608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Klasifikasi</a:t>
            </a:r>
            <a:r>
              <a:rPr lang="en-US" dirty="0" smtClean="0"/>
              <a:t> </a:t>
            </a:r>
            <a:r>
              <a:rPr lang="en-US" dirty="0" err="1" smtClean="0"/>
              <a:t>polimer</a:t>
            </a:r>
            <a:endParaRPr lang="en-US" dirty="0" smtClean="0"/>
          </a:p>
          <a:p>
            <a:pPr marL="525780" indent="-457200">
              <a:buAutoNum type="arabicPeriod"/>
            </a:pP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endParaRPr lang="en-US" dirty="0" smtClean="0"/>
          </a:p>
          <a:p>
            <a:pPr marL="822960" lvl="1" indent="-457200">
              <a:buAutoNum type="alphaLcPeriod"/>
            </a:pPr>
            <a:r>
              <a:rPr lang="en-US" dirty="0" err="1" smtClean="0"/>
              <a:t>Polimer</a:t>
            </a:r>
            <a:r>
              <a:rPr lang="en-US" dirty="0" smtClean="0"/>
              <a:t> </a:t>
            </a:r>
            <a:r>
              <a:rPr lang="en-US" dirty="0" err="1" smtClean="0"/>
              <a:t>alami</a:t>
            </a:r>
            <a:r>
              <a:rPr lang="en-US" dirty="0" smtClean="0"/>
              <a:t> (</a:t>
            </a:r>
            <a:r>
              <a:rPr lang="en-US" dirty="0" err="1"/>
              <a:t>karet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, </a:t>
            </a:r>
            <a:r>
              <a:rPr lang="en-US" dirty="0" err="1"/>
              <a:t>karbohidrat</a:t>
            </a:r>
            <a:r>
              <a:rPr lang="en-US" dirty="0"/>
              <a:t>, protein, </a:t>
            </a:r>
            <a:r>
              <a:rPr lang="en-US" dirty="0" err="1"/>
              <a:t>selulosa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wol</a:t>
            </a:r>
            <a:r>
              <a:rPr lang="en-US" dirty="0" smtClean="0"/>
              <a:t>)</a:t>
            </a:r>
          </a:p>
          <a:p>
            <a:pPr marL="822960" lvl="1" indent="-457200">
              <a:buAutoNum type="alphaLcPeriod"/>
            </a:pPr>
            <a:r>
              <a:rPr lang="en-US" dirty="0" err="1" smtClean="0"/>
              <a:t>Polimer</a:t>
            </a:r>
            <a:r>
              <a:rPr lang="en-US" dirty="0" smtClean="0"/>
              <a:t> semi </a:t>
            </a:r>
            <a:r>
              <a:rPr lang="en-US" dirty="0" err="1" smtClean="0"/>
              <a:t>sintetis</a:t>
            </a:r>
            <a:r>
              <a:rPr lang="en-US" dirty="0" smtClean="0"/>
              <a:t> (</a:t>
            </a:r>
            <a:r>
              <a:rPr lang="en-US" dirty="0" err="1" smtClean="0"/>
              <a:t>karet</a:t>
            </a:r>
            <a:r>
              <a:rPr lang="en-US" dirty="0" smtClean="0"/>
              <a:t> </a:t>
            </a:r>
            <a:r>
              <a:rPr lang="en-US" dirty="0" err="1" smtClean="0"/>
              <a:t>sintetis</a:t>
            </a:r>
            <a:r>
              <a:rPr lang="en-US" dirty="0" smtClean="0"/>
              <a:t>)</a:t>
            </a:r>
          </a:p>
          <a:p>
            <a:pPr marL="822960" lvl="1" indent="-457200">
              <a:buAutoNum type="alphaLcPeriod"/>
            </a:pPr>
            <a:r>
              <a:rPr lang="en-US" dirty="0" err="1" smtClean="0"/>
              <a:t>Polimer</a:t>
            </a:r>
            <a:r>
              <a:rPr lang="en-US" dirty="0" smtClean="0"/>
              <a:t> </a:t>
            </a:r>
            <a:r>
              <a:rPr lang="en-US" dirty="0" err="1" smtClean="0"/>
              <a:t>sintetis</a:t>
            </a:r>
            <a:r>
              <a:rPr lang="en-US" dirty="0"/>
              <a:t> (nylon, </a:t>
            </a:r>
            <a:r>
              <a:rPr lang="en-US" dirty="0" err="1"/>
              <a:t>poliester</a:t>
            </a:r>
            <a:r>
              <a:rPr lang="en-US" dirty="0"/>
              <a:t>, </a:t>
            </a:r>
            <a:r>
              <a:rPr lang="en-US" dirty="0" err="1"/>
              <a:t>polipropilen</a:t>
            </a:r>
            <a:r>
              <a:rPr lang="en-US" dirty="0"/>
              <a:t>, </a:t>
            </a:r>
            <a:r>
              <a:rPr lang="en-US" dirty="0" err="1"/>
              <a:t>polistiren</a:t>
            </a:r>
            <a:r>
              <a:rPr lang="en-US" dirty="0"/>
              <a:t>)</a:t>
            </a:r>
            <a:endParaRPr lang="en-US" dirty="0" smtClean="0"/>
          </a:p>
          <a:p>
            <a:pPr marL="525780" indent="-457200">
              <a:buAutoNum type="arabicPeriod"/>
            </a:pP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susunan</a:t>
            </a:r>
            <a:r>
              <a:rPr lang="en-US" dirty="0" smtClean="0"/>
              <a:t> </a:t>
            </a:r>
            <a:r>
              <a:rPr lang="en-US" dirty="0" err="1" smtClean="0"/>
              <a:t>rantainya</a:t>
            </a:r>
            <a:endParaRPr lang="en-US" dirty="0" smtClean="0"/>
          </a:p>
          <a:p>
            <a:pPr marL="822960" lvl="1" indent="-457200" algn="just">
              <a:buAutoNum type="alphaLcPeriod"/>
            </a:pPr>
            <a:r>
              <a:rPr lang="en-US" dirty="0" err="1"/>
              <a:t>Polimer</a:t>
            </a:r>
            <a:r>
              <a:rPr lang="en-US" dirty="0"/>
              <a:t> linier: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tersusun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unit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berikatan</a:t>
            </a:r>
            <a:r>
              <a:rPr lang="en-US" dirty="0" smtClean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rantai</a:t>
            </a:r>
            <a:r>
              <a:rPr lang="en-US" dirty="0"/>
              <a:t> </a:t>
            </a:r>
            <a:r>
              <a:rPr lang="en-US" dirty="0" err="1"/>
              <a:t>polimer</a:t>
            </a:r>
            <a:r>
              <a:rPr lang="en-US" dirty="0"/>
              <a:t> </a:t>
            </a:r>
            <a:r>
              <a:rPr lang="en-US" dirty="0" smtClean="0"/>
              <a:t>yang </a:t>
            </a:r>
            <a:r>
              <a:rPr lang="en-US" dirty="0" err="1" smtClean="0"/>
              <a:t>panjang</a:t>
            </a:r>
            <a:endParaRPr lang="en-US" dirty="0"/>
          </a:p>
          <a:p>
            <a:pPr marL="822960" lvl="1" indent="-457200">
              <a:buAutoNum type="alphaLcPeriod"/>
            </a:pPr>
            <a:r>
              <a:rPr lang="en-US" dirty="0" err="1" smtClean="0"/>
              <a:t>Polimer</a:t>
            </a:r>
            <a:r>
              <a:rPr lang="en-US" dirty="0" smtClean="0"/>
              <a:t> </a:t>
            </a:r>
            <a:r>
              <a:rPr lang="en-US" dirty="0" err="1"/>
              <a:t>bercabang</a:t>
            </a:r>
            <a:r>
              <a:rPr lang="en-US" dirty="0"/>
              <a:t>: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unit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cabang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rantai</a:t>
            </a:r>
            <a:r>
              <a:rPr lang="en-US" dirty="0"/>
              <a:t> </a:t>
            </a:r>
            <a:r>
              <a:rPr lang="en-US" dirty="0" err="1"/>
              <a:t>utama</a:t>
            </a:r>
            <a:endParaRPr lang="en-US" dirty="0"/>
          </a:p>
          <a:p>
            <a:pPr marL="822960" lvl="1" indent="-457200">
              <a:buAutoNum type="alphaLcPeriod"/>
            </a:pPr>
            <a:r>
              <a:rPr lang="en-US" dirty="0" err="1" smtClean="0"/>
              <a:t>Polimer</a:t>
            </a:r>
            <a:r>
              <a:rPr lang="en-US" dirty="0" smtClean="0"/>
              <a:t> </a:t>
            </a:r>
            <a:r>
              <a:rPr lang="en-US" dirty="0" err="1" smtClean="0"/>
              <a:t>silang</a:t>
            </a:r>
            <a:r>
              <a:rPr lang="en-US" dirty="0" smtClean="0"/>
              <a:t>: </a:t>
            </a:r>
            <a:r>
              <a:rPr lang="fi-FI" dirty="0"/>
              <a:t>polimer </a:t>
            </a:r>
            <a:r>
              <a:rPr lang="fi-FI" dirty="0" smtClean="0"/>
              <a:t>yang terbentuk </a:t>
            </a:r>
            <a:r>
              <a:rPr lang="fi-FI" dirty="0"/>
              <a:t>karena beberapa rantai polimer saling berikatan </a:t>
            </a:r>
            <a:r>
              <a:rPr lang="fi-FI" dirty="0" smtClean="0"/>
              <a:t>satu sama </a:t>
            </a:r>
            <a:r>
              <a:rPr lang="fi-FI" dirty="0"/>
              <a:t>lain pada rantai utamanya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136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polimer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68760"/>
            <a:ext cx="7281257" cy="4563869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Klasifikasi</a:t>
            </a:r>
            <a:r>
              <a:rPr lang="en-US" dirty="0" smtClean="0"/>
              <a:t> </a:t>
            </a:r>
            <a:r>
              <a:rPr lang="en-US" dirty="0" err="1" smtClean="0"/>
              <a:t>polimer</a:t>
            </a:r>
            <a:r>
              <a:rPr lang="en-US" dirty="0" smtClean="0"/>
              <a:t>….</a:t>
            </a:r>
            <a:r>
              <a:rPr lang="en-US" sz="2000" dirty="0" err="1" smtClean="0"/>
              <a:t>cont</a:t>
            </a:r>
            <a:endParaRPr lang="en-US" sz="2000" dirty="0" smtClean="0"/>
          </a:p>
          <a:p>
            <a:pPr marL="68580" indent="0">
              <a:buNone/>
            </a:pPr>
            <a:r>
              <a:rPr lang="en-US" sz="2000" dirty="0" smtClean="0"/>
              <a:t>3</a:t>
            </a:r>
            <a:r>
              <a:rPr lang="en-US" sz="2200" b="1" dirty="0" smtClean="0"/>
              <a:t>. </a:t>
            </a:r>
            <a:r>
              <a:rPr lang="en-US" sz="2600" dirty="0" err="1" smtClean="0"/>
              <a:t>Berdasarkan</a:t>
            </a:r>
            <a:r>
              <a:rPr lang="en-US" sz="2600" dirty="0" smtClean="0"/>
              <a:t> </a:t>
            </a:r>
            <a:r>
              <a:rPr lang="en-US" sz="2600" dirty="0" err="1" smtClean="0"/>
              <a:t>reaksi</a:t>
            </a:r>
            <a:r>
              <a:rPr lang="en-US" sz="2600" dirty="0" smtClean="0"/>
              <a:t> </a:t>
            </a:r>
            <a:r>
              <a:rPr lang="en-US" sz="2600" dirty="0" err="1" smtClean="0"/>
              <a:t>polimerisasi</a:t>
            </a:r>
            <a:endParaRPr lang="en-US" sz="2200" dirty="0" smtClean="0"/>
          </a:p>
          <a:p>
            <a:pPr marL="903288" indent="-457200">
              <a:buAutoNum type="alphaLcPeriod"/>
            </a:pPr>
            <a:r>
              <a:rPr lang="en-US" dirty="0" err="1" smtClean="0"/>
              <a:t>Poliadisi</a:t>
            </a:r>
            <a:r>
              <a:rPr lang="en-US" dirty="0"/>
              <a:t>: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reaksi</a:t>
            </a:r>
            <a:r>
              <a:rPr lang="en-US" dirty="0"/>
              <a:t> </a:t>
            </a:r>
            <a:r>
              <a:rPr lang="en-US" dirty="0" err="1"/>
              <a:t>adisi</a:t>
            </a:r>
            <a:endParaRPr lang="en-US" dirty="0" smtClean="0"/>
          </a:p>
          <a:p>
            <a:pPr marL="903288" indent="-457200">
              <a:buAutoNum type="alphaLcPeriod"/>
            </a:pPr>
            <a:r>
              <a:rPr lang="en-US" dirty="0" err="1"/>
              <a:t>Polikondensasi</a:t>
            </a:r>
            <a:r>
              <a:rPr lang="en-US" dirty="0"/>
              <a:t>: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 smtClean="0"/>
              <a:t>kondensasi</a:t>
            </a:r>
            <a:r>
              <a:rPr lang="en-US" dirty="0" smtClean="0"/>
              <a:t>/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/>
              <a:t>bertahap</a:t>
            </a:r>
            <a:endParaRPr lang="en-US" dirty="0"/>
          </a:p>
          <a:p>
            <a:pPr marL="68580" indent="0">
              <a:buNone/>
            </a:pPr>
            <a:r>
              <a:rPr lang="en-US" dirty="0" smtClean="0"/>
              <a:t>4. </a:t>
            </a:r>
            <a:r>
              <a:rPr lang="en-US" dirty="0" err="1" smtClean="0"/>
              <a:t>Berdasarkan</a:t>
            </a:r>
            <a:r>
              <a:rPr lang="en-US" dirty="0" smtClean="0"/>
              <a:t> monomer</a:t>
            </a:r>
          </a:p>
          <a:p>
            <a:pPr marL="903288" indent="-457200">
              <a:buAutoNum type="alphaLcPeriod"/>
            </a:pPr>
            <a:r>
              <a:rPr lang="en-US" dirty="0" err="1"/>
              <a:t>Homopolimer</a:t>
            </a:r>
            <a:r>
              <a:rPr lang="en-US" dirty="0"/>
              <a:t>: </a:t>
            </a:r>
            <a:r>
              <a:rPr lang="en-US" dirty="0" err="1" smtClean="0"/>
              <a:t>polimer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 smtClean="0"/>
              <a:t>penggabungan</a:t>
            </a:r>
            <a:r>
              <a:rPr lang="en-US" dirty="0" smtClean="0"/>
              <a:t> monomer </a:t>
            </a:r>
            <a:r>
              <a:rPr lang="en-US" dirty="0" err="1"/>
              <a:t>sejenis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unit </a:t>
            </a:r>
            <a:r>
              <a:rPr lang="en-US" dirty="0" err="1"/>
              <a:t>berulang</a:t>
            </a:r>
            <a:r>
              <a:rPr lang="en-US" dirty="0"/>
              <a:t> yang </a:t>
            </a:r>
            <a:r>
              <a:rPr lang="en-US" dirty="0" err="1"/>
              <a:t>sama</a:t>
            </a:r>
            <a:endParaRPr lang="en-US" dirty="0"/>
          </a:p>
          <a:p>
            <a:pPr marL="903288" indent="-457200">
              <a:buAutoNum type="alphaLcPeriod"/>
            </a:pPr>
            <a:r>
              <a:rPr lang="en-US" dirty="0" err="1"/>
              <a:t>Kopolimer</a:t>
            </a:r>
            <a:r>
              <a:rPr lang="en-US" dirty="0"/>
              <a:t>: </a:t>
            </a:r>
            <a:r>
              <a:rPr lang="en-US" dirty="0" err="1"/>
              <a:t>polimer</a:t>
            </a:r>
            <a:r>
              <a:rPr lang="en-US" dirty="0"/>
              <a:t> yang </a:t>
            </a:r>
            <a:r>
              <a:rPr lang="en-US" dirty="0" err="1"/>
              <a:t>terbentuk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monomer </a:t>
            </a:r>
            <a:r>
              <a:rPr lang="en-US" dirty="0"/>
              <a:t>yang </a:t>
            </a:r>
            <a:r>
              <a:rPr lang="en-US" dirty="0" err="1"/>
              <a:t>berbeda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03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polimer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137241" cy="46358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dirty="0" err="1" smtClean="0"/>
              <a:t>Klasifikasi</a:t>
            </a:r>
            <a:r>
              <a:rPr lang="en-US" dirty="0" smtClean="0"/>
              <a:t> </a:t>
            </a:r>
            <a:r>
              <a:rPr lang="en-US" dirty="0" err="1" smtClean="0"/>
              <a:t>polimer</a:t>
            </a:r>
            <a:r>
              <a:rPr lang="en-US" dirty="0" smtClean="0"/>
              <a:t>…</a:t>
            </a:r>
            <a:r>
              <a:rPr lang="en-US" sz="1800" dirty="0" err="1" smtClean="0"/>
              <a:t>Cont</a:t>
            </a: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>5.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rantai</a:t>
            </a:r>
            <a:r>
              <a:rPr lang="en-US" dirty="0"/>
              <a:t> </a:t>
            </a:r>
            <a:r>
              <a:rPr lang="en-US" dirty="0" err="1"/>
              <a:t>karbonnya</a:t>
            </a:r>
            <a:endParaRPr lang="en-US" dirty="0"/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1 ~ 4 Gas (LPG, LNG)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5 ~ 11 </a:t>
            </a:r>
            <a:r>
              <a:rPr lang="en-US" dirty="0" err="1"/>
              <a:t>Cair</a:t>
            </a:r>
            <a:r>
              <a:rPr lang="en-US" dirty="0"/>
              <a:t> (</a:t>
            </a:r>
            <a:r>
              <a:rPr lang="en-US" dirty="0" err="1"/>
              <a:t>bensin</a:t>
            </a:r>
            <a:r>
              <a:rPr lang="en-US" dirty="0"/>
              <a:t>)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9 ~ 16 </a:t>
            </a:r>
            <a:r>
              <a:rPr lang="en-US" dirty="0" err="1"/>
              <a:t>Cairan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viskositas</a:t>
            </a:r>
            <a:r>
              <a:rPr lang="en-US" dirty="0" smtClean="0"/>
              <a:t> </a:t>
            </a:r>
            <a:r>
              <a:rPr lang="en-US" dirty="0" err="1"/>
              <a:t>rendah</a:t>
            </a:r>
            <a:endParaRPr lang="en-US" dirty="0"/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16 ~ 25 </a:t>
            </a:r>
            <a:r>
              <a:rPr lang="en-US" dirty="0" err="1"/>
              <a:t>Cairan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viskositas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(</a:t>
            </a:r>
            <a:r>
              <a:rPr lang="en-US" dirty="0" err="1"/>
              <a:t>oli</a:t>
            </a:r>
            <a:r>
              <a:rPr lang="en-US" dirty="0"/>
              <a:t>, </a:t>
            </a:r>
            <a:r>
              <a:rPr lang="en-US" dirty="0" err="1"/>
              <a:t>gemuk</a:t>
            </a:r>
            <a:r>
              <a:rPr lang="en-US" dirty="0"/>
              <a:t>)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25 ~ 30 </a:t>
            </a:r>
            <a:r>
              <a:rPr lang="en-US" dirty="0" err="1"/>
              <a:t>Padat</a:t>
            </a:r>
            <a:r>
              <a:rPr lang="en-US" dirty="0"/>
              <a:t> (</a:t>
            </a:r>
            <a:r>
              <a:rPr lang="en-US" dirty="0" err="1"/>
              <a:t>parafin</a:t>
            </a:r>
            <a:r>
              <a:rPr lang="en-US" dirty="0"/>
              <a:t>, </a:t>
            </a:r>
            <a:r>
              <a:rPr lang="en-US" dirty="0" err="1"/>
              <a:t>lilin</a:t>
            </a:r>
            <a:r>
              <a:rPr lang="en-US" dirty="0"/>
              <a:t>)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/>
              <a:t>1000 ~ 3000 </a:t>
            </a:r>
            <a:r>
              <a:rPr lang="en-US" dirty="0" err="1"/>
              <a:t>Plastik</a:t>
            </a:r>
            <a:r>
              <a:rPr lang="en-US" dirty="0"/>
              <a:t> (</a:t>
            </a:r>
            <a:r>
              <a:rPr lang="en-US" dirty="0" err="1"/>
              <a:t>polistiren</a:t>
            </a:r>
            <a:r>
              <a:rPr lang="en-US" dirty="0"/>
              <a:t>, </a:t>
            </a:r>
            <a:r>
              <a:rPr lang="en-US" dirty="0" err="1"/>
              <a:t>polietilen</a:t>
            </a:r>
            <a:r>
              <a:rPr lang="en-US" dirty="0"/>
              <a:t>, </a:t>
            </a:r>
            <a:r>
              <a:rPr lang="en-US" dirty="0" err="1"/>
              <a:t>dll</a:t>
            </a:r>
            <a:r>
              <a:rPr lang="en-US" dirty="0"/>
              <a:t>)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486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Karakteristik</a:t>
            </a:r>
            <a:r>
              <a:rPr lang="en-US" dirty="0" smtClean="0"/>
              <a:t> </a:t>
            </a:r>
            <a:r>
              <a:rPr lang="en-US" dirty="0" err="1" smtClean="0"/>
              <a:t>polimer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340768"/>
            <a:ext cx="7209249" cy="4491861"/>
          </a:xfrm>
        </p:spPr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dirty="0" err="1"/>
              <a:t>Densitas</a:t>
            </a:r>
            <a:r>
              <a:rPr lang="en-US" dirty="0"/>
              <a:t> yang </a:t>
            </a:r>
            <a:r>
              <a:rPr lang="en-US" dirty="0" err="1"/>
              <a:t>rendah</a:t>
            </a:r>
            <a:r>
              <a:rPr lang="en-US" dirty="0"/>
              <a:t>, </a:t>
            </a:r>
            <a:r>
              <a:rPr lang="en-US" dirty="0" err="1"/>
              <a:t>dibandingkan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logam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keramik</a:t>
            </a:r>
            <a:r>
              <a:rPr lang="en-US" dirty="0"/>
              <a:t>. </a:t>
            </a:r>
          </a:p>
          <a:p>
            <a:pPr>
              <a:lnSpc>
                <a:spcPct val="50000"/>
              </a:lnSpc>
              <a:buNone/>
            </a:pPr>
            <a:endParaRPr lang="en-US" dirty="0"/>
          </a:p>
          <a:p>
            <a:pPr>
              <a:buFontTx/>
              <a:buChar char="•"/>
            </a:pP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berat</a:t>
            </a:r>
            <a:r>
              <a:rPr lang="en-US" dirty="0"/>
              <a:t> (</a:t>
            </a:r>
            <a:r>
              <a:rPr lang="en-US" i="1" dirty="0"/>
              <a:t>strength to weight</a:t>
            </a:r>
            <a:r>
              <a:rPr lang="en-US" dirty="0"/>
              <a:t>) yang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polimer</a:t>
            </a:r>
            <a:r>
              <a:rPr lang="en-US" dirty="0"/>
              <a:t>.</a:t>
            </a:r>
          </a:p>
          <a:p>
            <a:pPr>
              <a:lnSpc>
                <a:spcPct val="50000"/>
              </a:lnSpc>
              <a:buNone/>
            </a:pPr>
            <a:endParaRPr lang="en-US" dirty="0"/>
          </a:p>
          <a:p>
            <a:pPr>
              <a:buFontTx/>
              <a:buChar char="•"/>
            </a:pPr>
            <a:r>
              <a:rPr lang="en-US" dirty="0" err="1"/>
              <a:t>Ketahanan</a:t>
            </a:r>
            <a:r>
              <a:rPr lang="en-US" dirty="0"/>
              <a:t> </a:t>
            </a:r>
            <a:r>
              <a:rPr lang="en-US" dirty="0" err="1"/>
              <a:t>korosi</a:t>
            </a:r>
            <a:r>
              <a:rPr lang="en-US" dirty="0"/>
              <a:t> yang </a:t>
            </a:r>
            <a:r>
              <a:rPr lang="en-US" dirty="0" err="1"/>
              <a:t>tinggi</a:t>
            </a:r>
            <a:r>
              <a:rPr lang="en-US" dirty="0"/>
              <a:t>.</a:t>
            </a:r>
          </a:p>
          <a:p>
            <a:pPr>
              <a:lnSpc>
                <a:spcPct val="50000"/>
              </a:lnSpc>
              <a:buNone/>
            </a:pPr>
            <a:endParaRPr lang="en-US" dirty="0"/>
          </a:p>
          <a:p>
            <a:pPr>
              <a:buFontTx/>
              <a:buChar char="•"/>
            </a:pPr>
            <a:r>
              <a:rPr lang="en-US" dirty="0" err="1"/>
              <a:t>Konduktivitas</a:t>
            </a:r>
            <a:r>
              <a:rPr lang="en-US" dirty="0"/>
              <a:t> </a:t>
            </a:r>
            <a:r>
              <a:rPr lang="en-US" dirty="0" err="1"/>
              <a:t>listrik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panas</a:t>
            </a:r>
            <a:r>
              <a:rPr lang="en-US" dirty="0"/>
              <a:t> yang </a:t>
            </a:r>
            <a:r>
              <a:rPr lang="en-US" dirty="0" err="1"/>
              <a:t>rendah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791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Polimer</a:t>
            </a:r>
          </a:p>
        </p:txBody>
      </p:sp>
      <p:pic>
        <p:nvPicPr>
          <p:cNvPr id="6149" name="Picture 5" descr="http://plaza.across.or.jp/~inagaki/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3703638" cy="281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2.basf.de/basf2/html/plastics/images/sk/terblend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49080"/>
            <a:ext cx="7162800" cy="12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www.northgatewaytire.com/tir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66800"/>
            <a:ext cx="208597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895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08912" cy="648072"/>
          </a:xfrm>
        </p:spPr>
        <p:txBody>
          <a:bodyPr>
            <a:noAutofit/>
          </a:bodyPr>
          <a:lstStyle/>
          <a:p>
            <a:r>
              <a:rPr lang="en-US" sz="3600" dirty="0" smtClean="0"/>
              <a:t>KLASIFIKASI MATERIAL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8550098"/>
              </p:ext>
            </p:extLst>
          </p:nvPr>
        </p:nvGraphicFramePr>
        <p:xfrm>
          <a:off x="539552" y="1124744"/>
          <a:ext cx="799288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967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KOMPOSIT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25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Komposit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340768"/>
            <a:ext cx="7065233" cy="4491861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Merupakan</a:t>
            </a:r>
            <a:r>
              <a:rPr lang="en-US" dirty="0" smtClean="0"/>
              <a:t> material </a:t>
            </a:r>
            <a:r>
              <a:rPr lang="en-US" dirty="0"/>
              <a:t>yang </a:t>
            </a:r>
            <a:r>
              <a:rPr lang="en-US" dirty="0" err="1"/>
              <a:t>terbuat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yang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terpisah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berbeda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level </a:t>
            </a:r>
            <a:r>
              <a:rPr lang="en-US" dirty="0" err="1"/>
              <a:t>makroskopik</a:t>
            </a:r>
            <a:r>
              <a:rPr lang="en-US" dirty="0"/>
              <a:t> </a:t>
            </a:r>
            <a:r>
              <a:rPr lang="en-US" dirty="0" err="1"/>
              <a:t>selagi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komponen</a:t>
            </a:r>
            <a:r>
              <a:rPr lang="en-US" dirty="0"/>
              <a:t> </a:t>
            </a:r>
            <a:r>
              <a:rPr lang="en-US" dirty="0" err="1" smtClean="0"/>
              <a:t>tunggal</a:t>
            </a:r>
            <a:endParaRPr lang="en-US" dirty="0" smtClean="0"/>
          </a:p>
          <a:p>
            <a:pPr algn="just"/>
            <a:r>
              <a:rPr lang="sv-SE" dirty="0" smtClean="0"/>
              <a:t>Perpaduan dari </a:t>
            </a:r>
            <a:r>
              <a:rPr lang="sv-SE" dirty="0"/>
              <a:t>bahan yang dipilih berdasarkan kombinasi </a:t>
            </a:r>
            <a:r>
              <a:rPr lang="sv-SE" dirty="0" smtClean="0"/>
              <a:t>sifat </a:t>
            </a:r>
            <a:r>
              <a:rPr lang="en-US" dirty="0" err="1" smtClean="0"/>
              <a:t>fisik</a:t>
            </a:r>
            <a:r>
              <a:rPr lang="en-US" dirty="0" smtClean="0"/>
              <a:t> </a:t>
            </a:r>
            <a:r>
              <a:rPr lang="en-US" dirty="0" err="1"/>
              <a:t>masing-masing</a:t>
            </a:r>
            <a:r>
              <a:rPr lang="en-US" dirty="0"/>
              <a:t> material </a:t>
            </a:r>
            <a:r>
              <a:rPr lang="en-US" dirty="0" err="1"/>
              <a:t>penyusun</a:t>
            </a:r>
            <a:r>
              <a:rPr lang="en-US" dirty="0"/>
              <a:t> </a:t>
            </a:r>
            <a:endParaRPr lang="en-US" dirty="0" smtClean="0"/>
          </a:p>
          <a:p>
            <a:pPr algn="just"/>
            <a:r>
              <a:rPr lang="en-US" dirty="0" err="1" smtClean="0"/>
              <a:t>Tujuannya</a:t>
            </a:r>
            <a:r>
              <a:rPr lang="en-US" dirty="0" smtClean="0"/>
              <a:t>: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/>
              <a:t>material </a:t>
            </a:r>
            <a:r>
              <a:rPr lang="en-US" dirty="0" err="1"/>
              <a:t>baru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sifat</a:t>
            </a:r>
            <a:r>
              <a:rPr lang="en-US" dirty="0" smtClean="0"/>
              <a:t> yang </a:t>
            </a:r>
            <a:r>
              <a:rPr lang="en-US" dirty="0" err="1"/>
              <a:t>unik</a:t>
            </a:r>
            <a:r>
              <a:rPr lang="en-US" dirty="0"/>
              <a:t> </a:t>
            </a:r>
            <a:r>
              <a:rPr lang="en-US" dirty="0" err="1"/>
              <a:t>dibandingkan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material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 smtClean="0"/>
              <a:t>dicampur</a:t>
            </a:r>
            <a:endParaRPr lang="en-US" dirty="0"/>
          </a:p>
          <a:p>
            <a:pPr algn="just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5168401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komposit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137241" cy="4563869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komposit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“</a:t>
            </a:r>
            <a:r>
              <a:rPr lang="en-US" b="1" dirty="0" err="1"/>
              <a:t>matriks</a:t>
            </a:r>
            <a:r>
              <a:rPr lang="en-US" dirty="0"/>
              <a:t>”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“</a:t>
            </a:r>
            <a:r>
              <a:rPr lang="en-US" b="1" dirty="0" err="1"/>
              <a:t>penguat</a:t>
            </a:r>
            <a:r>
              <a:rPr lang="en-US" dirty="0"/>
              <a:t>”. </a:t>
            </a:r>
            <a:endParaRPr lang="en-US" dirty="0" smtClean="0"/>
          </a:p>
          <a:p>
            <a:pPr algn="just"/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logam</a:t>
            </a:r>
            <a:r>
              <a:rPr lang="en-US" dirty="0"/>
              <a:t>, </a:t>
            </a:r>
            <a:r>
              <a:rPr lang="en-US" dirty="0" err="1"/>
              <a:t>polimer</a:t>
            </a:r>
            <a:r>
              <a:rPr lang="en-US" dirty="0"/>
              <a:t>, </a:t>
            </a:r>
            <a:r>
              <a:rPr lang="en-US" dirty="0" err="1"/>
              <a:t>keramik</a:t>
            </a:r>
            <a:r>
              <a:rPr lang="en-US" dirty="0"/>
              <a:t>, </a:t>
            </a:r>
            <a:r>
              <a:rPr lang="en-US" dirty="0" err="1"/>
              <a:t>karbon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r>
              <a:rPr lang="en-US" dirty="0" err="1" smtClean="0"/>
              <a:t>Matriks</a:t>
            </a:r>
            <a:r>
              <a:rPr lang="en-US" dirty="0" smtClean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komposit</a:t>
            </a:r>
            <a:r>
              <a:rPr lang="en-US" dirty="0"/>
              <a:t> </a:t>
            </a:r>
            <a:r>
              <a:rPr lang="en-US" dirty="0" err="1"/>
              <a:t>berfungsi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mendistribusikan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kedalam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material </a:t>
            </a:r>
            <a:r>
              <a:rPr lang="en-US" dirty="0" err="1"/>
              <a:t>penguat</a:t>
            </a:r>
            <a:r>
              <a:rPr lang="en-US" dirty="0"/>
              <a:t> </a:t>
            </a:r>
            <a:r>
              <a:rPr lang="en-US" dirty="0" err="1"/>
              <a:t>komposit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penguat</a:t>
            </a:r>
            <a:r>
              <a:rPr lang="en-US" dirty="0"/>
              <a:t>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kaku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tangguh</a:t>
            </a:r>
            <a:endParaRPr lang="en-US" dirty="0" smtClean="0"/>
          </a:p>
          <a:p>
            <a:pPr algn="just"/>
            <a:r>
              <a:rPr lang="sv-SE" dirty="0" smtClean="0"/>
              <a:t>Contoh bahan penguat: serat </a:t>
            </a:r>
            <a:r>
              <a:rPr lang="sv-SE" dirty="0"/>
              <a:t>karbon, serat gelas, keramik. Serat alam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015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komposit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187"/>
            <a:ext cx="4024402" cy="299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556792"/>
            <a:ext cx="7137241" cy="4275837"/>
          </a:xfrm>
        </p:spPr>
        <p:txBody>
          <a:bodyPr/>
          <a:lstStyle/>
          <a:p>
            <a:r>
              <a:rPr lang="en-US" dirty="0" err="1" smtClean="0"/>
              <a:t>Contoh</a:t>
            </a:r>
            <a:endParaRPr lang="en-US" dirty="0" smtClean="0"/>
          </a:p>
          <a:p>
            <a:pPr lvl="1"/>
            <a:r>
              <a:rPr lang="en-US" dirty="0" err="1" smtClean="0"/>
              <a:t>Plasik</a:t>
            </a:r>
            <a:r>
              <a:rPr lang="en-US" dirty="0" smtClean="0"/>
              <a:t> + fiber</a:t>
            </a:r>
          </a:p>
          <a:p>
            <a:pPr lvl="1"/>
            <a:r>
              <a:rPr lang="en-US" dirty="0" smtClean="0"/>
              <a:t>Metal matrix </a:t>
            </a:r>
            <a:r>
              <a:rPr lang="en-US" dirty="0" err="1" smtClean="0"/>
              <a:t>komposit</a:t>
            </a:r>
            <a:endParaRPr lang="en-US" dirty="0" smtClean="0"/>
          </a:p>
          <a:p>
            <a:pPr lvl="1"/>
            <a:r>
              <a:rPr lang="en-US" dirty="0" smtClean="0"/>
              <a:t>Ceramic </a:t>
            </a:r>
            <a:r>
              <a:rPr lang="en-US" dirty="0" err="1" smtClean="0"/>
              <a:t>matrik</a:t>
            </a:r>
            <a:r>
              <a:rPr lang="en-US" dirty="0" smtClean="0"/>
              <a:t> </a:t>
            </a:r>
            <a:r>
              <a:rPr lang="en-US" dirty="0" err="1" smtClean="0"/>
              <a:t>komposit</a:t>
            </a:r>
            <a:endParaRPr lang="en-US" dirty="0" smtClean="0"/>
          </a:p>
          <a:p>
            <a:pPr lvl="1"/>
            <a:r>
              <a:rPr lang="en-US" dirty="0" smtClean="0"/>
              <a:t>Engineering wood</a:t>
            </a:r>
          </a:p>
          <a:p>
            <a:r>
              <a:rPr lang="en-US" dirty="0" err="1" smtClean="0"/>
              <a:t>Contoh</a:t>
            </a:r>
            <a:r>
              <a:rPr lang="en-US" dirty="0"/>
              <a:t>: body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rangka</a:t>
            </a:r>
            <a:r>
              <a:rPr lang="en-US" dirty="0"/>
              <a:t> </a:t>
            </a:r>
            <a:r>
              <a:rPr lang="en-US" dirty="0" err="1"/>
              <a:t>pesawat</a:t>
            </a:r>
            <a:r>
              <a:rPr lang="en-US" dirty="0"/>
              <a:t>, body </a:t>
            </a:r>
            <a:r>
              <a:rPr lang="en-US" dirty="0" err="1"/>
              <a:t>mobil</a:t>
            </a:r>
            <a:endParaRPr lang="en-US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98" y="1196752"/>
            <a:ext cx="7733045" cy="423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660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Karakteristik</a:t>
            </a:r>
            <a:r>
              <a:rPr lang="en-US" sz="3200" dirty="0" smtClean="0"/>
              <a:t> </a:t>
            </a:r>
            <a:r>
              <a:rPr lang="en-US" sz="3200" dirty="0" err="1" smtClean="0"/>
              <a:t>komposit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137241" cy="4563869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ringan</a:t>
            </a:r>
            <a:r>
              <a:rPr lang="en-US" dirty="0"/>
              <a:t>, </a:t>
            </a:r>
          </a:p>
          <a:p>
            <a:pPr marL="342900" lvl="1" indent="-342900"/>
            <a:r>
              <a:rPr lang="en-US" dirty="0" err="1"/>
              <a:t>Keliatan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kekuatan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, </a:t>
            </a:r>
          </a:p>
          <a:p>
            <a:pPr marL="342900" lvl="1" indent="-342900"/>
            <a:r>
              <a:rPr lang="en-US" dirty="0" err="1"/>
              <a:t>Tahan</a:t>
            </a:r>
            <a:r>
              <a:rPr lang="en-US" dirty="0"/>
              <a:t> </a:t>
            </a:r>
            <a:r>
              <a:rPr lang="en-US" dirty="0" err="1"/>
              <a:t>korosi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</a:p>
          <a:p>
            <a:pPr marL="342900" lvl="1" indent="-342900"/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biaya</a:t>
            </a:r>
            <a:r>
              <a:rPr lang="en-US" dirty="0"/>
              <a:t> </a:t>
            </a:r>
            <a:r>
              <a:rPr lang="en-US" dirty="0" err="1"/>
              <a:t>perakitan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murah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berkurangnya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komponen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baut-baut</a:t>
            </a:r>
            <a:r>
              <a:rPr lang="en-US" dirty="0"/>
              <a:t> </a:t>
            </a:r>
            <a:r>
              <a:rPr lang="en-US" dirty="0" err="1"/>
              <a:t>penyambung</a:t>
            </a:r>
            <a:r>
              <a:rPr lang="en-US" dirty="0"/>
              <a:t>. </a:t>
            </a:r>
          </a:p>
          <a:p>
            <a:pPr marL="342900" lvl="1" indent="-342900"/>
            <a:r>
              <a:rPr lang="en-US" dirty="0" err="1"/>
              <a:t>Kekuatan</a:t>
            </a:r>
            <a:r>
              <a:rPr lang="en-US" dirty="0"/>
              <a:t> </a:t>
            </a:r>
            <a:r>
              <a:rPr lang="en-US" dirty="0" err="1"/>
              <a:t>tarik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komposit</a:t>
            </a:r>
            <a:r>
              <a:rPr lang="en-US" dirty="0"/>
              <a:t> </a:t>
            </a:r>
            <a:r>
              <a:rPr lang="en-US" dirty="0" err="1"/>
              <a:t>serat</a:t>
            </a:r>
            <a:r>
              <a:rPr lang="en-US" dirty="0"/>
              <a:t> </a:t>
            </a:r>
            <a:r>
              <a:rPr lang="en-US" dirty="0" err="1"/>
              <a:t>karbon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paduan</a:t>
            </a:r>
            <a:r>
              <a:rPr lang="en-US" dirty="0"/>
              <a:t> </a:t>
            </a:r>
            <a:r>
              <a:rPr lang="en-US" dirty="0" err="1"/>
              <a:t>logam</a:t>
            </a:r>
            <a:r>
              <a:rPr lang="en-US" dirty="0"/>
              <a:t>. </a:t>
            </a:r>
          </a:p>
          <a:p>
            <a:pPr marL="273050" indent="-2730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8070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Komposit</a:t>
            </a:r>
          </a:p>
        </p:txBody>
      </p:sp>
      <p:pic>
        <p:nvPicPr>
          <p:cNvPr id="7174" name="Picture 6" descr="http://www.sendev.com/graphics/composite-produc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5112568" cy="496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6732240" y="5733256"/>
            <a:ext cx="72008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73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KERAMIK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85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keramik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96752"/>
            <a:ext cx="7065233" cy="463587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de-DE" dirty="0" smtClean="0"/>
              <a:t>Merupakan material </a:t>
            </a:r>
            <a:r>
              <a:rPr lang="de-DE" dirty="0"/>
              <a:t>yang terbentuk dari hasil senyawa </a:t>
            </a:r>
            <a:r>
              <a:rPr lang="de-DE" dirty="0" smtClean="0"/>
              <a:t>antara </a:t>
            </a:r>
            <a:r>
              <a:rPr lang="de-DE" dirty="0"/>
              <a:t>satu atau lebih unsur-unsur logam </a:t>
            </a:r>
            <a:r>
              <a:rPr lang="de-DE" dirty="0" smtClean="0"/>
              <a:t>dengan </a:t>
            </a:r>
            <a:r>
              <a:rPr lang="de-DE" dirty="0"/>
              <a:t>satu atau lebih unsur-unsur non logam</a:t>
            </a:r>
            <a:r>
              <a:rPr lang="de-DE" dirty="0" smtClean="0"/>
              <a:t>.</a:t>
            </a:r>
            <a:r>
              <a:rPr lang="en-US" dirty="0"/>
              <a:t> </a:t>
            </a:r>
          </a:p>
          <a:p>
            <a:pPr algn="just"/>
            <a:r>
              <a:rPr lang="en-US" dirty="0" err="1" smtClean="0"/>
              <a:t>Ikatan</a:t>
            </a:r>
            <a:r>
              <a:rPr lang="en-US" dirty="0" smtClean="0"/>
              <a:t> </a:t>
            </a:r>
            <a:r>
              <a:rPr lang="en-US" dirty="0" err="1"/>
              <a:t>ionik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kovalen</a:t>
            </a:r>
            <a:r>
              <a:rPr lang="en-US" dirty="0"/>
              <a:t> </a:t>
            </a:r>
            <a:r>
              <a:rPr lang="en-US" dirty="0" err="1"/>
              <a:t>menyebabkan</a:t>
            </a:r>
            <a:r>
              <a:rPr lang="en-US" dirty="0"/>
              <a:t> </a:t>
            </a:r>
            <a:r>
              <a:rPr lang="en-US" dirty="0" err="1"/>
              <a:t>keramik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titik</a:t>
            </a:r>
            <a:r>
              <a:rPr lang="en-US" dirty="0"/>
              <a:t> </a:t>
            </a:r>
            <a:r>
              <a:rPr lang="en-US" dirty="0" err="1"/>
              <a:t>lebur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bersifat</a:t>
            </a:r>
            <a:r>
              <a:rPr lang="en-US" dirty="0"/>
              <a:t> isolator</a:t>
            </a:r>
          </a:p>
          <a:p>
            <a:r>
              <a:rPr lang="en-US" sz="2800" dirty="0" err="1"/>
              <a:t>Keramik</a:t>
            </a:r>
            <a:r>
              <a:rPr lang="en-US" sz="2800" dirty="0"/>
              <a:t> </a:t>
            </a:r>
            <a:r>
              <a:rPr lang="en-US" sz="2800" dirty="0" err="1"/>
              <a:t>terdiri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endParaRPr lang="en-US" sz="2800" dirty="0"/>
          </a:p>
          <a:p>
            <a:pPr lvl="1"/>
            <a:r>
              <a:rPr lang="en-US" sz="2400" dirty="0" err="1"/>
              <a:t>Keramik</a:t>
            </a:r>
            <a:r>
              <a:rPr lang="en-US" sz="2400" dirty="0"/>
              <a:t> </a:t>
            </a:r>
            <a:r>
              <a:rPr lang="en-US" sz="2400" dirty="0" err="1"/>
              <a:t>tradisional</a:t>
            </a:r>
            <a:r>
              <a:rPr lang="en-US" sz="2400" dirty="0"/>
              <a:t>, </a:t>
            </a:r>
            <a:r>
              <a:rPr lang="en-US" sz="2400" dirty="0" err="1"/>
              <a:t>disusun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tanah</a:t>
            </a:r>
            <a:r>
              <a:rPr lang="en-US" sz="2400" dirty="0"/>
              <a:t> </a:t>
            </a:r>
            <a:r>
              <a:rPr lang="en-US" sz="2400" dirty="0" err="1"/>
              <a:t>liat</a:t>
            </a:r>
            <a:r>
              <a:rPr lang="en-US" sz="2400" dirty="0"/>
              <a:t>, </a:t>
            </a:r>
            <a:r>
              <a:rPr lang="en-US" sz="2400" dirty="0" err="1"/>
              <a:t>silika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feldspar. </a:t>
            </a:r>
            <a:r>
              <a:rPr lang="en-US" sz="2400" dirty="0" err="1"/>
              <a:t>Cth</a:t>
            </a:r>
            <a:r>
              <a:rPr lang="en-US" sz="2400" dirty="0"/>
              <a:t>. </a:t>
            </a:r>
            <a:r>
              <a:rPr lang="en-US" sz="2400" dirty="0" err="1"/>
              <a:t>bata</a:t>
            </a:r>
            <a:r>
              <a:rPr lang="en-US" sz="2400" dirty="0"/>
              <a:t>, </a:t>
            </a:r>
            <a:r>
              <a:rPr lang="en-US" sz="2400" dirty="0" err="1"/>
              <a:t>ubin</a:t>
            </a:r>
            <a:r>
              <a:rPr lang="en-US" sz="2400" dirty="0"/>
              <a:t>, </a:t>
            </a:r>
            <a:r>
              <a:rPr lang="en-US" sz="2400" dirty="0" err="1"/>
              <a:t>genteng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porselen</a:t>
            </a:r>
            <a:endParaRPr lang="en-US" sz="2400" dirty="0"/>
          </a:p>
          <a:p>
            <a:pPr lvl="1"/>
            <a:r>
              <a:rPr lang="en-US" sz="2400" dirty="0" err="1"/>
              <a:t>Keramik</a:t>
            </a:r>
            <a:r>
              <a:rPr lang="en-US" sz="2400" dirty="0"/>
              <a:t> </a:t>
            </a:r>
            <a:r>
              <a:rPr lang="en-US" sz="2400" dirty="0" err="1"/>
              <a:t>murni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teknik</a:t>
            </a:r>
            <a:r>
              <a:rPr lang="en-US" sz="2400" dirty="0"/>
              <a:t>, </a:t>
            </a:r>
            <a:r>
              <a:rPr lang="en-US" sz="2400" dirty="0" err="1"/>
              <a:t>disusun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senyawa</a:t>
            </a:r>
            <a:r>
              <a:rPr lang="en-US" sz="2400" dirty="0"/>
              <a:t> </a:t>
            </a:r>
            <a:r>
              <a:rPr lang="en-US" sz="2400" dirty="0" err="1"/>
              <a:t>murni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00558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Karakteristik</a:t>
            </a:r>
            <a:r>
              <a:rPr lang="en-US" dirty="0" smtClean="0"/>
              <a:t> </a:t>
            </a:r>
            <a:r>
              <a:rPr lang="en-US" dirty="0" err="1" smtClean="0"/>
              <a:t>keramik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7065233" cy="4131821"/>
          </a:xfrm>
        </p:spPr>
        <p:txBody>
          <a:bodyPr/>
          <a:lstStyle/>
          <a:p>
            <a:r>
              <a:rPr lang="en-US" dirty="0" err="1" smtClean="0"/>
              <a:t>Getas</a:t>
            </a:r>
            <a:endParaRPr lang="en-US" dirty="0"/>
          </a:p>
          <a:p>
            <a:r>
              <a:rPr lang="en-US" dirty="0" err="1" smtClean="0"/>
              <a:t>Mudah</a:t>
            </a:r>
            <a:r>
              <a:rPr lang="en-US" dirty="0" smtClean="0"/>
              <a:t> </a:t>
            </a:r>
            <a:r>
              <a:rPr lang="en-US" dirty="0" err="1" smtClean="0"/>
              <a:t>pecah</a:t>
            </a:r>
            <a:endParaRPr lang="en-US" dirty="0" smtClean="0"/>
          </a:p>
          <a:p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lebur</a:t>
            </a:r>
            <a:r>
              <a:rPr lang="en-US" dirty="0"/>
              <a:t> </a:t>
            </a:r>
            <a:r>
              <a:rPr lang="en-US" dirty="0" err="1" smtClean="0"/>
              <a:t>tinggi</a:t>
            </a:r>
            <a:endParaRPr lang="en-US" dirty="0" smtClean="0"/>
          </a:p>
          <a:p>
            <a:r>
              <a:rPr lang="en-US" dirty="0" err="1" smtClean="0"/>
              <a:t>Tahan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endParaRPr lang="en-US" dirty="0" smtClean="0"/>
          </a:p>
          <a:p>
            <a:r>
              <a:rPr lang="en-US" dirty="0" err="1" smtClean="0"/>
              <a:t>Konduktivitas</a:t>
            </a:r>
            <a:r>
              <a:rPr lang="en-US" dirty="0" smtClean="0"/>
              <a:t> </a:t>
            </a:r>
            <a:r>
              <a:rPr lang="en-US" dirty="0" err="1"/>
              <a:t>termal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endParaRPr lang="en-US" dirty="0"/>
          </a:p>
          <a:p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kompresif</a:t>
            </a:r>
            <a:r>
              <a:rPr lang="en-US" dirty="0" smtClean="0"/>
              <a:t> yang </a:t>
            </a:r>
            <a:r>
              <a:rPr lang="en-US" dirty="0" err="1" smtClean="0"/>
              <a:t>baik</a:t>
            </a:r>
            <a:endParaRPr lang="en-US" dirty="0" smtClean="0"/>
          </a:p>
          <a:p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tarik</a:t>
            </a:r>
            <a:r>
              <a:rPr lang="en-US" dirty="0" smtClean="0"/>
              <a:t> yang </a:t>
            </a:r>
            <a:r>
              <a:rPr lang="en-US" dirty="0" err="1" smtClean="0"/>
              <a:t>rendah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195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/>
              <a:t>Keramik</a:t>
            </a:r>
          </a:p>
        </p:txBody>
      </p:sp>
      <p:pic>
        <p:nvPicPr>
          <p:cNvPr id="5125" name="Picture 5" descr="http://www.advancedcerametrics.com/DCP_1424%20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4891088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www.yourgarden.com/article/teg27/teg27_gardenwatch/img/p23_ceramic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242" y="4267200"/>
            <a:ext cx="2571750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images.meredith.com/bhg/images/home_imp/a_263_2_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96752"/>
            <a:ext cx="18510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374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LOGAM MURNI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632848" cy="4968552"/>
          </a:xfrm>
        </p:spPr>
        <p:txBody>
          <a:bodyPr/>
          <a:lstStyle/>
          <a:p>
            <a:r>
              <a:rPr lang="en-GB" dirty="0" err="1" smtClean="0"/>
              <a:t>Adalah</a:t>
            </a:r>
            <a:r>
              <a:rPr lang="en-GB" dirty="0" smtClean="0"/>
              <a:t> </a:t>
            </a:r>
            <a:r>
              <a:rPr lang="en-GB" dirty="0" err="1" smtClean="0"/>
              <a:t>logam</a:t>
            </a:r>
            <a:r>
              <a:rPr lang="en-GB" dirty="0" smtClean="0"/>
              <a:t> yang </a:t>
            </a:r>
            <a:r>
              <a:rPr lang="en-GB" dirty="0" err="1" smtClean="0"/>
              <a:t>hanya</a:t>
            </a:r>
            <a:r>
              <a:rPr lang="en-GB" dirty="0" smtClean="0"/>
              <a:t> </a:t>
            </a:r>
            <a:r>
              <a:rPr lang="en-GB" dirty="0" err="1"/>
              <a:t>terdiri</a:t>
            </a:r>
            <a:r>
              <a:rPr lang="en-GB" dirty="0"/>
              <a:t> </a:t>
            </a:r>
            <a:r>
              <a:rPr lang="en-GB" dirty="0" err="1"/>
              <a:t>satu</a:t>
            </a:r>
            <a:r>
              <a:rPr lang="en-GB" dirty="0"/>
              <a:t> </a:t>
            </a:r>
            <a:r>
              <a:rPr lang="en-GB" dirty="0" err="1"/>
              <a:t>jenis</a:t>
            </a:r>
            <a:r>
              <a:rPr lang="en-GB" dirty="0"/>
              <a:t> atom </a:t>
            </a:r>
            <a:r>
              <a:rPr lang="en-GB" dirty="0" err="1" smtClean="0"/>
              <a:t>saja</a:t>
            </a:r>
            <a:endParaRPr lang="en-GB" dirty="0" smtClean="0"/>
          </a:p>
          <a:p>
            <a:pPr marL="358775" indent="0">
              <a:buNone/>
            </a:pPr>
            <a:r>
              <a:rPr lang="en-GB" dirty="0" err="1" smtClean="0"/>
              <a:t>contoh</a:t>
            </a:r>
            <a:r>
              <a:rPr lang="en-GB" dirty="0" smtClean="0"/>
              <a:t> </a:t>
            </a:r>
            <a:r>
              <a:rPr lang="en-GB" dirty="0"/>
              <a:t>: </a:t>
            </a:r>
            <a:r>
              <a:rPr lang="en-GB" dirty="0" err="1"/>
              <a:t>besi</a:t>
            </a:r>
            <a:r>
              <a:rPr lang="en-GB" dirty="0"/>
              <a:t> (Fe) </a:t>
            </a:r>
            <a:r>
              <a:rPr lang="en-GB" dirty="0" err="1"/>
              <a:t>murni</a:t>
            </a:r>
            <a:r>
              <a:rPr lang="en-GB" dirty="0"/>
              <a:t>, </a:t>
            </a:r>
            <a:r>
              <a:rPr lang="en-GB" dirty="0" err="1"/>
              <a:t>tembaga</a:t>
            </a:r>
            <a:r>
              <a:rPr lang="en-GB" dirty="0"/>
              <a:t> (Cu) </a:t>
            </a:r>
            <a:r>
              <a:rPr lang="en-GB" dirty="0" err="1" smtClean="0"/>
              <a:t>murni</a:t>
            </a:r>
            <a:endParaRPr lang="en-GB" dirty="0" smtClean="0"/>
          </a:p>
          <a:p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murni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1 </a:t>
            </a:r>
            <a:r>
              <a:rPr lang="en-US" dirty="0" err="1" smtClean="0"/>
              <a:t>unsur</a:t>
            </a:r>
            <a:r>
              <a:rPr lang="en-US" dirty="0" smtClean="0"/>
              <a:t> atom</a:t>
            </a:r>
          </a:p>
          <a:p>
            <a:pPr lvl="1"/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membawa</a:t>
            </a:r>
            <a:r>
              <a:rPr lang="en-US" dirty="0" smtClean="0"/>
              <a:t> </a:t>
            </a:r>
            <a:r>
              <a:rPr lang="en-US" dirty="0" err="1" smtClean="0"/>
              <a:t>sifat</a:t>
            </a:r>
            <a:r>
              <a:rPr lang="en-US" dirty="0" smtClean="0"/>
              <a:t> </a:t>
            </a:r>
            <a:r>
              <a:rPr lang="en-US" dirty="0" err="1" smtClean="0"/>
              <a:t>murni</a:t>
            </a:r>
            <a:endParaRPr lang="en-US" dirty="0" smtClean="0"/>
          </a:p>
          <a:p>
            <a:pPr marL="625475" lvl="1" indent="0">
              <a:buNone/>
            </a:pPr>
            <a:endParaRPr lang="en-US" smtClean="0"/>
          </a:p>
          <a:p>
            <a:pPr marL="625475" lvl="1" indent="0">
              <a:buNone/>
            </a:pPr>
            <a:r>
              <a:rPr lang="en-US" sz="2000" smtClean="0"/>
              <a:t>Kuat</a:t>
            </a:r>
            <a:r>
              <a:rPr lang="en-US" sz="2000" dirty="0"/>
              <a:t>, </a:t>
            </a:r>
            <a:r>
              <a:rPr lang="en-US" sz="2000" dirty="0" err="1"/>
              <a:t>ulet</a:t>
            </a:r>
            <a:r>
              <a:rPr lang="en-US" sz="2000" dirty="0"/>
              <a:t>, </a:t>
            </a:r>
            <a:r>
              <a:rPr lang="en-US" sz="2000" dirty="0" err="1"/>
              <a:t>mudah</a:t>
            </a:r>
            <a:r>
              <a:rPr lang="en-US" sz="2000" dirty="0"/>
              <a:t> </a:t>
            </a:r>
            <a:r>
              <a:rPr lang="en-US" sz="2000" dirty="0" err="1"/>
              <a:t>dibentuk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bersifat</a:t>
            </a:r>
            <a:r>
              <a:rPr lang="en-US" sz="2000" dirty="0"/>
              <a:t> </a:t>
            </a:r>
            <a:r>
              <a:rPr lang="en-US" sz="2000" dirty="0" err="1"/>
              <a:t>penghantar</a:t>
            </a:r>
            <a:r>
              <a:rPr lang="en-US" sz="2000" dirty="0"/>
              <a:t> </a:t>
            </a:r>
            <a:r>
              <a:rPr lang="en-US" sz="2000" dirty="0" err="1"/>
              <a:t>panas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yang </a:t>
            </a:r>
            <a:r>
              <a:rPr lang="en-US" sz="2000" dirty="0" err="1"/>
              <a:t>baik</a:t>
            </a:r>
            <a:r>
              <a:rPr lang="en-US" sz="2000" dirty="0"/>
              <a:t> </a:t>
            </a:r>
          </a:p>
          <a:p>
            <a:pPr marL="625475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60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Tugas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5760640" cy="526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986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Radiator </a:t>
            </a:r>
            <a:r>
              <a:rPr lang="en-US" sz="2800" dirty="0" smtClean="0">
                <a:sym typeface="Wingdings" pitchFamily="2" charset="2"/>
              </a:rPr>
              <a:t> </a:t>
            </a:r>
            <a:r>
              <a:rPr lang="en-US" sz="2800" dirty="0" err="1" smtClean="0">
                <a:sym typeface="Wingdings" pitchFamily="2" charset="2"/>
              </a:rPr>
              <a:t>kipas</a:t>
            </a:r>
            <a:r>
              <a:rPr lang="en-US" sz="2800" dirty="0" smtClean="0">
                <a:sym typeface="Wingdings" pitchFamily="2" charset="2"/>
              </a:rPr>
              <a:t> &amp; radiator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065233" cy="4347845"/>
          </a:xfrm>
        </p:spPr>
        <p:txBody>
          <a:bodyPr/>
          <a:lstStyle/>
          <a:p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6624736" cy="525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89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Piston &amp; ring piston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00188"/>
            <a:ext cx="5477594" cy="443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0449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sepeda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57150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939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1470"/>
            <a:ext cx="5570984" cy="536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862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LOGAM PADUAN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73443"/>
            <a:ext cx="7137241" cy="4563869"/>
          </a:xfrm>
        </p:spPr>
        <p:txBody>
          <a:bodyPr/>
          <a:lstStyle/>
          <a:p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yang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2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atom.</a:t>
            </a:r>
          </a:p>
          <a:p>
            <a:pPr marL="358775" indent="0">
              <a:buNone/>
            </a:pPr>
            <a:r>
              <a:rPr lang="en-US" dirty="0" err="1" smtClean="0"/>
              <a:t>Contoh</a:t>
            </a:r>
            <a:r>
              <a:rPr lang="en-US" dirty="0" smtClean="0"/>
              <a:t>: </a:t>
            </a:r>
            <a:r>
              <a:rPr lang="en-US" dirty="0" err="1" smtClean="0"/>
              <a:t>paduan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chrom</a:t>
            </a:r>
            <a:r>
              <a:rPr lang="en-US" dirty="0" smtClean="0"/>
              <a:t>,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carbon, </a:t>
            </a:r>
            <a:r>
              <a:rPr lang="en-US" dirty="0" err="1" smtClean="0"/>
              <a:t>dll</a:t>
            </a:r>
            <a:endParaRPr lang="en-US" dirty="0" smtClean="0"/>
          </a:p>
          <a:p>
            <a:r>
              <a:rPr lang="en-US" dirty="0" err="1" smtClean="0"/>
              <a:t>Tujuannya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mendapatkan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fisik</a:t>
            </a:r>
            <a:r>
              <a:rPr lang="en-US" dirty="0"/>
              <a:t>, </a:t>
            </a:r>
            <a:r>
              <a:rPr lang="en-US" dirty="0" err="1"/>
              <a:t>mekanik</a:t>
            </a:r>
            <a:r>
              <a:rPr lang="en-US" dirty="0"/>
              <a:t>, </a:t>
            </a:r>
            <a:r>
              <a:rPr lang="en-US" dirty="0" err="1"/>
              <a:t>listrik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visual yang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177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Jenis</a:t>
            </a:r>
            <a:r>
              <a:rPr lang="en-US" sz="3200" dirty="0" smtClean="0"/>
              <a:t>-JENIS LOGAM PADUAN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12776"/>
            <a:ext cx="7560840" cy="4968552"/>
          </a:xfrm>
        </p:spPr>
        <p:txBody>
          <a:bodyPr>
            <a:normAutofit/>
          </a:bodyPr>
          <a:lstStyle/>
          <a:p>
            <a:r>
              <a:rPr lang="en-US" sz="2300" dirty="0" err="1" smtClean="0">
                <a:solidFill>
                  <a:schemeClr val="tx1"/>
                </a:solidFill>
              </a:rPr>
              <a:t>Larut</a:t>
            </a:r>
            <a:r>
              <a:rPr lang="en-US" sz="2300" dirty="0" smtClean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padat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 smtClean="0">
                <a:solidFill>
                  <a:schemeClr val="tx1"/>
                </a:solidFill>
              </a:rPr>
              <a:t>intersisi</a:t>
            </a:r>
            <a:r>
              <a:rPr lang="en-US" sz="2300" dirty="0" smtClean="0">
                <a:solidFill>
                  <a:schemeClr val="tx1"/>
                </a:solidFill>
              </a:rPr>
              <a:t> </a:t>
            </a:r>
            <a:r>
              <a:rPr lang="en-US" sz="2300" dirty="0">
                <a:solidFill>
                  <a:schemeClr val="tx1"/>
                </a:solidFill>
              </a:rPr>
              <a:t>(</a:t>
            </a:r>
            <a:r>
              <a:rPr lang="en-US" sz="2300" dirty="0" err="1">
                <a:solidFill>
                  <a:schemeClr val="tx1"/>
                </a:solidFill>
              </a:rPr>
              <a:t>menyisip</a:t>
            </a:r>
            <a:r>
              <a:rPr lang="en-US" sz="2300" dirty="0">
                <a:solidFill>
                  <a:schemeClr val="tx1"/>
                </a:solidFill>
              </a:rPr>
              <a:t>), </a:t>
            </a:r>
            <a:r>
              <a:rPr lang="en-US" sz="2300" dirty="0" err="1">
                <a:solidFill>
                  <a:schemeClr val="tx1"/>
                </a:solidFill>
              </a:rPr>
              <a:t>yaitu</a:t>
            </a:r>
            <a:r>
              <a:rPr lang="en-US" sz="2300" dirty="0">
                <a:solidFill>
                  <a:schemeClr val="tx1"/>
                </a:solidFill>
              </a:rPr>
              <a:t> : </a:t>
            </a:r>
            <a:r>
              <a:rPr lang="en-US" sz="2300" dirty="0" err="1">
                <a:solidFill>
                  <a:schemeClr val="tx1"/>
                </a:solidFill>
              </a:rPr>
              <a:t>suatu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paduan</a:t>
            </a:r>
            <a:r>
              <a:rPr lang="en-US" sz="2300" dirty="0">
                <a:solidFill>
                  <a:schemeClr val="tx1"/>
                </a:solidFill>
              </a:rPr>
              <a:t> yang </a:t>
            </a:r>
            <a:r>
              <a:rPr lang="en-US" sz="2300" dirty="0" err="1">
                <a:solidFill>
                  <a:schemeClr val="tx1"/>
                </a:solidFill>
              </a:rPr>
              <a:t>terjadi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bila</a:t>
            </a:r>
            <a:r>
              <a:rPr lang="en-US" sz="2300" dirty="0">
                <a:solidFill>
                  <a:schemeClr val="tx1"/>
                </a:solidFill>
              </a:rPr>
              <a:t> atom yang </a:t>
            </a:r>
            <a:r>
              <a:rPr lang="en-US" sz="2300" dirty="0" err="1">
                <a:solidFill>
                  <a:schemeClr val="tx1"/>
                </a:solidFill>
              </a:rPr>
              <a:t>larut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mempunyai</a:t>
            </a:r>
            <a:r>
              <a:rPr lang="en-US" sz="2300" dirty="0">
                <a:solidFill>
                  <a:schemeClr val="tx1"/>
                </a:solidFill>
              </a:rPr>
              <a:t> diameter yang </a:t>
            </a:r>
            <a:r>
              <a:rPr lang="en-US" sz="2300" dirty="0" err="1">
                <a:solidFill>
                  <a:schemeClr val="tx1"/>
                </a:solidFill>
              </a:rPr>
              <a:t>jauh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lebih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kecil</a:t>
            </a:r>
            <a:r>
              <a:rPr lang="en-US" sz="2300" dirty="0">
                <a:solidFill>
                  <a:schemeClr val="tx1"/>
                </a:solidFill>
              </a:rPr>
              <a:t> </a:t>
            </a:r>
            <a:r>
              <a:rPr lang="en-US" sz="2300" dirty="0" err="1">
                <a:solidFill>
                  <a:schemeClr val="tx1"/>
                </a:solidFill>
              </a:rPr>
              <a:t>daripada</a:t>
            </a:r>
            <a:r>
              <a:rPr lang="en-US" sz="2300" dirty="0">
                <a:solidFill>
                  <a:schemeClr val="tx1"/>
                </a:solidFill>
              </a:rPr>
              <a:t> yang </a:t>
            </a:r>
            <a:r>
              <a:rPr lang="en-US" sz="2300" dirty="0" err="1" smtClean="0">
                <a:solidFill>
                  <a:schemeClr val="tx1"/>
                </a:solidFill>
              </a:rPr>
              <a:t>dilarut</a:t>
            </a:r>
            <a:endParaRPr lang="en-US" sz="2300" dirty="0" smtClean="0">
              <a:solidFill>
                <a:schemeClr val="tx1"/>
              </a:solidFill>
            </a:endParaRPr>
          </a:p>
          <a:p>
            <a:pPr marL="617220" lvl="2"/>
            <a:r>
              <a:rPr lang="en-GB" dirty="0" smtClean="0">
                <a:solidFill>
                  <a:schemeClr val="tx1"/>
                </a:solidFill>
              </a:rPr>
              <a:t>Baja Carbon </a:t>
            </a:r>
            <a:r>
              <a:rPr lang="en-GB" dirty="0">
                <a:solidFill>
                  <a:schemeClr val="tx1"/>
                </a:solidFill>
              </a:rPr>
              <a:t>yang </a:t>
            </a:r>
            <a:r>
              <a:rPr lang="en-GB" dirty="0" err="1">
                <a:solidFill>
                  <a:schemeClr val="tx1"/>
                </a:solidFill>
              </a:rPr>
              <a:t>mengalami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Nitriding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dimana</a:t>
            </a:r>
            <a:r>
              <a:rPr lang="en-GB" dirty="0">
                <a:solidFill>
                  <a:schemeClr val="tx1"/>
                </a:solidFill>
              </a:rPr>
              <a:t> atom Fe (yang </a:t>
            </a:r>
            <a:r>
              <a:rPr lang="en-GB" dirty="0" err="1">
                <a:solidFill>
                  <a:schemeClr val="tx1"/>
                </a:solidFill>
              </a:rPr>
              <a:t>dilaruti</a:t>
            </a:r>
            <a:r>
              <a:rPr lang="en-GB" dirty="0">
                <a:solidFill>
                  <a:schemeClr val="tx1"/>
                </a:solidFill>
              </a:rPr>
              <a:t>) </a:t>
            </a:r>
            <a:r>
              <a:rPr lang="en-GB" dirty="0" err="1">
                <a:solidFill>
                  <a:schemeClr val="tx1"/>
                </a:solidFill>
              </a:rPr>
              <a:t>mempunyai</a:t>
            </a:r>
            <a:r>
              <a:rPr lang="en-GB" dirty="0">
                <a:solidFill>
                  <a:schemeClr val="tx1"/>
                </a:solidFill>
              </a:rPr>
              <a:t> diameter atom </a:t>
            </a:r>
            <a:r>
              <a:rPr lang="en-GB" dirty="0" err="1">
                <a:solidFill>
                  <a:schemeClr val="tx1"/>
                </a:solidFill>
              </a:rPr>
              <a:t>lebih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besar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bila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dibandingkan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dengan</a:t>
            </a:r>
            <a:r>
              <a:rPr lang="en-GB" dirty="0">
                <a:solidFill>
                  <a:schemeClr val="tx1"/>
                </a:solidFill>
              </a:rPr>
              <a:t> atom N (yang </a:t>
            </a:r>
            <a:r>
              <a:rPr lang="en-GB" dirty="0" err="1">
                <a:solidFill>
                  <a:schemeClr val="tx1"/>
                </a:solidFill>
              </a:rPr>
              <a:t>larut</a:t>
            </a:r>
            <a:r>
              <a:rPr lang="en-GB" dirty="0">
                <a:solidFill>
                  <a:schemeClr val="tx1"/>
                </a:solidFill>
              </a:rPr>
              <a:t>) </a:t>
            </a:r>
            <a:r>
              <a:rPr lang="en-GB" dirty="0" err="1">
                <a:solidFill>
                  <a:schemeClr val="tx1"/>
                </a:solidFill>
              </a:rPr>
              <a:t>dengan</a:t>
            </a:r>
            <a:r>
              <a:rPr lang="en-GB" dirty="0">
                <a:solidFill>
                  <a:schemeClr val="tx1"/>
                </a:solidFill>
              </a:rPr>
              <a:t> diameter </a:t>
            </a:r>
            <a:r>
              <a:rPr lang="en-GB" dirty="0" err="1">
                <a:solidFill>
                  <a:schemeClr val="tx1"/>
                </a:solidFill>
              </a:rPr>
              <a:t>lebih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kecil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sehingga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menyisip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diantara</a:t>
            </a:r>
            <a:r>
              <a:rPr lang="en-GB" dirty="0">
                <a:solidFill>
                  <a:schemeClr val="tx1"/>
                </a:solidFill>
              </a:rPr>
              <a:t> atom </a:t>
            </a:r>
            <a:r>
              <a:rPr lang="en-GB" dirty="0" smtClean="0">
                <a:solidFill>
                  <a:schemeClr val="tx1"/>
                </a:solidFill>
              </a:rPr>
              <a:t>Fe</a:t>
            </a:r>
            <a:endParaRPr lang="en-US" sz="21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811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776864" cy="648072"/>
          </a:xfrm>
        </p:spPr>
        <p:txBody>
          <a:bodyPr>
            <a:normAutofit/>
          </a:bodyPr>
          <a:lstStyle/>
          <a:p>
            <a:r>
              <a:rPr lang="en-US" sz="3200" dirty="0" err="1"/>
              <a:t>Jenis</a:t>
            </a:r>
            <a:r>
              <a:rPr lang="en-US" sz="3200" dirty="0"/>
              <a:t>-JENIS LOGAM PADUAN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412776"/>
            <a:ext cx="6777317" cy="4968552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Larut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Substitusi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dirty="0" err="1">
                <a:solidFill>
                  <a:schemeClr val="tx1"/>
                </a:solidFill>
              </a:rPr>
              <a:t>menggantikan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posisi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dilaruti</a:t>
            </a:r>
            <a:r>
              <a:rPr lang="en-US" dirty="0">
                <a:solidFill>
                  <a:schemeClr val="tx1"/>
                </a:solidFill>
              </a:rPr>
              <a:t>), </a:t>
            </a:r>
            <a:r>
              <a:rPr lang="en-US" dirty="0" err="1">
                <a:solidFill>
                  <a:schemeClr val="tx1"/>
                </a:solidFill>
              </a:rPr>
              <a:t>yaitu</a:t>
            </a:r>
            <a:r>
              <a:rPr lang="en-US" dirty="0">
                <a:solidFill>
                  <a:schemeClr val="tx1"/>
                </a:solidFill>
              </a:rPr>
              <a:t> : </a:t>
            </a:r>
            <a:r>
              <a:rPr lang="en-US" dirty="0" err="1">
                <a:solidFill>
                  <a:schemeClr val="tx1"/>
                </a:solidFill>
              </a:rPr>
              <a:t>suatu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paduan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terjadi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terutama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bila</a:t>
            </a:r>
            <a:r>
              <a:rPr lang="en-US" dirty="0">
                <a:solidFill>
                  <a:schemeClr val="tx1"/>
                </a:solidFill>
              </a:rPr>
              <a:t> diameter atom yang </a:t>
            </a:r>
            <a:r>
              <a:rPr lang="en-US" dirty="0" err="1" smtClean="0">
                <a:solidFill>
                  <a:schemeClr val="tx1"/>
                </a:solidFill>
              </a:rPr>
              <a:t>laruti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hampir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diameter atom yang </a:t>
            </a:r>
            <a:r>
              <a:rPr lang="en-US" dirty="0" err="1" smtClean="0">
                <a:solidFill>
                  <a:schemeClr val="tx1"/>
                </a:solidFill>
              </a:rPr>
              <a:t>dilaruti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GB" dirty="0" err="1" smtClean="0">
                <a:solidFill>
                  <a:schemeClr val="tx1"/>
                </a:solidFill>
              </a:rPr>
              <a:t>Alumunium</a:t>
            </a:r>
            <a:r>
              <a:rPr lang="en-GB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r>
              <a:rPr lang="en-GB" dirty="0" err="1" smtClean="0">
                <a:solidFill>
                  <a:schemeClr val="tx1"/>
                </a:solidFill>
                <a:sym typeface="Wingdings" pitchFamily="2" charset="2"/>
              </a:rPr>
              <a:t>tembaga</a:t>
            </a:r>
            <a:r>
              <a:rPr lang="en-GB" dirty="0" smtClean="0">
                <a:solidFill>
                  <a:schemeClr val="tx1"/>
                </a:solidFill>
              </a:rPr>
              <a:t>(diameter </a:t>
            </a:r>
            <a:r>
              <a:rPr lang="en-GB" dirty="0">
                <a:solidFill>
                  <a:schemeClr val="tx1"/>
                </a:solidFill>
              </a:rPr>
              <a:t>atom Al </a:t>
            </a:r>
            <a:r>
              <a:rPr lang="en-GB" dirty="0" err="1">
                <a:solidFill>
                  <a:schemeClr val="tx1"/>
                </a:solidFill>
              </a:rPr>
              <a:t>dan</a:t>
            </a:r>
            <a:r>
              <a:rPr lang="en-GB" dirty="0">
                <a:solidFill>
                  <a:schemeClr val="tx1"/>
                </a:solidFill>
              </a:rPr>
              <a:t> diameter atom Cu </a:t>
            </a:r>
            <a:r>
              <a:rPr lang="en-GB" dirty="0" err="1">
                <a:solidFill>
                  <a:schemeClr val="tx1"/>
                </a:solidFill>
              </a:rPr>
              <a:t>hampir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sama</a:t>
            </a:r>
            <a:r>
              <a:rPr lang="en-GB" dirty="0">
                <a:solidFill>
                  <a:schemeClr val="tx1"/>
                </a:solidFill>
              </a:rPr>
              <a:t>), </a:t>
            </a:r>
            <a:endParaRPr lang="en-GB" dirty="0" smtClean="0">
              <a:solidFill>
                <a:schemeClr val="tx1"/>
              </a:solidFill>
            </a:endParaRPr>
          </a:p>
          <a:p>
            <a:pPr lvl="1"/>
            <a:r>
              <a:rPr lang="en-GB" dirty="0" err="1" smtClean="0">
                <a:solidFill>
                  <a:schemeClr val="tx1"/>
                </a:solidFill>
              </a:rPr>
              <a:t>Besi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r>
              <a:rPr lang="en-GB" dirty="0" err="1" smtClean="0">
                <a:solidFill>
                  <a:schemeClr val="tx1"/>
                </a:solidFill>
                <a:sym typeface="Wingdings" pitchFamily="2" charset="2"/>
              </a:rPr>
              <a:t>krom</a:t>
            </a:r>
            <a:r>
              <a:rPr lang="en-GB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(diameter </a:t>
            </a:r>
            <a:r>
              <a:rPr lang="en-GB" dirty="0">
                <a:solidFill>
                  <a:schemeClr val="tx1"/>
                </a:solidFill>
              </a:rPr>
              <a:t>atom Fe </a:t>
            </a:r>
            <a:r>
              <a:rPr lang="en-GB" dirty="0" err="1">
                <a:solidFill>
                  <a:schemeClr val="tx1"/>
                </a:solidFill>
              </a:rPr>
              <a:t>dan</a:t>
            </a:r>
            <a:r>
              <a:rPr lang="en-GB" dirty="0">
                <a:solidFill>
                  <a:schemeClr val="tx1"/>
                </a:solidFill>
              </a:rPr>
              <a:t> diameter atom Cr </a:t>
            </a:r>
            <a:r>
              <a:rPr lang="en-GB" dirty="0" err="1">
                <a:solidFill>
                  <a:schemeClr val="tx1"/>
                </a:solidFill>
              </a:rPr>
              <a:t>hampir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sama</a:t>
            </a:r>
            <a:r>
              <a:rPr lang="en-GB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867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08912" cy="648072"/>
          </a:xfrm>
        </p:spPr>
        <p:txBody>
          <a:bodyPr>
            <a:noAutofit/>
          </a:bodyPr>
          <a:lstStyle/>
          <a:p>
            <a:r>
              <a:rPr lang="en-US" sz="3600" dirty="0" smtClean="0"/>
              <a:t>KLASIFIKASI metal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096416"/>
              </p:ext>
            </p:extLst>
          </p:nvPr>
        </p:nvGraphicFramePr>
        <p:xfrm>
          <a:off x="971600" y="1196752"/>
          <a:ext cx="756084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4348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tuang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340768"/>
            <a:ext cx="7209249" cy="4896544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logam</a:t>
            </a:r>
            <a:r>
              <a:rPr lang="en-US" sz="2800" dirty="0" smtClean="0"/>
              <a:t> </a:t>
            </a:r>
            <a:r>
              <a:rPr lang="en-US" sz="2800" dirty="0" err="1" smtClean="0"/>
              <a:t>paduan</a:t>
            </a:r>
            <a:r>
              <a:rPr lang="en-US" sz="2800" dirty="0" smtClean="0"/>
              <a:t> </a:t>
            </a:r>
          </a:p>
          <a:p>
            <a:pPr marL="68580" indent="0">
              <a:buNone/>
            </a:pPr>
            <a:r>
              <a:rPr lang="en-US" sz="2800" dirty="0"/>
              <a:t>	</a:t>
            </a:r>
            <a:r>
              <a:rPr lang="en-US" sz="2800" dirty="0" err="1" smtClean="0"/>
              <a:t>besi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itchFamily="2" charset="2"/>
              </a:rPr>
              <a:t> </a:t>
            </a:r>
            <a:r>
              <a:rPr lang="en-US" sz="2800" dirty="0" err="1" smtClean="0">
                <a:sym typeface="Wingdings" pitchFamily="2" charset="2"/>
              </a:rPr>
              <a:t>karbon</a:t>
            </a:r>
            <a:endParaRPr lang="en-US" sz="2800" dirty="0" smtClean="0"/>
          </a:p>
          <a:p>
            <a:r>
              <a:rPr lang="en-US" sz="2800" dirty="0" err="1" smtClean="0"/>
              <a:t>Unsur</a:t>
            </a:r>
            <a:r>
              <a:rPr lang="en-US" sz="2800" dirty="0" smtClean="0"/>
              <a:t> </a:t>
            </a:r>
            <a:r>
              <a:rPr lang="en-US" sz="2800" dirty="0" err="1" smtClean="0"/>
              <a:t>Carbonnya</a:t>
            </a:r>
            <a:r>
              <a:rPr lang="en-US" sz="2800" dirty="0" smtClean="0"/>
              <a:t> 2.5</a:t>
            </a:r>
            <a:r>
              <a:rPr lang="en-US" sz="2800" dirty="0"/>
              <a:t>% – 4</a:t>
            </a:r>
            <a:r>
              <a:rPr lang="en-US" sz="2800" dirty="0" smtClean="0"/>
              <a:t>%</a:t>
            </a:r>
          </a:p>
          <a:p>
            <a:r>
              <a:rPr lang="en-US" sz="2800" dirty="0" err="1" smtClean="0"/>
              <a:t>Mempunyai</a:t>
            </a:r>
            <a:r>
              <a:rPr lang="en-US" sz="2800" dirty="0" smtClean="0"/>
              <a:t> </a:t>
            </a:r>
            <a:r>
              <a:rPr lang="en-US" sz="2800" dirty="0" err="1" smtClean="0"/>
              <a:t>sifat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lasnya</a:t>
            </a:r>
            <a:r>
              <a:rPr lang="en-US" sz="2800" dirty="0" smtClean="0"/>
              <a:t> </a:t>
            </a:r>
            <a:r>
              <a:rPr lang="en-US" sz="2800" dirty="0" err="1" smtClean="0"/>
              <a:t>rendah</a:t>
            </a:r>
            <a:endParaRPr lang="en-US" sz="2800" dirty="0" smtClean="0"/>
          </a:p>
          <a:p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berupa</a:t>
            </a:r>
            <a:r>
              <a:rPr lang="en-US" sz="2800" dirty="0" smtClean="0"/>
              <a:t> </a:t>
            </a:r>
            <a:r>
              <a:rPr lang="en-US" sz="2800" dirty="0" err="1" smtClean="0"/>
              <a:t>sementit</a:t>
            </a:r>
            <a:r>
              <a:rPr lang="en-US" sz="2800" dirty="0" smtClean="0"/>
              <a:t> (</a:t>
            </a:r>
            <a:r>
              <a:rPr lang="en-US" sz="2800" dirty="0" err="1" smtClean="0"/>
              <a:t>karbon</a:t>
            </a:r>
            <a:r>
              <a:rPr lang="en-US" sz="2800" dirty="0" smtClean="0"/>
              <a:t> </a:t>
            </a:r>
            <a:r>
              <a:rPr lang="en-US" sz="2800" dirty="0" err="1" smtClean="0"/>
              <a:t>bebas</a:t>
            </a:r>
            <a:r>
              <a:rPr lang="en-US" sz="2800" dirty="0" smtClean="0"/>
              <a:t>/</a:t>
            </a:r>
            <a:r>
              <a:rPr lang="en-US" sz="2800" dirty="0" err="1" smtClean="0"/>
              <a:t>grafit</a:t>
            </a:r>
            <a:r>
              <a:rPr lang="en-US" sz="2800" dirty="0" smtClean="0"/>
              <a:t>)</a:t>
            </a:r>
          </a:p>
          <a:p>
            <a:r>
              <a:rPr lang="en-US" sz="2800" dirty="0" err="1" smtClean="0"/>
              <a:t>Biasa</a:t>
            </a:r>
            <a:r>
              <a:rPr lang="en-US" sz="2800" dirty="0" smtClean="0"/>
              <a:t> </a:t>
            </a:r>
            <a:r>
              <a:rPr lang="en-US" sz="2800" dirty="0" err="1" smtClean="0"/>
              <a:t>mengandung</a:t>
            </a:r>
            <a:endParaRPr lang="en-US" sz="2800" dirty="0" smtClean="0"/>
          </a:p>
          <a:p>
            <a:pPr lvl="1"/>
            <a:r>
              <a:rPr lang="en-US" sz="2800" dirty="0" err="1"/>
              <a:t>Karbon</a:t>
            </a:r>
            <a:r>
              <a:rPr lang="en-US" sz="2800" dirty="0"/>
              <a:t> : </a:t>
            </a:r>
            <a:r>
              <a:rPr lang="en-US" sz="2800" dirty="0" smtClean="0"/>
              <a:t>2,5 </a:t>
            </a:r>
            <a:r>
              <a:rPr lang="en-US" sz="2800" dirty="0"/>
              <a:t>– 4 </a:t>
            </a:r>
            <a:r>
              <a:rPr lang="en-US" sz="2800" dirty="0" smtClean="0"/>
              <a:t>%</a:t>
            </a:r>
          </a:p>
          <a:p>
            <a:pPr lvl="1"/>
            <a:r>
              <a:rPr lang="en-US" sz="2800" dirty="0" smtClean="0"/>
              <a:t>Silicon </a:t>
            </a:r>
            <a:r>
              <a:rPr lang="en-US" sz="2800" dirty="0"/>
              <a:t>: 1 – 3 </a:t>
            </a:r>
            <a:r>
              <a:rPr lang="en-US" sz="2800" dirty="0" smtClean="0"/>
              <a:t>%</a:t>
            </a:r>
          </a:p>
          <a:p>
            <a:pPr lvl="1"/>
            <a:r>
              <a:rPr lang="en-US" sz="2800" dirty="0" err="1" smtClean="0"/>
              <a:t>Mangan</a:t>
            </a:r>
            <a:r>
              <a:rPr lang="en-US" sz="2800" dirty="0" smtClean="0"/>
              <a:t> </a:t>
            </a:r>
            <a:r>
              <a:rPr lang="en-US" sz="2800" dirty="0"/>
              <a:t>: 0,5 – 1 </a:t>
            </a:r>
            <a:r>
              <a:rPr lang="en-US" sz="2800" dirty="0" smtClean="0"/>
              <a:t>%</a:t>
            </a:r>
          </a:p>
          <a:p>
            <a:pPr lvl="1"/>
            <a:r>
              <a:rPr lang="en-US" sz="2800" dirty="0" err="1" smtClean="0"/>
              <a:t>Belerang</a:t>
            </a:r>
            <a:r>
              <a:rPr lang="en-US" sz="2800" dirty="0" smtClean="0"/>
              <a:t> </a:t>
            </a:r>
            <a:r>
              <a:rPr lang="en-US" sz="2800" dirty="0"/>
              <a:t>: &lt; 0,1 </a:t>
            </a:r>
            <a:r>
              <a:rPr lang="en-US" sz="2800" dirty="0" smtClean="0"/>
              <a:t>%.</a:t>
            </a:r>
          </a:p>
          <a:p>
            <a:pPr lvl="1"/>
            <a:r>
              <a:rPr lang="en-US" sz="2800" dirty="0" err="1" smtClean="0"/>
              <a:t>Phospor</a:t>
            </a:r>
            <a:r>
              <a:rPr lang="en-US" sz="2800" dirty="0" smtClean="0"/>
              <a:t> </a:t>
            </a:r>
            <a:r>
              <a:rPr lang="en-US" sz="2800" dirty="0"/>
              <a:t>: &lt; 1%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829195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2081</TotalTime>
  <Words>1351</Words>
  <Application>Microsoft Office PowerPoint</Application>
  <PresentationFormat>On-screen Show (4:3)</PresentationFormat>
  <Paragraphs>201</Paragraphs>
  <Slides>44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Austin</vt:lpstr>
      <vt:lpstr>CorelPhotoPaint.Image.11</vt:lpstr>
      <vt:lpstr>MATERIAL TEKNIK</vt:lpstr>
      <vt:lpstr>STANDAR KOMPETENSI</vt:lpstr>
      <vt:lpstr>KLASIFIKASI MATERIAL</vt:lpstr>
      <vt:lpstr>LOGAM MURNI</vt:lpstr>
      <vt:lpstr>LOGAM PADUAN</vt:lpstr>
      <vt:lpstr>Jenis-JENIS LOGAM PADUAN</vt:lpstr>
      <vt:lpstr>Jenis-JENIS LOGAM PADUAN</vt:lpstr>
      <vt:lpstr>KLASIFIKASI metal</vt:lpstr>
      <vt:lpstr>Logam  Besi tuang</vt:lpstr>
      <vt:lpstr>Komposisi Besi Tuang</vt:lpstr>
      <vt:lpstr>Jenis besi tuang</vt:lpstr>
      <vt:lpstr>Jenis besi tuang</vt:lpstr>
      <vt:lpstr>Jenis besi tuang</vt:lpstr>
      <vt:lpstr>Jenis besi tuang</vt:lpstr>
      <vt:lpstr>Logam  Baja / steel</vt:lpstr>
      <vt:lpstr>Klasifikasi baja</vt:lpstr>
      <vt:lpstr>Klasifikasi baja</vt:lpstr>
      <vt:lpstr>PowerPoint Presentation</vt:lpstr>
      <vt:lpstr>Macam-macam struktur baja</vt:lpstr>
      <vt:lpstr>Macam-macam struktur baja</vt:lpstr>
      <vt:lpstr>Macam-macam struktur baja</vt:lpstr>
      <vt:lpstr>Logam</vt:lpstr>
      <vt:lpstr>POLIMER</vt:lpstr>
      <vt:lpstr>polimer</vt:lpstr>
      <vt:lpstr>polimer</vt:lpstr>
      <vt:lpstr>polimer</vt:lpstr>
      <vt:lpstr>polimer</vt:lpstr>
      <vt:lpstr>Karakteristik polimer</vt:lpstr>
      <vt:lpstr>Polimer</vt:lpstr>
      <vt:lpstr>KOMPOSIT</vt:lpstr>
      <vt:lpstr>Komposit</vt:lpstr>
      <vt:lpstr>komposit</vt:lpstr>
      <vt:lpstr>komposit</vt:lpstr>
      <vt:lpstr>Karakteristik komposit</vt:lpstr>
      <vt:lpstr>Komposit</vt:lpstr>
      <vt:lpstr>KERAMIK</vt:lpstr>
      <vt:lpstr>keramik</vt:lpstr>
      <vt:lpstr>Karakteristik keramik</vt:lpstr>
      <vt:lpstr>Keramik</vt:lpstr>
      <vt:lpstr>Tugas 1</vt:lpstr>
      <vt:lpstr>Radiator  kipas &amp; radiator</vt:lpstr>
      <vt:lpstr>Piston &amp; ring piston</vt:lpstr>
      <vt:lpstr>sepeda</vt:lpstr>
      <vt:lpstr>helm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 TEKNIK</dc:title>
  <dc:creator>BugsTc</dc:creator>
  <cp:lastModifiedBy>COMPAQ</cp:lastModifiedBy>
  <cp:revision>116</cp:revision>
  <dcterms:created xsi:type="dcterms:W3CDTF">2012-01-13T07:07:02Z</dcterms:created>
  <dcterms:modified xsi:type="dcterms:W3CDTF">2012-03-01T08:48:51Z</dcterms:modified>
</cp:coreProperties>
</file>