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0B0846-7E82-4C16-B802-E46B81309DD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AC91DF01-B382-4D80-A3B4-E760A9FD04F7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Individual attribute</a:t>
          </a:r>
          <a:endParaRPr lang="en-US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AE62C3D-285E-4B49-A04B-3D5D7BB266B6}" type="parTrans" cxnId="{6751A78D-1019-43E6-8B55-7240E90B240A}">
      <dgm:prSet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C8610ED-0557-416D-A446-2FB8C3839ECA}" type="sibTrans" cxnId="{6751A78D-1019-43E6-8B55-7240E90B240A}">
      <dgm:prSet custT="1"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EA23553-DC6D-441F-99F1-C58F02A1590F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Work effort</a:t>
          </a:r>
          <a:endParaRPr lang="en-US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F5C1704-0265-428B-85E3-2BEFFD676F5E}" type="parTrans" cxnId="{1C95DDB8-1F6A-4377-8262-90026CCAB6AA}">
      <dgm:prSet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7D75071-E53C-4DBC-9C61-97AFA0C31C31}" type="sibTrans" cxnId="{1C95DDB8-1F6A-4377-8262-90026CCAB6AA}">
      <dgm:prSet custT="1"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CBDDE4E-228E-4776-AF8A-465794730B6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Performance</a:t>
          </a:r>
          <a:endParaRPr lang="en-US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0EA559E-9BF8-48A2-AB84-9082541B58BB}" type="parTrans" cxnId="{AEF8952C-9D08-4B80-B120-7D21C5136EA5}">
      <dgm:prSet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B7CC7A6-6835-42B9-827A-B5649D54D523}" type="sibTrans" cxnId="{AEF8952C-9D08-4B80-B120-7D21C5136EA5}">
      <dgm:prSet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EF3CC4B-95DC-40CD-977D-7FD224EB5433}">
      <dgm:prSet custT="1"/>
      <dgm:spPr/>
      <dgm:t>
        <a:bodyPr/>
        <a:lstStyle/>
        <a:p>
          <a:r>
            <a:rPr lang="en-US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Organizational support</a:t>
          </a:r>
          <a:endParaRPr lang="en-US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5915912-0ED2-4607-AA8B-540113D6F8AF}" type="parTrans" cxnId="{7614C7F0-4660-4C4C-AF6F-58212A1C6D1A}">
      <dgm:prSet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4C08B35-B353-4B19-B919-87CD714E307C}" type="sibTrans" cxnId="{7614C7F0-4660-4C4C-AF6F-58212A1C6D1A}">
      <dgm:prSet custT="1"/>
      <dgm:spPr/>
      <dgm:t>
        <a:bodyPr/>
        <a:lstStyle/>
        <a:p>
          <a:endParaRPr lang="en-US" sz="1600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4EE99F8-F7F1-434F-BFEA-BC68939F7D3C}" type="pres">
      <dgm:prSet presAssocID="{EE0B0846-7E82-4C16-B802-E46B81309DD4}" presName="linearFlow" presStyleCnt="0">
        <dgm:presLayoutVars>
          <dgm:dir/>
          <dgm:resizeHandles val="exact"/>
        </dgm:presLayoutVars>
      </dgm:prSet>
      <dgm:spPr/>
    </dgm:pt>
    <dgm:pt modelId="{49398328-F0C0-42CF-93F0-641E9A500888}" type="pres">
      <dgm:prSet presAssocID="{AC91DF01-B382-4D80-A3B4-E760A9FD04F7}" presName="node" presStyleLbl="node1" presStyleIdx="0" presStyleCnt="4" custScaleX="1146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48C99-529C-47FB-A33A-C1AC4FA4D3C1}" type="pres">
      <dgm:prSet presAssocID="{8C8610ED-0557-416D-A446-2FB8C3839ECA}" presName="spacerL" presStyleCnt="0"/>
      <dgm:spPr/>
    </dgm:pt>
    <dgm:pt modelId="{B332958D-C48E-4026-B4B8-7C44E666067F}" type="pres">
      <dgm:prSet presAssocID="{8C8610ED-0557-416D-A446-2FB8C3839ECA}" presName="sibTrans" presStyleLbl="sibTrans2D1" presStyleIdx="0" presStyleCnt="3"/>
      <dgm:spPr>
        <a:prstGeom prst="mathMultiply">
          <a:avLst/>
        </a:prstGeom>
      </dgm:spPr>
      <dgm:t>
        <a:bodyPr/>
        <a:lstStyle/>
        <a:p>
          <a:endParaRPr lang="en-US"/>
        </a:p>
      </dgm:t>
    </dgm:pt>
    <dgm:pt modelId="{A8EAC461-A646-4FA4-973C-E0892F6E1A41}" type="pres">
      <dgm:prSet presAssocID="{8C8610ED-0557-416D-A446-2FB8C3839ECA}" presName="spacerR" presStyleCnt="0"/>
      <dgm:spPr/>
    </dgm:pt>
    <dgm:pt modelId="{9884C1B5-912D-48A9-9F42-CC6D8D4A39B6}" type="pres">
      <dgm:prSet presAssocID="{7EA23553-DC6D-441F-99F1-C58F02A1590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DBF5B2-DAA7-4928-BC25-C528AFDAC0BC}" type="pres">
      <dgm:prSet presAssocID="{F7D75071-E53C-4DBC-9C61-97AFA0C31C31}" presName="spacerL" presStyleCnt="0"/>
      <dgm:spPr/>
    </dgm:pt>
    <dgm:pt modelId="{D7D49317-D031-4536-AF83-4E70041F1AA1}" type="pres">
      <dgm:prSet presAssocID="{F7D75071-E53C-4DBC-9C61-97AFA0C31C31}" presName="sibTrans" presStyleLbl="sibTrans2D1" presStyleIdx="1" presStyleCnt="3"/>
      <dgm:spPr>
        <a:prstGeom prst="mathMultiply">
          <a:avLst/>
        </a:prstGeom>
      </dgm:spPr>
      <dgm:t>
        <a:bodyPr/>
        <a:lstStyle/>
        <a:p>
          <a:endParaRPr lang="en-US"/>
        </a:p>
      </dgm:t>
    </dgm:pt>
    <dgm:pt modelId="{0233E062-A745-421A-9CDF-996B08ACED6C}" type="pres">
      <dgm:prSet presAssocID="{F7D75071-E53C-4DBC-9C61-97AFA0C31C31}" presName="spacerR" presStyleCnt="0"/>
      <dgm:spPr/>
    </dgm:pt>
    <dgm:pt modelId="{48C752A9-32DE-4D43-83F4-A1FFE4D8FFBD}" type="pres">
      <dgm:prSet presAssocID="{4EF3CC4B-95DC-40CD-977D-7FD224EB5433}" presName="node" presStyleLbl="node1" presStyleIdx="2" presStyleCnt="4" custScaleX="153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BB7F51-A834-4B90-AB45-68BAECA46F0D}" type="pres">
      <dgm:prSet presAssocID="{F4C08B35-B353-4B19-B919-87CD714E307C}" presName="spacerL" presStyleCnt="0"/>
      <dgm:spPr/>
    </dgm:pt>
    <dgm:pt modelId="{DC357137-C8EC-48C7-985D-48505E04A489}" type="pres">
      <dgm:prSet presAssocID="{F4C08B35-B353-4B19-B919-87CD714E307C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74359D3-61CD-4391-A35A-0B4BC3443196}" type="pres">
      <dgm:prSet presAssocID="{F4C08B35-B353-4B19-B919-87CD714E307C}" presName="spacerR" presStyleCnt="0"/>
      <dgm:spPr/>
    </dgm:pt>
    <dgm:pt modelId="{C8692982-AA2C-497B-A52F-1196EA3B8F5E}" type="pres">
      <dgm:prSet presAssocID="{1CBDDE4E-228E-4776-AF8A-465794730B65}" presName="node" presStyleLbl="node1" presStyleIdx="3" presStyleCnt="4" custScaleX="1446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DD8EB2-38E6-47FF-A225-4FB705ECCA20}" type="presOf" srcId="{4EF3CC4B-95DC-40CD-977D-7FD224EB5433}" destId="{48C752A9-32DE-4D43-83F4-A1FFE4D8FFBD}" srcOrd="0" destOrd="0" presId="urn:microsoft.com/office/officeart/2005/8/layout/equation1"/>
    <dgm:cxn modelId="{AEF8952C-9D08-4B80-B120-7D21C5136EA5}" srcId="{EE0B0846-7E82-4C16-B802-E46B81309DD4}" destId="{1CBDDE4E-228E-4776-AF8A-465794730B65}" srcOrd="3" destOrd="0" parTransId="{30EA559E-9BF8-48A2-AB84-9082541B58BB}" sibTransId="{4B7CC7A6-6835-42B9-827A-B5649D54D523}"/>
    <dgm:cxn modelId="{7614C7F0-4660-4C4C-AF6F-58212A1C6D1A}" srcId="{EE0B0846-7E82-4C16-B802-E46B81309DD4}" destId="{4EF3CC4B-95DC-40CD-977D-7FD224EB5433}" srcOrd="2" destOrd="0" parTransId="{05915912-0ED2-4607-AA8B-540113D6F8AF}" sibTransId="{F4C08B35-B353-4B19-B919-87CD714E307C}"/>
    <dgm:cxn modelId="{81220484-43FA-44F5-86CB-1D49D5D78022}" type="presOf" srcId="{F4C08B35-B353-4B19-B919-87CD714E307C}" destId="{DC357137-C8EC-48C7-985D-48505E04A489}" srcOrd="0" destOrd="0" presId="urn:microsoft.com/office/officeart/2005/8/layout/equation1"/>
    <dgm:cxn modelId="{B0618F8A-B67D-473D-B28D-89616D724205}" type="presOf" srcId="{1CBDDE4E-228E-4776-AF8A-465794730B65}" destId="{C8692982-AA2C-497B-A52F-1196EA3B8F5E}" srcOrd="0" destOrd="0" presId="urn:microsoft.com/office/officeart/2005/8/layout/equation1"/>
    <dgm:cxn modelId="{004A6E09-561F-480F-BAB2-82BFE26974F8}" type="presOf" srcId="{8C8610ED-0557-416D-A446-2FB8C3839ECA}" destId="{B332958D-C48E-4026-B4B8-7C44E666067F}" srcOrd="0" destOrd="0" presId="urn:microsoft.com/office/officeart/2005/8/layout/equation1"/>
    <dgm:cxn modelId="{E61991BB-1C1B-4AAA-BCAE-2192116980BF}" type="presOf" srcId="{F7D75071-E53C-4DBC-9C61-97AFA0C31C31}" destId="{D7D49317-D031-4536-AF83-4E70041F1AA1}" srcOrd="0" destOrd="0" presId="urn:microsoft.com/office/officeart/2005/8/layout/equation1"/>
    <dgm:cxn modelId="{C4E4C1F8-7257-4D8A-A7F2-FF005B22984F}" type="presOf" srcId="{EE0B0846-7E82-4C16-B802-E46B81309DD4}" destId="{E4EE99F8-F7F1-434F-BFEA-BC68939F7D3C}" srcOrd="0" destOrd="0" presId="urn:microsoft.com/office/officeart/2005/8/layout/equation1"/>
    <dgm:cxn modelId="{1C95DDB8-1F6A-4377-8262-90026CCAB6AA}" srcId="{EE0B0846-7E82-4C16-B802-E46B81309DD4}" destId="{7EA23553-DC6D-441F-99F1-C58F02A1590F}" srcOrd="1" destOrd="0" parTransId="{9F5C1704-0265-428B-85E3-2BEFFD676F5E}" sibTransId="{F7D75071-E53C-4DBC-9C61-97AFA0C31C31}"/>
    <dgm:cxn modelId="{8E6169FD-4E48-4FB9-B9C5-A298C0BB1DDF}" type="presOf" srcId="{AC91DF01-B382-4D80-A3B4-E760A9FD04F7}" destId="{49398328-F0C0-42CF-93F0-641E9A500888}" srcOrd="0" destOrd="0" presId="urn:microsoft.com/office/officeart/2005/8/layout/equation1"/>
    <dgm:cxn modelId="{8587A18A-546C-4728-AD02-F977326D9955}" type="presOf" srcId="{7EA23553-DC6D-441F-99F1-C58F02A1590F}" destId="{9884C1B5-912D-48A9-9F42-CC6D8D4A39B6}" srcOrd="0" destOrd="0" presId="urn:microsoft.com/office/officeart/2005/8/layout/equation1"/>
    <dgm:cxn modelId="{6751A78D-1019-43E6-8B55-7240E90B240A}" srcId="{EE0B0846-7E82-4C16-B802-E46B81309DD4}" destId="{AC91DF01-B382-4D80-A3B4-E760A9FD04F7}" srcOrd="0" destOrd="0" parTransId="{BAE62C3D-285E-4B49-A04B-3D5D7BB266B6}" sibTransId="{8C8610ED-0557-416D-A446-2FB8C3839ECA}"/>
    <dgm:cxn modelId="{B6247BA0-7996-498F-8609-837D641E37B3}" type="presParOf" srcId="{E4EE99F8-F7F1-434F-BFEA-BC68939F7D3C}" destId="{49398328-F0C0-42CF-93F0-641E9A500888}" srcOrd="0" destOrd="0" presId="urn:microsoft.com/office/officeart/2005/8/layout/equation1"/>
    <dgm:cxn modelId="{1341A4F3-03A2-4AB3-82F6-3DD6091A8462}" type="presParOf" srcId="{E4EE99F8-F7F1-434F-BFEA-BC68939F7D3C}" destId="{2E248C99-529C-47FB-A33A-C1AC4FA4D3C1}" srcOrd="1" destOrd="0" presId="urn:microsoft.com/office/officeart/2005/8/layout/equation1"/>
    <dgm:cxn modelId="{BF61B993-97FC-4C10-916A-FA68FD92EFC0}" type="presParOf" srcId="{E4EE99F8-F7F1-434F-BFEA-BC68939F7D3C}" destId="{B332958D-C48E-4026-B4B8-7C44E666067F}" srcOrd="2" destOrd="0" presId="urn:microsoft.com/office/officeart/2005/8/layout/equation1"/>
    <dgm:cxn modelId="{BA1638D0-55BF-4EF0-AC3D-236D59525A0C}" type="presParOf" srcId="{E4EE99F8-F7F1-434F-BFEA-BC68939F7D3C}" destId="{A8EAC461-A646-4FA4-973C-E0892F6E1A41}" srcOrd="3" destOrd="0" presId="urn:microsoft.com/office/officeart/2005/8/layout/equation1"/>
    <dgm:cxn modelId="{6C5CDA8F-4144-4D9E-B396-9948D18B67F2}" type="presParOf" srcId="{E4EE99F8-F7F1-434F-BFEA-BC68939F7D3C}" destId="{9884C1B5-912D-48A9-9F42-CC6D8D4A39B6}" srcOrd="4" destOrd="0" presId="urn:microsoft.com/office/officeart/2005/8/layout/equation1"/>
    <dgm:cxn modelId="{A3F0337A-70DA-44EE-8D52-D223E3E47C1F}" type="presParOf" srcId="{E4EE99F8-F7F1-434F-BFEA-BC68939F7D3C}" destId="{C5DBF5B2-DAA7-4928-BC25-C528AFDAC0BC}" srcOrd="5" destOrd="0" presId="urn:microsoft.com/office/officeart/2005/8/layout/equation1"/>
    <dgm:cxn modelId="{41886544-B7B3-4286-8BE1-F04CBCF7F131}" type="presParOf" srcId="{E4EE99F8-F7F1-434F-BFEA-BC68939F7D3C}" destId="{D7D49317-D031-4536-AF83-4E70041F1AA1}" srcOrd="6" destOrd="0" presId="urn:microsoft.com/office/officeart/2005/8/layout/equation1"/>
    <dgm:cxn modelId="{AB59A570-B62D-4981-9614-4FDD08782685}" type="presParOf" srcId="{E4EE99F8-F7F1-434F-BFEA-BC68939F7D3C}" destId="{0233E062-A745-421A-9CDF-996B08ACED6C}" srcOrd="7" destOrd="0" presId="urn:microsoft.com/office/officeart/2005/8/layout/equation1"/>
    <dgm:cxn modelId="{2E2979CB-8E78-4D42-A86C-4C11DE990B9C}" type="presParOf" srcId="{E4EE99F8-F7F1-434F-BFEA-BC68939F7D3C}" destId="{48C752A9-32DE-4D43-83F4-A1FFE4D8FFBD}" srcOrd="8" destOrd="0" presId="urn:microsoft.com/office/officeart/2005/8/layout/equation1"/>
    <dgm:cxn modelId="{34C98237-6B9C-4DAA-BB53-9DB9E1855ABF}" type="presParOf" srcId="{E4EE99F8-F7F1-434F-BFEA-BC68939F7D3C}" destId="{12BB7F51-A834-4B90-AB45-68BAECA46F0D}" srcOrd="9" destOrd="0" presId="urn:microsoft.com/office/officeart/2005/8/layout/equation1"/>
    <dgm:cxn modelId="{57951A7D-F91D-4CBC-9BF6-B4760F54C86A}" type="presParOf" srcId="{E4EE99F8-F7F1-434F-BFEA-BC68939F7D3C}" destId="{DC357137-C8EC-48C7-985D-48505E04A489}" srcOrd="10" destOrd="0" presId="urn:microsoft.com/office/officeart/2005/8/layout/equation1"/>
    <dgm:cxn modelId="{0F33F9CE-A7EE-44D8-91CA-10F74F2E7EA3}" type="presParOf" srcId="{E4EE99F8-F7F1-434F-BFEA-BC68939F7D3C}" destId="{974359D3-61CD-4391-A35A-0B4BC3443196}" srcOrd="11" destOrd="0" presId="urn:microsoft.com/office/officeart/2005/8/layout/equation1"/>
    <dgm:cxn modelId="{A1EE2C25-A2D7-41F1-8FB6-0B2A27FE28DE}" type="presParOf" srcId="{E4EE99F8-F7F1-434F-BFEA-BC68939F7D3C}" destId="{C8692982-AA2C-497B-A52F-1196EA3B8F5E}" srcOrd="12" destOrd="0" presId="urn:microsoft.com/office/officeart/2005/8/layout/equatio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AFFE67-E070-4863-9500-2E9C639194F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C8A105-585B-4583-8A0E-EFCF88999E37}">
      <dgm:prSet phldrT="[Text]"/>
      <dgm:spPr/>
      <dgm:t>
        <a:bodyPr/>
        <a:lstStyle/>
        <a:p>
          <a:r>
            <a:rPr lang="en-US" dirty="0" smtClean="0"/>
            <a:t>Individual Attribute</a:t>
          </a:r>
        </a:p>
        <a:p>
          <a:r>
            <a:rPr lang="en-US" dirty="0" smtClean="0"/>
            <a:t>(Capacity to perform)</a:t>
          </a:r>
          <a:endParaRPr lang="en-US" dirty="0"/>
        </a:p>
      </dgm:t>
    </dgm:pt>
    <dgm:pt modelId="{1F5C3BF1-6D78-4BF2-87FB-855A51DD02AE}" type="parTrans" cxnId="{02239DDA-97CD-42E7-ACBE-B52FEBE6130F}">
      <dgm:prSet/>
      <dgm:spPr/>
      <dgm:t>
        <a:bodyPr/>
        <a:lstStyle/>
        <a:p>
          <a:endParaRPr lang="en-US"/>
        </a:p>
      </dgm:t>
    </dgm:pt>
    <dgm:pt modelId="{93C3877C-A46A-44F5-A9BB-5E92F40C8773}" type="sibTrans" cxnId="{02239DDA-97CD-42E7-ACBE-B52FEBE6130F}">
      <dgm:prSet/>
      <dgm:spPr/>
      <dgm:t>
        <a:bodyPr/>
        <a:lstStyle/>
        <a:p>
          <a:endParaRPr lang="en-US"/>
        </a:p>
      </dgm:t>
    </dgm:pt>
    <dgm:pt modelId="{600AE14A-B1A4-428E-B204-BC3424852A2B}">
      <dgm:prSet phldrT="[Text]"/>
      <dgm:spPr/>
      <dgm:t>
        <a:bodyPr/>
        <a:lstStyle/>
        <a:p>
          <a:r>
            <a:rPr lang="en-US" dirty="0" smtClean="0"/>
            <a:t>Organizational Support </a:t>
          </a:r>
        </a:p>
        <a:p>
          <a:r>
            <a:rPr lang="en-US" dirty="0" smtClean="0"/>
            <a:t>(Opportunity to perform)</a:t>
          </a:r>
          <a:endParaRPr lang="en-US" dirty="0"/>
        </a:p>
      </dgm:t>
    </dgm:pt>
    <dgm:pt modelId="{614D97EE-3185-4E17-9DF6-147C88CED7DF}" type="parTrans" cxnId="{7FE4E9A4-0656-4F89-87AE-27C933B62087}">
      <dgm:prSet/>
      <dgm:spPr/>
      <dgm:t>
        <a:bodyPr/>
        <a:lstStyle/>
        <a:p>
          <a:endParaRPr lang="en-US"/>
        </a:p>
      </dgm:t>
    </dgm:pt>
    <dgm:pt modelId="{0BBB7683-8F56-45B1-834A-EC44C9218314}" type="sibTrans" cxnId="{7FE4E9A4-0656-4F89-87AE-27C933B62087}">
      <dgm:prSet/>
      <dgm:spPr/>
      <dgm:t>
        <a:bodyPr/>
        <a:lstStyle/>
        <a:p>
          <a:endParaRPr lang="en-US"/>
        </a:p>
      </dgm:t>
    </dgm:pt>
    <dgm:pt modelId="{38C385EA-8D14-47FD-8921-22F228998C37}">
      <dgm:prSet phldrT="[Text]"/>
      <dgm:spPr/>
      <dgm:t>
        <a:bodyPr/>
        <a:lstStyle/>
        <a:p>
          <a:r>
            <a:rPr lang="en-US" dirty="0" smtClean="0"/>
            <a:t>Work Effort</a:t>
          </a:r>
        </a:p>
        <a:p>
          <a:r>
            <a:rPr lang="en-US" dirty="0" smtClean="0"/>
            <a:t>(Willingness to perform)</a:t>
          </a:r>
          <a:endParaRPr lang="en-US" dirty="0"/>
        </a:p>
      </dgm:t>
    </dgm:pt>
    <dgm:pt modelId="{C73DC4EC-54D0-4811-A11B-436E88C61C2F}" type="parTrans" cxnId="{91A619CA-7E9E-4EB1-9FF5-26181E124821}">
      <dgm:prSet/>
      <dgm:spPr/>
      <dgm:t>
        <a:bodyPr/>
        <a:lstStyle/>
        <a:p>
          <a:endParaRPr lang="en-US"/>
        </a:p>
      </dgm:t>
    </dgm:pt>
    <dgm:pt modelId="{FF90D70C-A7F8-4FC4-ABCE-E9BECDD7BAEA}" type="sibTrans" cxnId="{91A619CA-7E9E-4EB1-9FF5-26181E124821}">
      <dgm:prSet/>
      <dgm:spPr/>
      <dgm:t>
        <a:bodyPr/>
        <a:lstStyle/>
        <a:p>
          <a:endParaRPr lang="en-US"/>
        </a:p>
      </dgm:t>
    </dgm:pt>
    <dgm:pt modelId="{B7CBEDC3-16C1-4CF0-8DB3-ACFF8FB37853}" type="pres">
      <dgm:prSet presAssocID="{FEAFFE67-E070-4863-9500-2E9C639194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83EB54-339F-492C-B7A0-203D76F475D1}" type="pres">
      <dgm:prSet presAssocID="{A7C8A105-585B-4583-8A0E-EFCF88999E37}" presName="node" presStyleLbl="node1" presStyleIdx="0" presStyleCnt="3" custScaleX="1375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EB5656-E992-4106-A067-A6ACBA9B5052}" type="pres">
      <dgm:prSet presAssocID="{93C3877C-A46A-44F5-A9BB-5E92F40C8773}" presName="sibTrans" presStyleLbl="sibTrans2D1" presStyleIdx="0" presStyleCnt="3" custScaleX="128948"/>
      <dgm:spPr/>
      <dgm:t>
        <a:bodyPr/>
        <a:lstStyle/>
        <a:p>
          <a:endParaRPr lang="en-US"/>
        </a:p>
      </dgm:t>
    </dgm:pt>
    <dgm:pt modelId="{8876BDE1-44EE-41DD-81D1-CFBF6CFFAA4A}" type="pres">
      <dgm:prSet presAssocID="{93C3877C-A46A-44F5-A9BB-5E92F40C877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63BDC2F-D428-40DC-B519-15625EA230E5}" type="pres">
      <dgm:prSet presAssocID="{600AE14A-B1A4-428E-B204-BC3424852A2B}" presName="node" presStyleLbl="node1" presStyleIdx="1" presStyleCnt="3" custScaleX="139031" custRadScaleRad="128391" custRadScaleInc="-118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2BC614-DB21-435A-A6CB-E22EF7812D32}" type="pres">
      <dgm:prSet presAssocID="{0BBB7683-8F56-45B1-834A-EC44C9218314}" presName="sibTrans" presStyleLbl="sibTrans2D1" presStyleIdx="1" presStyleCnt="3" custScaleX="124554"/>
      <dgm:spPr/>
      <dgm:t>
        <a:bodyPr/>
        <a:lstStyle/>
        <a:p>
          <a:endParaRPr lang="en-US"/>
        </a:p>
      </dgm:t>
    </dgm:pt>
    <dgm:pt modelId="{127ED1E5-DC2E-406F-9AB2-E619B76B3B07}" type="pres">
      <dgm:prSet presAssocID="{0BBB7683-8F56-45B1-834A-EC44C9218314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355D3ABB-5E2F-4C4E-AF93-87A18EC8A2AD}" type="pres">
      <dgm:prSet presAssocID="{38C385EA-8D14-47FD-8921-22F228998C37}" presName="node" presStyleLbl="node1" presStyleIdx="2" presStyleCnt="3" custScaleX="133999" custRadScaleRad="124905" custRadScaleInc="106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86A75B-9AF7-4D44-9F88-520126EA5DF1}" type="pres">
      <dgm:prSet presAssocID="{FF90D70C-A7F8-4FC4-ABCE-E9BECDD7BAEA}" presName="sibTrans" presStyleLbl="sibTrans2D1" presStyleIdx="2" presStyleCnt="3" custScaleX="126078"/>
      <dgm:spPr/>
      <dgm:t>
        <a:bodyPr/>
        <a:lstStyle/>
        <a:p>
          <a:endParaRPr lang="en-US"/>
        </a:p>
      </dgm:t>
    </dgm:pt>
    <dgm:pt modelId="{ED5E7DE3-899A-46AC-9436-5383F569A147}" type="pres">
      <dgm:prSet presAssocID="{FF90D70C-A7F8-4FC4-ABCE-E9BECDD7BAEA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02239DDA-97CD-42E7-ACBE-B52FEBE6130F}" srcId="{FEAFFE67-E070-4863-9500-2E9C639194FC}" destId="{A7C8A105-585B-4583-8A0E-EFCF88999E37}" srcOrd="0" destOrd="0" parTransId="{1F5C3BF1-6D78-4BF2-87FB-855A51DD02AE}" sibTransId="{93C3877C-A46A-44F5-A9BB-5E92F40C8773}"/>
    <dgm:cxn modelId="{A066CEDB-9557-4C7F-8430-95FD59BB6C6B}" type="presOf" srcId="{0BBB7683-8F56-45B1-834A-EC44C9218314}" destId="{127ED1E5-DC2E-406F-9AB2-E619B76B3B07}" srcOrd="1" destOrd="0" presId="urn:microsoft.com/office/officeart/2005/8/layout/cycle7"/>
    <dgm:cxn modelId="{4A2D32EA-44DB-4EE0-A4BB-B6B43624B22C}" type="presOf" srcId="{93C3877C-A46A-44F5-A9BB-5E92F40C8773}" destId="{7FEB5656-E992-4106-A067-A6ACBA9B5052}" srcOrd="0" destOrd="0" presId="urn:microsoft.com/office/officeart/2005/8/layout/cycle7"/>
    <dgm:cxn modelId="{23516C4C-1FAF-41B1-9262-D69B5278E24D}" type="presOf" srcId="{FF90D70C-A7F8-4FC4-ABCE-E9BECDD7BAEA}" destId="{CB86A75B-9AF7-4D44-9F88-520126EA5DF1}" srcOrd="0" destOrd="0" presId="urn:microsoft.com/office/officeart/2005/8/layout/cycle7"/>
    <dgm:cxn modelId="{91A619CA-7E9E-4EB1-9FF5-26181E124821}" srcId="{FEAFFE67-E070-4863-9500-2E9C639194FC}" destId="{38C385EA-8D14-47FD-8921-22F228998C37}" srcOrd="2" destOrd="0" parTransId="{C73DC4EC-54D0-4811-A11B-436E88C61C2F}" sibTransId="{FF90D70C-A7F8-4FC4-ABCE-E9BECDD7BAEA}"/>
    <dgm:cxn modelId="{22D52A96-4E54-4367-9459-08090D752183}" type="presOf" srcId="{A7C8A105-585B-4583-8A0E-EFCF88999E37}" destId="{2083EB54-339F-492C-B7A0-203D76F475D1}" srcOrd="0" destOrd="0" presId="urn:microsoft.com/office/officeart/2005/8/layout/cycle7"/>
    <dgm:cxn modelId="{2A2F77A6-970B-4451-92AA-B07E5AD0729A}" type="presOf" srcId="{600AE14A-B1A4-428E-B204-BC3424852A2B}" destId="{C63BDC2F-D428-40DC-B519-15625EA230E5}" srcOrd="0" destOrd="0" presId="urn:microsoft.com/office/officeart/2005/8/layout/cycle7"/>
    <dgm:cxn modelId="{580422A8-B222-4F73-B6D6-8A075A492A91}" type="presOf" srcId="{FF90D70C-A7F8-4FC4-ABCE-E9BECDD7BAEA}" destId="{ED5E7DE3-899A-46AC-9436-5383F569A147}" srcOrd="1" destOrd="0" presId="urn:microsoft.com/office/officeart/2005/8/layout/cycle7"/>
    <dgm:cxn modelId="{E0E9DE0E-2881-4695-88E0-45314D92F57F}" type="presOf" srcId="{FEAFFE67-E070-4863-9500-2E9C639194FC}" destId="{B7CBEDC3-16C1-4CF0-8DB3-ACFF8FB37853}" srcOrd="0" destOrd="0" presId="urn:microsoft.com/office/officeart/2005/8/layout/cycle7"/>
    <dgm:cxn modelId="{1871CA2E-3454-4180-A409-F43122B1FD43}" type="presOf" srcId="{0BBB7683-8F56-45B1-834A-EC44C9218314}" destId="{4F2BC614-DB21-435A-A6CB-E22EF7812D32}" srcOrd="0" destOrd="0" presId="urn:microsoft.com/office/officeart/2005/8/layout/cycle7"/>
    <dgm:cxn modelId="{1C505802-0CFD-40A8-ACEC-491DB7414651}" type="presOf" srcId="{38C385EA-8D14-47FD-8921-22F228998C37}" destId="{355D3ABB-5E2F-4C4E-AF93-87A18EC8A2AD}" srcOrd="0" destOrd="0" presId="urn:microsoft.com/office/officeart/2005/8/layout/cycle7"/>
    <dgm:cxn modelId="{EF19DFC0-7F8A-41F5-B8E1-6C5CBBF56252}" type="presOf" srcId="{93C3877C-A46A-44F5-A9BB-5E92F40C8773}" destId="{8876BDE1-44EE-41DD-81D1-CFBF6CFFAA4A}" srcOrd="1" destOrd="0" presId="urn:microsoft.com/office/officeart/2005/8/layout/cycle7"/>
    <dgm:cxn modelId="{7FE4E9A4-0656-4F89-87AE-27C933B62087}" srcId="{FEAFFE67-E070-4863-9500-2E9C639194FC}" destId="{600AE14A-B1A4-428E-B204-BC3424852A2B}" srcOrd="1" destOrd="0" parTransId="{614D97EE-3185-4E17-9DF6-147C88CED7DF}" sibTransId="{0BBB7683-8F56-45B1-834A-EC44C9218314}"/>
    <dgm:cxn modelId="{B678D39E-EBF1-4E90-A151-0EA4A8C12692}" type="presParOf" srcId="{B7CBEDC3-16C1-4CF0-8DB3-ACFF8FB37853}" destId="{2083EB54-339F-492C-B7A0-203D76F475D1}" srcOrd="0" destOrd="0" presId="urn:microsoft.com/office/officeart/2005/8/layout/cycle7"/>
    <dgm:cxn modelId="{9EC82992-0DCB-4A64-A262-89BE48B62AD4}" type="presParOf" srcId="{B7CBEDC3-16C1-4CF0-8DB3-ACFF8FB37853}" destId="{7FEB5656-E992-4106-A067-A6ACBA9B5052}" srcOrd="1" destOrd="0" presId="urn:microsoft.com/office/officeart/2005/8/layout/cycle7"/>
    <dgm:cxn modelId="{E6C7987B-FC5E-4318-B9D2-5BEBC39ED81E}" type="presParOf" srcId="{7FEB5656-E992-4106-A067-A6ACBA9B5052}" destId="{8876BDE1-44EE-41DD-81D1-CFBF6CFFAA4A}" srcOrd="0" destOrd="0" presId="urn:microsoft.com/office/officeart/2005/8/layout/cycle7"/>
    <dgm:cxn modelId="{EA9BC88F-E309-4B42-A798-01B3EBE22D2D}" type="presParOf" srcId="{B7CBEDC3-16C1-4CF0-8DB3-ACFF8FB37853}" destId="{C63BDC2F-D428-40DC-B519-15625EA230E5}" srcOrd="2" destOrd="0" presId="urn:microsoft.com/office/officeart/2005/8/layout/cycle7"/>
    <dgm:cxn modelId="{B1C909DD-97FF-4B94-955E-6D89CC5D56C1}" type="presParOf" srcId="{B7CBEDC3-16C1-4CF0-8DB3-ACFF8FB37853}" destId="{4F2BC614-DB21-435A-A6CB-E22EF7812D32}" srcOrd="3" destOrd="0" presId="urn:microsoft.com/office/officeart/2005/8/layout/cycle7"/>
    <dgm:cxn modelId="{39B76D5E-A865-43D6-B65C-21AEF28BBF04}" type="presParOf" srcId="{4F2BC614-DB21-435A-A6CB-E22EF7812D32}" destId="{127ED1E5-DC2E-406F-9AB2-E619B76B3B07}" srcOrd="0" destOrd="0" presId="urn:microsoft.com/office/officeart/2005/8/layout/cycle7"/>
    <dgm:cxn modelId="{1BD2AE95-F6D9-4A19-81CB-82AE651EC29F}" type="presParOf" srcId="{B7CBEDC3-16C1-4CF0-8DB3-ACFF8FB37853}" destId="{355D3ABB-5E2F-4C4E-AF93-87A18EC8A2AD}" srcOrd="4" destOrd="0" presId="urn:microsoft.com/office/officeart/2005/8/layout/cycle7"/>
    <dgm:cxn modelId="{A758AB9E-7E6E-42B0-B096-1A04105BE2FC}" type="presParOf" srcId="{B7CBEDC3-16C1-4CF0-8DB3-ACFF8FB37853}" destId="{CB86A75B-9AF7-4D44-9F88-520126EA5DF1}" srcOrd="5" destOrd="0" presId="urn:microsoft.com/office/officeart/2005/8/layout/cycle7"/>
    <dgm:cxn modelId="{860C0582-2238-4DF1-AD8B-774774CA533B}" type="presParOf" srcId="{CB86A75B-9AF7-4D44-9F88-520126EA5DF1}" destId="{ED5E7DE3-899A-46AC-9436-5383F569A147}" srcOrd="0" destOrd="0" presId="urn:microsoft.com/office/officeart/2005/8/layout/cycle7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DBFCD4-EBCB-4517-A907-60F34128561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46F6F9-1B90-4987-9F73-CFDC05E7AE18}">
      <dgm:prSet phldrT="[Text]"/>
      <dgm:spPr/>
      <dgm:t>
        <a:bodyPr/>
        <a:lstStyle/>
        <a:p>
          <a:r>
            <a:rPr lang="en-US" dirty="0" smtClean="0"/>
            <a:t>Schedule</a:t>
          </a:r>
          <a:endParaRPr lang="en-US" dirty="0"/>
        </a:p>
      </dgm:t>
    </dgm:pt>
    <dgm:pt modelId="{9D816AB6-CF3F-4E14-89AB-3B26C0A0F192}" type="parTrans" cxnId="{AC6AE9C5-73DC-4385-9C86-AA4AFAFE1883}">
      <dgm:prSet/>
      <dgm:spPr/>
      <dgm:t>
        <a:bodyPr/>
        <a:lstStyle/>
        <a:p>
          <a:endParaRPr lang="en-US"/>
        </a:p>
      </dgm:t>
    </dgm:pt>
    <dgm:pt modelId="{9C0DBE4B-DBD9-4719-86B2-8708E2374EC5}" type="sibTrans" cxnId="{AC6AE9C5-73DC-4385-9C86-AA4AFAFE1883}">
      <dgm:prSet/>
      <dgm:spPr/>
      <dgm:t>
        <a:bodyPr/>
        <a:lstStyle/>
        <a:p>
          <a:endParaRPr lang="en-US"/>
        </a:p>
      </dgm:t>
    </dgm:pt>
    <dgm:pt modelId="{B5B7A7BF-D985-40EB-8389-65B13D76E8E4}">
      <dgm:prSet phldrT="[Text]"/>
      <dgm:spPr/>
      <dgm:t>
        <a:bodyPr/>
        <a:lstStyle/>
        <a:p>
          <a:r>
            <a:rPr lang="en-US" dirty="0" smtClean="0"/>
            <a:t>Budget</a:t>
          </a:r>
          <a:endParaRPr lang="en-US" dirty="0"/>
        </a:p>
      </dgm:t>
    </dgm:pt>
    <dgm:pt modelId="{59A90B64-90DE-43B1-A7A9-0BDE814A0051}" type="parTrans" cxnId="{647A5EDD-A27B-491E-B2DF-ECCD0D9011D3}">
      <dgm:prSet/>
      <dgm:spPr/>
      <dgm:t>
        <a:bodyPr/>
        <a:lstStyle/>
        <a:p>
          <a:endParaRPr lang="en-US"/>
        </a:p>
      </dgm:t>
    </dgm:pt>
    <dgm:pt modelId="{A8F193E0-289B-41EB-940D-B17592DE3111}" type="sibTrans" cxnId="{647A5EDD-A27B-491E-B2DF-ECCD0D9011D3}">
      <dgm:prSet/>
      <dgm:spPr/>
      <dgm:t>
        <a:bodyPr/>
        <a:lstStyle/>
        <a:p>
          <a:endParaRPr lang="en-US"/>
        </a:p>
      </dgm:t>
    </dgm:pt>
    <dgm:pt modelId="{0D3A9B73-4F86-4111-9106-5FCB8B490728}">
      <dgm:prSet phldrT="[Text]"/>
      <dgm:spPr/>
      <dgm:t>
        <a:bodyPr/>
        <a:lstStyle/>
        <a:p>
          <a:r>
            <a:rPr lang="en-US" dirty="0" smtClean="0"/>
            <a:t>Tools</a:t>
          </a:r>
          <a:endParaRPr lang="en-US" dirty="0"/>
        </a:p>
      </dgm:t>
    </dgm:pt>
    <dgm:pt modelId="{43D0526D-BD84-4F99-9CC7-ACC45F5C5E7A}" type="parTrans" cxnId="{FFDB195F-DFA3-47C7-87C8-FBB4CC8D7A4C}">
      <dgm:prSet/>
      <dgm:spPr/>
      <dgm:t>
        <a:bodyPr/>
        <a:lstStyle/>
        <a:p>
          <a:endParaRPr lang="en-US"/>
        </a:p>
      </dgm:t>
    </dgm:pt>
    <dgm:pt modelId="{AB2D0372-D680-449F-9EC5-D29EC8ED534B}" type="sibTrans" cxnId="{FFDB195F-DFA3-47C7-87C8-FBB4CC8D7A4C}">
      <dgm:prSet/>
      <dgm:spPr/>
      <dgm:t>
        <a:bodyPr/>
        <a:lstStyle/>
        <a:p>
          <a:endParaRPr lang="en-US"/>
        </a:p>
      </dgm:t>
    </dgm:pt>
    <dgm:pt modelId="{259CD840-85FF-4C67-9E9C-174B813F015D}">
      <dgm:prSet phldrT="[Text]"/>
      <dgm:spPr/>
      <dgm:t>
        <a:bodyPr/>
        <a:lstStyle/>
        <a:p>
          <a:r>
            <a:rPr lang="en-US" dirty="0" smtClean="0"/>
            <a:t>Instruction</a:t>
          </a:r>
          <a:endParaRPr lang="en-US" dirty="0"/>
        </a:p>
      </dgm:t>
    </dgm:pt>
    <dgm:pt modelId="{D20FF236-EA84-41C8-B37F-4B6B3D6301F2}" type="parTrans" cxnId="{E4EE71B5-908A-49F6-BC02-3EBBD862B642}">
      <dgm:prSet/>
      <dgm:spPr/>
      <dgm:t>
        <a:bodyPr/>
        <a:lstStyle/>
        <a:p>
          <a:endParaRPr lang="en-US"/>
        </a:p>
      </dgm:t>
    </dgm:pt>
    <dgm:pt modelId="{E09C8AF5-7F26-44B3-9677-839B1A1C2470}" type="sibTrans" cxnId="{E4EE71B5-908A-49F6-BC02-3EBBD862B642}">
      <dgm:prSet/>
      <dgm:spPr/>
      <dgm:t>
        <a:bodyPr/>
        <a:lstStyle/>
        <a:p>
          <a:endParaRPr lang="en-US"/>
        </a:p>
      </dgm:t>
    </dgm:pt>
    <dgm:pt modelId="{BBCC5379-5F5A-4196-93AF-ED01ED7833BF}">
      <dgm:prSet phldrT="[Text]"/>
      <dgm:spPr/>
      <dgm:t>
        <a:bodyPr/>
        <a:lstStyle/>
        <a:p>
          <a:r>
            <a:rPr lang="en-US" dirty="0" smtClean="0"/>
            <a:t>Procedure</a:t>
          </a:r>
          <a:endParaRPr lang="en-US" dirty="0"/>
        </a:p>
      </dgm:t>
    </dgm:pt>
    <dgm:pt modelId="{F3664D43-0DFC-40F3-9E33-3A4D36B10BA5}" type="parTrans" cxnId="{F501063C-258D-425D-B33C-0AFD0F22D49F}">
      <dgm:prSet/>
      <dgm:spPr/>
      <dgm:t>
        <a:bodyPr/>
        <a:lstStyle/>
        <a:p>
          <a:endParaRPr lang="en-US"/>
        </a:p>
      </dgm:t>
    </dgm:pt>
    <dgm:pt modelId="{9A1AF89F-4842-4357-B6EB-5B1E3A514A5A}" type="sibTrans" cxnId="{F501063C-258D-425D-B33C-0AFD0F22D49F}">
      <dgm:prSet/>
      <dgm:spPr/>
      <dgm:t>
        <a:bodyPr/>
        <a:lstStyle/>
        <a:p>
          <a:endParaRPr lang="en-US"/>
        </a:p>
      </dgm:t>
    </dgm:pt>
    <dgm:pt modelId="{299BEB4C-8689-4938-A2C1-1813E2A39A11}" type="pres">
      <dgm:prSet presAssocID="{49DBFCD4-EBCB-4517-A907-60F341285611}" presName="diagram" presStyleCnt="0">
        <dgm:presLayoutVars>
          <dgm:dir/>
          <dgm:resizeHandles val="exact"/>
        </dgm:presLayoutVars>
      </dgm:prSet>
      <dgm:spPr/>
    </dgm:pt>
    <dgm:pt modelId="{3B8BC5B0-F224-40B4-9F9E-1A8BF7DDDF88}" type="pres">
      <dgm:prSet presAssocID="{A346F6F9-1B90-4987-9F73-CFDC05E7AE1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E14E01-1F96-4B3A-8C35-13772B3C9CF0}" type="pres">
      <dgm:prSet presAssocID="{9C0DBE4B-DBD9-4719-86B2-8708E2374EC5}" presName="sibTrans" presStyleCnt="0"/>
      <dgm:spPr/>
    </dgm:pt>
    <dgm:pt modelId="{6CB6FE8A-8065-4A04-8994-6BD9B40688CB}" type="pres">
      <dgm:prSet presAssocID="{B5B7A7BF-D985-40EB-8389-65B13D76E8E4}" presName="node" presStyleLbl="node1" presStyleIdx="1" presStyleCnt="5">
        <dgm:presLayoutVars>
          <dgm:bulletEnabled val="1"/>
        </dgm:presLayoutVars>
      </dgm:prSet>
      <dgm:spPr/>
    </dgm:pt>
    <dgm:pt modelId="{600C4E3C-6A80-4671-B9A8-0E566BD76BA5}" type="pres">
      <dgm:prSet presAssocID="{A8F193E0-289B-41EB-940D-B17592DE3111}" presName="sibTrans" presStyleCnt="0"/>
      <dgm:spPr/>
    </dgm:pt>
    <dgm:pt modelId="{49F57B37-BA31-4F6A-BFF6-F360B2A32589}" type="pres">
      <dgm:prSet presAssocID="{0D3A9B73-4F86-4111-9106-5FCB8B49072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FA3A7-23A0-4962-BF5C-9C1404D4AB84}" type="pres">
      <dgm:prSet presAssocID="{AB2D0372-D680-449F-9EC5-D29EC8ED534B}" presName="sibTrans" presStyleCnt="0"/>
      <dgm:spPr/>
    </dgm:pt>
    <dgm:pt modelId="{F7840205-21A7-4777-9420-BB2E8F6597C0}" type="pres">
      <dgm:prSet presAssocID="{259CD840-85FF-4C67-9E9C-174B813F015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CD6E7-13E7-45E0-8782-40C59B3A73DC}" type="pres">
      <dgm:prSet presAssocID="{E09C8AF5-7F26-44B3-9677-839B1A1C2470}" presName="sibTrans" presStyleCnt="0"/>
      <dgm:spPr/>
    </dgm:pt>
    <dgm:pt modelId="{DB0356F6-02F3-407C-ADB2-B5B5CD6D6EC1}" type="pres">
      <dgm:prSet presAssocID="{BBCC5379-5F5A-4196-93AF-ED01ED7833BF}" presName="node" presStyleLbl="node1" presStyleIdx="4" presStyleCnt="5">
        <dgm:presLayoutVars>
          <dgm:bulletEnabled val="1"/>
        </dgm:presLayoutVars>
      </dgm:prSet>
      <dgm:spPr/>
    </dgm:pt>
  </dgm:ptLst>
  <dgm:cxnLst>
    <dgm:cxn modelId="{647A5EDD-A27B-491E-B2DF-ECCD0D9011D3}" srcId="{49DBFCD4-EBCB-4517-A907-60F341285611}" destId="{B5B7A7BF-D985-40EB-8389-65B13D76E8E4}" srcOrd="1" destOrd="0" parTransId="{59A90B64-90DE-43B1-A7A9-0BDE814A0051}" sibTransId="{A8F193E0-289B-41EB-940D-B17592DE3111}"/>
    <dgm:cxn modelId="{38E3E412-1C33-4E97-AA6B-35A10D286701}" type="presOf" srcId="{0D3A9B73-4F86-4111-9106-5FCB8B490728}" destId="{49F57B37-BA31-4F6A-BFF6-F360B2A32589}" srcOrd="0" destOrd="0" presId="urn:microsoft.com/office/officeart/2005/8/layout/default"/>
    <dgm:cxn modelId="{9F0A0083-01B1-4E58-98A5-850EADCB60E3}" type="presOf" srcId="{BBCC5379-5F5A-4196-93AF-ED01ED7833BF}" destId="{DB0356F6-02F3-407C-ADB2-B5B5CD6D6EC1}" srcOrd="0" destOrd="0" presId="urn:microsoft.com/office/officeart/2005/8/layout/default"/>
    <dgm:cxn modelId="{7030B074-F16A-431F-B908-E06472C0DFC5}" type="presOf" srcId="{49DBFCD4-EBCB-4517-A907-60F341285611}" destId="{299BEB4C-8689-4938-A2C1-1813E2A39A11}" srcOrd="0" destOrd="0" presId="urn:microsoft.com/office/officeart/2005/8/layout/default"/>
    <dgm:cxn modelId="{F2708501-FBD8-4CEA-91D0-B6FEAEF36BD8}" type="presOf" srcId="{A346F6F9-1B90-4987-9F73-CFDC05E7AE18}" destId="{3B8BC5B0-F224-40B4-9F9E-1A8BF7DDDF88}" srcOrd="0" destOrd="0" presId="urn:microsoft.com/office/officeart/2005/8/layout/default"/>
    <dgm:cxn modelId="{AC6AE9C5-73DC-4385-9C86-AA4AFAFE1883}" srcId="{49DBFCD4-EBCB-4517-A907-60F341285611}" destId="{A346F6F9-1B90-4987-9F73-CFDC05E7AE18}" srcOrd="0" destOrd="0" parTransId="{9D816AB6-CF3F-4E14-89AB-3B26C0A0F192}" sibTransId="{9C0DBE4B-DBD9-4719-86B2-8708E2374EC5}"/>
    <dgm:cxn modelId="{E4EE71B5-908A-49F6-BC02-3EBBD862B642}" srcId="{49DBFCD4-EBCB-4517-A907-60F341285611}" destId="{259CD840-85FF-4C67-9E9C-174B813F015D}" srcOrd="3" destOrd="0" parTransId="{D20FF236-EA84-41C8-B37F-4B6B3D6301F2}" sibTransId="{E09C8AF5-7F26-44B3-9677-839B1A1C2470}"/>
    <dgm:cxn modelId="{F501063C-258D-425D-B33C-0AFD0F22D49F}" srcId="{49DBFCD4-EBCB-4517-A907-60F341285611}" destId="{BBCC5379-5F5A-4196-93AF-ED01ED7833BF}" srcOrd="4" destOrd="0" parTransId="{F3664D43-0DFC-40F3-9E33-3A4D36B10BA5}" sibTransId="{9A1AF89F-4842-4357-B6EB-5B1E3A514A5A}"/>
    <dgm:cxn modelId="{FFDB195F-DFA3-47C7-87C8-FBB4CC8D7A4C}" srcId="{49DBFCD4-EBCB-4517-A907-60F341285611}" destId="{0D3A9B73-4F86-4111-9106-5FCB8B490728}" srcOrd="2" destOrd="0" parTransId="{43D0526D-BD84-4F99-9CC7-ACC45F5C5E7A}" sibTransId="{AB2D0372-D680-449F-9EC5-D29EC8ED534B}"/>
    <dgm:cxn modelId="{5ED98151-414A-4249-BC82-DA64EA3BA2E1}" type="presOf" srcId="{B5B7A7BF-D985-40EB-8389-65B13D76E8E4}" destId="{6CB6FE8A-8065-4A04-8994-6BD9B40688CB}" srcOrd="0" destOrd="0" presId="urn:microsoft.com/office/officeart/2005/8/layout/default"/>
    <dgm:cxn modelId="{1F9BDCE3-83E9-4FC2-8516-FCA3B62545AB}" type="presOf" srcId="{259CD840-85FF-4C67-9E9C-174B813F015D}" destId="{F7840205-21A7-4777-9420-BB2E8F6597C0}" srcOrd="0" destOrd="0" presId="urn:microsoft.com/office/officeart/2005/8/layout/default"/>
    <dgm:cxn modelId="{3805DE34-43A7-4D55-ABF9-FFD277186B1C}" type="presParOf" srcId="{299BEB4C-8689-4938-A2C1-1813E2A39A11}" destId="{3B8BC5B0-F224-40B4-9F9E-1A8BF7DDDF88}" srcOrd="0" destOrd="0" presId="urn:microsoft.com/office/officeart/2005/8/layout/default"/>
    <dgm:cxn modelId="{44C5D468-94BA-4424-B8FE-EDAA21902DD6}" type="presParOf" srcId="{299BEB4C-8689-4938-A2C1-1813E2A39A11}" destId="{3DE14E01-1F96-4B3A-8C35-13772B3C9CF0}" srcOrd="1" destOrd="0" presId="urn:microsoft.com/office/officeart/2005/8/layout/default"/>
    <dgm:cxn modelId="{2B8D1199-7FA1-4A35-8AE5-EC42EB289409}" type="presParOf" srcId="{299BEB4C-8689-4938-A2C1-1813E2A39A11}" destId="{6CB6FE8A-8065-4A04-8994-6BD9B40688CB}" srcOrd="2" destOrd="0" presId="urn:microsoft.com/office/officeart/2005/8/layout/default"/>
    <dgm:cxn modelId="{F47C6DF6-7C7F-43BC-93E8-137902BBA963}" type="presParOf" srcId="{299BEB4C-8689-4938-A2C1-1813E2A39A11}" destId="{600C4E3C-6A80-4671-B9A8-0E566BD76BA5}" srcOrd="3" destOrd="0" presId="urn:microsoft.com/office/officeart/2005/8/layout/default"/>
    <dgm:cxn modelId="{28B13AC6-FDE3-4583-A41C-CF2EFFAF0114}" type="presParOf" srcId="{299BEB4C-8689-4938-A2C1-1813E2A39A11}" destId="{49F57B37-BA31-4F6A-BFF6-F360B2A32589}" srcOrd="4" destOrd="0" presId="urn:microsoft.com/office/officeart/2005/8/layout/default"/>
    <dgm:cxn modelId="{BA1C461E-8EEB-4371-8CE9-45EEA204963E}" type="presParOf" srcId="{299BEB4C-8689-4938-A2C1-1813E2A39A11}" destId="{674FA3A7-23A0-4962-BF5C-9C1404D4AB84}" srcOrd="5" destOrd="0" presId="urn:microsoft.com/office/officeart/2005/8/layout/default"/>
    <dgm:cxn modelId="{999D6B35-C13A-4155-A443-FBE7607B72A5}" type="presParOf" srcId="{299BEB4C-8689-4938-A2C1-1813E2A39A11}" destId="{F7840205-21A7-4777-9420-BB2E8F6597C0}" srcOrd="6" destOrd="0" presId="urn:microsoft.com/office/officeart/2005/8/layout/default"/>
    <dgm:cxn modelId="{5EBE8E9E-B0B6-42B1-B06C-5E3121B0A700}" type="presParOf" srcId="{299BEB4C-8689-4938-A2C1-1813E2A39A11}" destId="{167CD6E7-13E7-45E0-8782-40C59B3A73DC}" srcOrd="7" destOrd="0" presId="urn:microsoft.com/office/officeart/2005/8/layout/default"/>
    <dgm:cxn modelId="{D72F85C5-30A6-436C-9A07-A0E5AE90082B}" type="presParOf" srcId="{299BEB4C-8689-4938-A2C1-1813E2A39A11}" destId="{DB0356F6-02F3-407C-ADB2-B5B5CD6D6EC1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DCD57-816C-4088-B62E-56E5DEA2BC00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05B68-AC9C-430C-895F-62C372C2D2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Atribut-Atribut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04800" y="13716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9200" y="609600"/>
            <a:ext cx="6477000" cy="58477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Faktor-Faktor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Kinerja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Individu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486787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Relate to a </a:t>
            </a:r>
            <a:r>
              <a:rPr lang="en-US" sz="2000" i="1" dirty="0" smtClean="0"/>
              <a:t>capacity</a:t>
            </a:r>
            <a:r>
              <a:rPr lang="en-US" sz="2000" dirty="0" smtClean="0"/>
              <a:t> to perform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5373469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Relate to a </a:t>
            </a:r>
            <a:r>
              <a:rPr lang="en-US" sz="2000" i="1" dirty="0" smtClean="0"/>
              <a:t>willingness</a:t>
            </a:r>
            <a:r>
              <a:rPr lang="en-US" sz="2000" dirty="0" smtClean="0"/>
              <a:t>  to perform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5678269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Relate to the </a:t>
            </a:r>
            <a:r>
              <a:rPr lang="en-US" sz="2000" i="1" dirty="0" smtClean="0"/>
              <a:t>opportunity</a:t>
            </a:r>
            <a:r>
              <a:rPr lang="en-US" sz="2000" dirty="0" smtClean="0"/>
              <a:t> to perform</a:t>
            </a:r>
            <a:endParaRPr lang="en-US" sz="2000" dirty="0"/>
          </a:p>
        </p:txBody>
      </p:sp>
      <p:cxnSp>
        <p:nvCxnSpPr>
          <p:cNvPr id="10" name="Straight Arrow Connector 9"/>
          <p:cNvCxnSpPr>
            <a:endCxn id="6" idx="0"/>
          </p:cNvCxnSpPr>
          <p:nvPr/>
        </p:nvCxnSpPr>
        <p:spPr>
          <a:xfrm rot="16200000" flipH="1">
            <a:off x="880765" y="4072235"/>
            <a:ext cx="905470" cy="685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7" idx="0"/>
          </p:cNvCxnSpPr>
          <p:nvPr/>
        </p:nvCxnSpPr>
        <p:spPr>
          <a:xfrm rot="16200000" flipH="1">
            <a:off x="2952065" y="4286934"/>
            <a:ext cx="1411070" cy="76199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8" idx="0"/>
          </p:cNvCxnSpPr>
          <p:nvPr/>
        </p:nvCxnSpPr>
        <p:spPr>
          <a:xfrm rot="16200000" flipH="1">
            <a:off x="5352365" y="4248834"/>
            <a:ext cx="1715870" cy="114299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838200" y="1397000"/>
          <a:ext cx="7772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90600" y="381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Dimensions of individual performance factors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58674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Individual attributes    must match   task requirements    to facilitate job performance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38200" y="1676401"/>
          <a:ext cx="7391401" cy="3276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925"/>
                <a:gridCol w="2864168"/>
                <a:gridCol w="3603308"/>
              </a:tblGrid>
              <a:tr h="693309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Individual Attribute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Characteristics</a:t>
                      </a:r>
                      <a:endParaRPr lang="en-US" dirty="0"/>
                    </a:p>
                  </a:txBody>
                  <a:tcPr/>
                </a:tc>
              </a:tr>
              <a:tr h="69330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Demographic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Gender, age, ethnicity</a:t>
                      </a:r>
                      <a:endParaRPr lang="en-US" dirty="0"/>
                    </a:p>
                  </a:txBody>
                  <a:tcPr/>
                </a:tc>
              </a:tr>
              <a:tr h="69330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Competency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Aptitude,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Ability</a:t>
                      </a:r>
                      <a:endParaRPr lang="en-US" dirty="0"/>
                    </a:p>
                  </a:txBody>
                  <a:tcPr/>
                </a:tc>
              </a:tr>
              <a:tr h="1196671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  <a:r>
                        <a:rPr lang="en-US" baseline="0" dirty="0" smtClean="0"/>
                        <a:t> of traits reflecting what a person is like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5800" y="6096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Individual Attributes</a:t>
            </a:r>
            <a:endParaRPr 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6096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Work Effort</a:t>
            </a:r>
            <a:endParaRPr lang="en-US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447800"/>
            <a:ext cx="3190875" cy="324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91000" y="1600200"/>
            <a:ext cx="3048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A salesperson is attractive, knowledgeable, and extroverted.</a:t>
            </a:r>
          </a:p>
          <a:p>
            <a:pPr algn="just"/>
            <a:r>
              <a:rPr lang="en-US" sz="2400" dirty="0" smtClean="0"/>
              <a:t>Can we predict that the person will be a high performer?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9906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Work Effort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525000" y="1905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33600" y="44196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Motivation to Work</a:t>
            </a:r>
          </a:p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>The forces within an individual that account for the level, direction, and persistence of effort expended at work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" name="Striped Right Arrow 5"/>
          <p:cNvSpPr/>
          <p:nvPr/>
        </p:nvSpPr>
        <p:spPr>
          <a:xfrm rot="5400000">
            <a:off x="3810000" y="2133600"/>
            <a:ext cx="1752600" cy="16002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Organizational Supports</a:t>
            </a:r>
            <a:endParaRPr lang="en-US" sz="3600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152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Atribut-Atribut Dasar Individu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Atribut-Atribut Dasar Individu</dc:title>
  <dc:creator>Sony Vaio</dc:creator>
  <cp:lastModifiedBy>Sony Vaio</cp:lastModifiedBy>
  <cp:revision>27</cp:revision>
  <dcterms:created xsi:type="dcterms:W3CDTF">2013-10-04T02:11:36Z</dcterms:created>
  <dcterms:modified xsi:type="dcterms:W3CDTF">2013-10-11T03:39:24Z</dcterms:modified>
</cp:coreProperties>
</file>