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FFFF00"/>
    <a:srgbClr val="FFFF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endParaRPr lang="en-US"/>
          </a:p>
        </p:txBody>
      </p:sp>
      <p:sp>
        <p:nvSpPr>
          <p:cNvPr id="17" name="Footer Placeholder 16"/>
          <p:cNvSpPr>
            <a:spLocks noGrp="1"/>
          </p:cNvSpPr>
          <p:nvPr>
            <p:ph type="ftr" sz="quarter" idx="11"/>
          </p:nvPr>
        </p:nvSpPr>
        <p:spPr/>
        <p:txBody>
          <a:bodyPr/>
          <a:lstStyle>
            <a:extLst/>
          </a:lstStyle>
          <a:p>
            <a:endParaRPr lang="en-US"/>
          </a:p>
        </p:txBody>
      </p:sp>
      <p:sp>
        <p:nvSpPr>
          <p:cNvPr id="29" name="Slide Number Placeholder 28"/>
          <p:cNvSpPr>
            <a:spLocks noGrp="1"/>
          </p:cNvSpPr>
          <p:nvPr>
            <p:ph type="sldNum" sz="quarter" idx="12"/>
          </p:nvPr>
        </p:nvSpPr>
        <p:spPr/>
        <p:txBody>
          <a:bodyPr/>
          <a:lstStyle>
            <a:extLst/>
          </a:lstStyle>
          <a:p>
            <a:fld id="{7F76B1BB-A1E2-4DE9-9DE8-8BF7CAA7B2F5}" type="slidenum">
              <a:rPr lang="en-US" smtClean="0"/>
              <a:pPr/>
              <a:t>‹#›</a:t>
            </a:fld>
            <a:endParaRPr lang="en-US"/>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9D0F4951-9972-40D4-A72E-CBB9EF32520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3FFC7BE-4D44-4DA3-A287-3F26BF2419D3}"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en-US"/>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US"/>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6DA83F34-7C3E-42D5-8444-A8713643ADE1}"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CA0B156-992A-422D-BEAC-7C9BCB675D8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788E5E6-5DB4-4796-9561-6FD4D84217FD}" type="slidenum">
              <a:rPr lang="en-US" smtClean="0"/>
              <a:pPr/>
              <a:t>‹#›</a:t>
            </a:fld>
            <a:endParaRPr lang="en-US"/>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3F7E67B5-C1CD-40A1-98DC-40F5EE4EB2B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2093EA92-598F-43BD-AB7A-544742558A5F}" type="slidenum">
              <a:rPr lang="en-US" smtClean="0"/>
              <a:pPr/>
              <a:t>‹#›</a:t>
            </a:fld>
            <a:endParaRPr lang="en-US"/>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A7A8F28A-005A-465A-B226-BD66F144E57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9E089ADB-4829-4D68-8F8F-F5B01CAA67F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05AE6A3E-7950-4B2A-AE53-845BFE58819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smtClean="0"/>
              <a:t>Click icon to add picture</a:t>
            </a:r>
            <a:endParaRPr kumimoji="0" lang="en-US"/>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extLst/>
          </a:lstStyle>
          <a:p>
            <a:endParaRPr lang="en-US"/>
          </a:p>
        </p:txBody>
      </p:sp>
      <p:sp>
        <p:nvSpPr>
          <p:cNvPr id="6" name="Footer Placeholder 5"/>
          <p:cNvSpPr>
            <a:spLocks noGrp="1"/>
          </p:cNvSpPr>
          <p:nvPr>
            <p:ph type="ftr" sz="quarter" idx="11"/>
          </p:nvPr>
        </p:nvSpPr>
        <p:spPr>
          <a:xfrm>
            <a:off x="914400" y="55499"/>
            <a:ext cx="5562600" cy="365125"/>
          </a:xfrm>
        </p:spPr>
        <p:txBody>
          <a:bodyPr/>
          <a:lstStyle>
            <a:extLst/>
          </a:lstStyle>
          <a:p>
            <a:endParaRPr lang="en-US"/>
          </a:p>
        </p:txBody>
      </p:sp>
      <p:sp>
        <p:nvSpPr>
          <p:cNvPr id="7" name="Slide Number Placeholder 6"/>
          <p:cNvSpPr>
            <a:spLocks noGrp="1"/>
          </p:cNvSpPr>
          <p:nvPr>
            <p:ph type="sldNum" sz="quarter" idx="12"/>
          </p:nvPr>
        </p:nvSpPr>
        <p:spPr>
          <a:xfrm>
            <a:off x="8610600" y="55499"/>
            <a:ext cx="457200" cy="365125"/>
          </a:xfrm>
        </p:spPr>
        <p:txBody>
          <a:bodyPr/>
          <a:lstStyle>
            <a:extLst/>
          </a:lstStyle>
          <a:p>
            <a:fld id="{37D6F38C-1B48-4267-AEDE-EFAD35EF3CC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endParaRPr lang="en-US"/>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en-US"/>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9386D3A3-6018-4E7F-AC10-67BC6C2E8845}"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j0301076"/>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2050" name="Rectangle 2"/>
          <p:cNvSpPr>
            <a:spLocks noGrp="1" noChangeArrowheads="1"/>
          </p:cNvSpPr>
          <p:nvPr>
            <p:ph type="ctrTitle"/>
          </p:nvPr>
        </p:nvSpPr>
        <p:spPr/>
        <p:txBody>
          <a:bodyPr/>
          <a:lstStyle/>
          <a:p>
            <a:r>
              <a:rPr lang="en-US" sz="5400" b="1">
                <a:solidFill>
                  <a:schemeClr val="bg1"/>
                </a:solidFill>
              </a:rPr>
              <a:t>LESSON 4</a:t>
            </a:r>
          </a:p>
        </p:txBody>
      </p:sp>
      <p:sp>
        <p:nvSpPr>
          <p:cNvPr id="2051" name="Rectangle 3"/>
          <p:cNvSpPr>
            <a:spLocks noGrp="1" noChangeArrowheads="1"/>
          </p:cNvSpPr>
          <p:nvPr>
            <p:ph type="subTitle" idx="1"/>
          </p:nvPr>
        </p:nvSpPr>
        <p:spPr>
          <a:xfrm>
            <a:off x="1219200" y="4419600"/>
            <a:ext cx="6400800" cy="1752600"/>
          </a:xfrm>
        </p:spPr>
        <p:txBody>
          <a:bodyPr/>
          <a:lstStyle/>
          <a:p>
            <a:r>
              <a:rPr lang="en-US" b="1">
                <a:solidFill>
                  <a:schemeClr val="bg1"/>
                </a:solidFill>
              </a:rPr>
              <a:t>MENGIDENTIFIKASIKAN RESIKO</a:t>
            </a:r>
          </a:p>
        </p:txBody>
      </p:sp>
      <p:sp>
        <p:nvSpPr>
          <p:cNvPr id="2053" name="Rectangle 5"/>
          <p:cNvSpPr>
            <a:spLocks noChangeArrowheads="1"/>
          </p:cNvSpPr>
          <p:nvPr/>
        </p:nvSpPr>
        <p:spPr bwMode="auto">
          <a:xfrm>
            <a:off x="1193800" y="4381500"/>
            <a:ext cx="6400800" cy="1752600"/>
          </a:xfrm>
          <a:prstGeom prst="rect">
            <a:avLst/>
          </a:prstGeom>
          <a:noFill/>
          <a:ln w="9525">
            <a:noFill/>
            <a:miter lim="800000"/>
            <a:headEnd/>
            <a:tailEnd/>
          </a:ln>
          <a:effectLst/>
        </p:spPr>
        <p:txBody>
          <a:bodyPr/>
          <a:lstStyle/>
          <a:p>
            <a:pPr algn="ctr">
              <a:spcBef>
                <a:spcPct val="20000"/>
              </a:spcBef>
            </a:pPr>
            <a:r>
              <a:rPr lang="en-US" sz="3200" b="1">
                <a:solidFill>
                  <a:schemeClr val="accent2"/>
                </a:solidFill>
              </a:rPr>
              <a:t>MENGIDENTIFIKASIKAN RESIKO</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withEffect">
                                  <p:stCondLst>
                                    <p:cond delay="0"/>
                                  </p:stCondLst>
                                  <p:childTnLst>
                                    <p:set>
                                      <p:cBhvr>
                                        <p:cTn id="6" dur="1" fill="hold">
                                          <p:stCondLst>
                                            <p:cond delay="0"/>
                                          </p:stCondLst>
                                        </p:cTn>
                                        <p:tgtEl>
                                          <p:spTgt spid="2052"/>
                                        </p:tgtEl>
                                        <p:attrNameLst>
                                          <p:attrName>style.visibility</p:attrName>
                                        </p:attrNameLst>
                                      </p:cBhvr>
                                      <p:to>
                                        <p:strVal val="visible"/>
                                      </p:to>
                                    </p:set>
                                    <p:animEffect transition="in" filter="fade">
                                      <p:cBhvr>
                                        <p:cTn id="7" dur="1000"/>
                                        <p:tgtEl>
                                          <p:spTgt spid="2052"/>
                                        </p:tgtEl>
                                      </p:cBhvr>
                                    </p:animEffect>
                                    <p:anim calcmode="lin" valueType="num">
                                      <p:cBhvr>
                                        <p:cTn id="8" dur="1000" fill="hold"/>
                                        <p:tgtEl>
                                          <p:spTgt spid="2052"/>
                                        </p:tgtEl>
                                        <p:attrNameLst>
                                          <p:attrName>ppt_x</p:attrName>
                                        </p:attrNameLst>
                                      </p:cBhvr>
                                      <p:tavLst>
                                        <p:tav tm="0">
                                          <p:val>
                                            <p:strVal val="#ppt_x"/>
                                          </p:val>
                                        </p:tav>
                                        <p:tav tm="100000">
                                          <p:val>
                                            <p:strVal val="#ppt_x"/>
                                          </p:val>
                                        </p:tav>
                                      </p:tavLst>
                                    </p:anim>
                                    <p:anim calcmode="lin" valueType="num">
                                      <p:cBhvr>
                                        <p:cTn id="9" dur="900" decel="100000" fill="hold"/>
                                        <p:tgtEl>
                                          <p:spTgt spid="205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052"/>
                                        </p:tgtEl>
                                        <p:attrNameLst>
                                          <p:attrName>ppt_y</p:attrName>
                                        </p:attrNameLst>
                                      </p:cBhvr>
                                      <p:tavLst>
                                        <p:tav tm="0">
                                          <p:val>
                                            <p:strVal val="#ppt_y-.03"/>
                                          </p:val>
                                        </p:tav>
                                        <p:tav tm="100000">
                                          <p:val>
                                            <p:strVal val="#ppt_y"/>
                                          </p:val>
                                        </p:tav>
                                      </p:tavLst>
                                    </p:anim>
                                  </p:childTnLst>
                                </p:cTn>
                              </p:par>
                              <p:par>
                                <p:cTn id="11" presetID="49" presetClass="entr" presetSubtype="0" decel="100000" fill="hold" grpId="0" nodeType="withEffect">
                                  <p:stCondLst>
                                    <p:cond delay="0"/>
                                  </p:stCondLst>
                                  <p:childTnLst>
                                    <p:set>
                                      <p:cBhvr>
                                        <p:cTn id="12" dur="1" fill="hold">
                                          <p:stCondLst>
                                            <p:cond delay="0"/>
                                          </p:stCondLst>
                                        </p:cTn>
                                        <p:tgtEl>
                                          <p:spTgt spid="2050"/>
                                        </p:tgtEl>
                                        <p:attrNameLst>
                                          <p:attrName>style.visibility</p:attrName>
                                        </p:attrNameLst>
                                      </p:cBhvr>
                                      <p:to>
                                        <p:strVal val="visible"/>
                                      </p:to>
                                    </p:set>
                                    <p:anim calcmode="lin" valueType="num">
                                      <p:cBhvr>
                                        <p:cTn id="13" dur="2000" fill="hold"/>
                                        <p:tgtEl>
                                          <p:spTgt spid="2050"/>
                                        </p:tgtEl>
                                        <p:attrNameLst>
                                          <p:attrName>ppt_w</p:attrName>
                                        </p:attrNameLst>
                                      </p:cBhvr>
                                      <p:tavLst>
                                        <p:tav tm="0">
                                          <p:val>
                                            <p:fltVal val="0"/>
                                          </p:val>
                                        </p:tav>
                                        <p:tav tm="100000">
                                          <p:val>
                                            <p:strVal val="#ppt_w"/>
                                          </p:val>
                                        </p:tav>
                                      </p:tavLst>
                                    </p:anim>
                                    <p:anim calcmode="lin" valueType="num">
                                      <p:cBhvr>
                                        <p:cTn id="14" dur="2000" fill="hold"/>
                                        <p:tgtEl>
                                          <p:spTgt spid="2050"/>
                                        </p:tgtEl>
                                        <p:attrNameLst>
                                          <p:attrName>ppt_h</p:attrName>
                                        </p:attrNameLst>
                                      </p:cBhvr>
                                      <p:tavLst>
                                        <p:tav tm="0">
                                          <p:val>
                                            <p:fltVal val="0"/>
                                          </p:val>
                                        </p:tav>
                                        <p:tav tm="100000">
                                          <p:val>
                                            <p:strVal val="#ppt_h"/>
                                          </p:val>
                                        </p:tav>
                                      </p:tavLst>
                                    </p:anim>
                                    <p:anim calcmode="lin" valueType="num">
                                      <p:cBhvr>
                                        <p:cTn id="15" dur="2000" fill="hold"/>
                                        <p:tgtEl>
                                          <p:spTgt spid="2050"/>
                                        </p:tgtEl>
                                        <p:attrNameLst>
                                          <p:attrName>style.rotation</p:attrName>
                                        </p:attrNameLst>
                                      </p:cBhvr>
                                      <p:tavLst>
                                        <p:tav tm="0">
                                          <p:val>
                                            <p:fltVal val="360"/>
                                          </p:val>
                                        </p:tav>
                                        <p:tav tm="100000">
                                          <p:val>
                                            <p:fltVal val="0"/>
                                          </p:val>
                                        </p:tav>
                                      </p:tavLst>
                                    </p:anim>
                                    <p:animEffect transition="in" filter="fade">
                                      <p:cBhvr>
                                        <p:cTn id="16" dur="2000"/>
                                        <p:tgtEl>
                                          <p:spTgt spid="2050"/>
                                        </p:tgtEl>
                                      </p:cBhvr>
                                    </p:animEffect>
                                  </p:childTnLst>
                                </p:cTn>
                              </p:par>
                              <p:par>
                                <p:cTn id="17" presetID="26" presetClass="entr" presetSubtype="0" fill="hold" grpId="0" nodeType="withEffect">
                                  <p:stCondLst>
                                    <p:cond delay="0"/>
                                  </p:stCondLst>
                                  <p:childTnLst>
                                    <p:set>
                                      <p:cBhvr>
                                        <p:cTn id="18" dur="1" fill="hold">
                                          <p:stCondLst>
                                            <p:cond delay="0"/>
                                          </p:stCondLst>
                                        </p:cTn>
                                        <p:tgtEl>
                                          <p:spTgt spid="2053"/>
                                        </p:tgtEl>
                                        <p:attrNameLst>
                                          <p:attrName>style.visibility</p:attrName>
                                        </p:attrNameLst>
                                      </p:cBhvr>
                                      <p:to>
                                        <p:strVal val="visible"/>
                                      </p:to>
                                    </p:set>
                                    <p:animEffect transition="in" filter="wipe(down)">
                                      <p:cBhvr>
                                        <p:cTn id="19" dur="580">
                                          <p:stCondLst>
                                            <p:cond delay="0"/>
                                          </p:stCondLst>
                                        </p:cTn>
                                        <p:tgtEl>
                                          <p:spTgt spid="2053"/>
                                        </p:tgtEl>
                                      </p:cBhvr>
                                    </p:animEffect>
                                    <p:anim calcmode="lin" valueType="num">
                                      <p:cBhvr>
                                        <p:cTn id="20" dur="1822" tmFilter="0,0; 0.14,0.36; 0.43,0.73; 0.71,0.91; 1.0,1.0">
                                          <p:stCondLst>
                                            <p:cond delay="0"/>
                                          </p:stCondLst>
                                        </p:cTn>
                                        <p:tgtEl>
                                          <p:spTgt spid="2053"/>
                                        </p:tgtEl>
                                        <p:attrNameLst>
                                          <p:attrName>ppt_x</p:attrName>
                                        </p:attrNameLst>
                                      </p:cBhvr>
                                      <p:tavLst>
                                        <p:tav tm="0">
                                          <p:val>
                                            <p:strVal val="#ppt_x-0.25"/>
                                          </p:val>
                                        </p:tav>
                                        <p:tav tm="100000">
                                          <p:val>
                                            <p:strVal val="#ppt_x"/>
                                          </p:val>
                                        </p:tav>
                                      </p:tavLst>
                                    </p:anim>
                                    <p:anim calcmode="lin" valueType="num">
                                      <p:cBhvr>
                                        <p:cTn id="21" dur="664" tmFilter="0.0,0.0; 0.25,0.07; 0.50,0.2; 0.75,0.467; 1.0,1.0">
                                          <p:stCondLst>
                                            <p:cond delay="0"/>
                                          </p:stCondLst>
                                        </p:cTn>
                                        <p:tgtEl>
                                          <p:spTgt spid="2053"/>
                                        </p:tgtEl>
                                        <p:attrNameLst>
                                          <p:attrName>ppt_y</p:attrName>
                                        </p:attrNameLst>
                                      </p:cBhvr>
                                      <p:tavLst>
                                        <p:tav tm="0" fmla="#ppt_y-sin(pi*$)/3">
                                          <p:val>
                                            <p:fltVal val="0.5"/>
                                          </p:val>
                                        </p:tav>
                                        <p:tav tm="100000">
                                          <p:val>
                                            <p:fltVal val="1"/>
                                          </p:val>
                                        </p:tav>
                                      </p:tavLst>
                                    </p:anim>
                                    <p:anim calcmode="lin" valueType="num">
                                      <p:cBhvr>
                                        <p:cTn id="22" dur="664" tmFilter="0, 0; 0.125,0.2665; 0.25,0.4; 0.375,0.465; 0.5,0.5;  0.625,0.535; 0.75,0.6; 0.875,0.7335; 1,1">
                                          <p:stCondLst>
                                            <p:cond delay="664"/>
                                          </p:stCondLst>
                                        </p:cTn>
                                        <p:tgtEl>
                                          <p:spTgt spid="2053"/>
                                        </p:tgtEl>
                                        <p:attrNameLst>
                                          <p:attrName>ppt_y</p:attrName>
                                        </p:attrNameLst>
                                      </p:cBhvr>
                                      <p:tavLst>
                                        <p:tav tm="0" fmla="#ppt_y-sin(pi*$)/9">
                                          <p:val>
                                            <p:fltVal val="0"/>
                                          </p:val>
                                        </p:tav>
                                        <p:tav tm="100000">
                                          <p:val>
                                            <p:fltVal val="1"/>
                                          </p:val>
                                        </p:tav>
                                      </p:tavLst>
                                    </p:anim>
                                    <p:anim calcmode="lin" valueType="num">
                                      <p:cBhvr>
                                        <p:cTn id="23" dur="332" tmFilter="0, 0; 0.125,0.2665; 0.25,0.4; 0.375,0.465; 0.5,0.5;  0.625,0.535; 0.75,0.6; 0.875,0.7335; 1,1">
                                          <p:stCondLst>
                                            <p:cond delay="1324"/>
                                          </p:stCondLst>
                                        </p:cTn>
                                        <p:tgtEl>
                                          <p:spTgt spid="2053"/>
                                        </p:tgtEl>
                                        <p:attrNameLst>
                                          <p:attrName>ppt_y</p:attrName>
                                        </p:attrNameLst>
                                      </p:cBhvr>
                                      <p:tavLst>
                                        <p:tav tm="0" fmla="#ppt_y-sin(pi*$)/27">
                                          <p:val>
                                            <p:fltVal val="0"/>
                                          </p:val>
                                        </p:tav>
                                        <p:tav tm="100000">
                                          <p:val>
                                            <p:fltVal val="1"/>
                                          </p:val>
                                        </p:tav>
                                      </p:tavLst>
                                    </p:anim>
                                    <p:anim calcmode="lin" valueType="num">
                                      <p:cBhvr>
                                        <p:cTn id="24" dur="164" tmFilter="0, 0; 0.125,0.2665; 0.25,0.4; 0.375,0.465; 0.5,0.5;  0.625,0.535; 0.75,0.6; 0.875,0.7335; 1,1">
                                          <p:stCondLst>
                                            <p:cond delay="1656"/>
                                          </p:stCondLst>
                                        </p:cTn>
                                        <p:tgtEl>
                                          <p:spTgt spid="2053"/>
                                        </p:tgtEl>
                                        <p:attrNameLst>
                                          <p:attrName>ppt_y</p:attrName>
                                        </p:attrNameLst>
                                      </p:cBhvr>
                                      <p:tavLst>
                                        <p:tav tm="0" fmla="#ppt_y-sin(pi*$)/81">
                                          <p:val>
                                            <p:fltVal val="0"/>
                                          </p:val>
                                        </p:tav>
                                        <p:tav tm="100000">
                                          <p:val>
                                            <p:fltVal val="1"/>
                                          </p:val>
                                        </p:tav>
                                      </p:tavLst>
                                    </p:anim>
                                    <p:animScale>
                                      <p:cBhvr>
                                        <p:cTn id="25" dur="26">
                                          <p:stCondLst>
                                            <p:cond delay="650"/>
                                          </p:stCondLst>
                                        </p:cTn>
                                        <p:tgtEl>
                                          <p:spTgt spid="2053"/>
                                        </p:tgtEl>
                                      </p:cBhvr>
                                      <p:to x="100000" y="60000"/>
                                    </p:animScale>
                                    <p:animScale>
                                      <p:cBhvr>
                                        <p:cTn id="26" dur="166" decel="50000">
                                          <p:stCondLst>
                                            <p:cond delay="676"/>
                                          </p:stCondLst>
                                        </p:cTn>
                                        <p:tgtEl>
                                          <p:spTgt spid="2053"/>
                                        </p:tgtEl>
                                      </p:cBhvr>
                                      <p:to x="100000" y="100000"/>
                                    </p:animScale>
                                    <p:animScale>
                                      <p:cBhvr>
                                        <p:cTn id="27" dur="26">
                                          <p:stCondLst>
                                            <p:cond delay="1312"/>
                                          </p:stCondLst>
                                        </p:cTn>
                                        <p:tgtEl>
                                          <p:spTgt spid="2053"/>
                                        </p:tgtEl>
                                      </p:cBhvr>
                                      <p:to x="100000" y="80000"/>
                                    </p:animScale>
                                    <p:animScale>
                                      <p:cBhvr>
                                        <p:cTn id="28" dur="166" decel="50000">
                                          <p:stCondLst>
                                            <p:cond delay="1338"/>
                                          </p:stCondLst>
                                        </p:cTn>
                                        <p:tgtEl>
                                          <p:spTgt spid="2053"/>
                                        </p:tgtEl>
                                      </p:cBhvr>
                                      <p:to x="100000" y="100000"/>
                                    </p:animScale>
                                    <p:animScale>
                                      <p:cBhvr>
                                        <p:cTn id="29" dur="26">
                                          <p:stCondLst>
                                            <p:cond delay="1642"/>
                                          </p:stCondLst>
                                        </p:cTn>
                                        <p:tgtEl>
                                          <p:spTgt spid="2053"/>
                                        </p:tgtEl>
                                      </p:cBhvr>
                                      <p:to x="100000" y="90000"/>
                                    </p:animScale>
                                    <p:animScale>
                                      <p:cBhvr>
                                        <p:cTn id="30" dur="166" decel="50000">
                                          <p:stCondLst>
                                            <p:cond delay="1668"/>
                                          </p:stCondLst>
                                        </p:cTn>
                                        <p:tgtEl>
                                          <p:spTgt spid="2053"/>
                                        </p:tgtEl>
                                      </p:cBhvr>
                                      <p:to x="100000" y="100000"/>
                                    </p:animScale>
                                    <p:animScale>
                                      <p:cBhvr>
                                        <p:cTn id="31" dur="26">
                                          <p:stCondLst>
                                            <p:cond delay="1808"/>
                                          </p:stCondLst>
                                        </p:cTn>
                                        <p:tgtEl>
                                          <p:spTgt spid="2053"/>
                                        </p:tgtEl>
                                      </p:cBhvr>
                                      <p:to x="100000" y="95000"/>
                                    </p:animScale>
                                    <p:animScale>
                                      <p:cBhvr>
                                        <p:cTn id="32" dur="166" decel="50000">
                                          <p:stCondLst>
                                            <p:cond delay="1834"/>
                                          </p:stCondLst>
                                        </p:cTn>
                                        <p:tgtEl>
                                          <p:spTgt spid="2053"/>
                                        </p:tgtEl>
                                      </p:cBhvr>
                                      <p:to x="100000" y="100000"/>
                                    </p:animScale>
                                  </p:childTnLst>
                                </p:cTn>
                              </p:par>
                              <p:par>
                                <p:cTn id="33" presetID="2" presetClass="entr" presetSubtype="4" fill="hold" grpId="0" nodeType="withEffect">
                                  <p:stCondLst>
                                    <p:cond delay="0"/>
                                  </p:stCondLst>
                                  <p:childTnLst>
                                    <p:set>
                                      <p:cBhvr>
                                        <p:cTn id="34" dur="1" fill="hold">
                                          <p:stCondLst>
                                            <p:cond delay="0"/>
                                          </p:stCondLst>
                                        </p:cTn>
                                        <p:tgtEl>
                                          <p:spTgt spid="2051">
                                            <p:txEl>
                                              <p:pRg st="0" end="0"/>
                                            </p:txEl>
                                          </p:spTgt>
                                        </p:tgtEl>
                                        <p:attrNameLst>
                                          <p:attrName>style.visibility</p:attrName>
                                        </p:attrNameLst>
                                      </p:cBhvr>
                                      <p:to>
                                        <p:strVal val="visible"/>
                                      </p:to>
                                    </p:set>
                                    <p:anim calcmode="lin" valueType="num">
                                      <p:cBhvr additive="base">
                                        <p:cTn id="35" dur="500" fill="hold"/>
                                        <p:tgtEl>
                                          <p:spTgt spid="2051">
                                            <p:txEl>
                                              <p:pRg st="0" end="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2051">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p:bldP spid="2051" grpId="0" build="p"/>
      <p:bldP spid="205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3"/>
          <p:cNvSpPr>
            <a:spLocks noGrp="1" noChangeArrowheads="1"/>
          </p:cNvSpPr>
          <p:nvPr>
            <p:ph idx="1"/>
          </p:nvPr>
        </p:nvSpPr>
        <p:spPr>
          <a:xfrm>
            <a:off x="457200" y="533400"/>
            <a:ext cx="8229600" cy="5592763"/>
          </a:xfrm>
        </p:spPr>
        <p:txBody>
          <a:bodyPr/>
          <a:lstStyle/>
          <a:p>
            <a:pPr marL="609600" indent="-609600">
              <a:lnSpc>
                <a:spcPct val="80000"/>
              </a:lnSpc>
              <a:buFontTx/>
              <a:buNone/>
            </a:pPr>
            <a:r>
              <a:rPr lang="en-US" sz="2000"/>
              <a:t>STATISTIK KERUGIAN</a:t>
            </a:r>
          </a:p>
          <a:p>
            <a:pPr marL="609600" indent="-609600">
              <a:lnSpc>
                <a:spcPct val="80000"/>
              </a:lnSpc>
              <a:buFontTx/>
              <a:buNone/>
            </a:pPr>
            <a:r>
              <a:rPr lang="en-US" sz="2000"/>
              <a:t>	DAPAT MEMBERIKAN PETUNJUK TENTANG KERUGIAN YANG TELAH LALU DAN KERUGIAN MANA DIANTARANYA YANG SERING TERJADI</a:t>
            </a:r>
          </a:p>
          <a:p>
            <a:pPr marL="609600" indent="-609600">
              <a:lnSpc>
                <a:spcPct val="80000"/>
              </a:lnSpc>
              <a:buFontTx/>
              <a:buNone/>
            </a:pPr>
            <a:endParaRPr lang="en-US" sz="2000"/>
          </a:p>
          <a:p>
            <a:pPr marL="609600" indent="-609600">
              <a:lnSpc>
                <a:spcPct val="80000"/>
              </a:lnSpc>
              <a:buFontTx/>
              <a:buNone/>
            </a:pPr>
            <a:r>
              <a:rPr lang="en-US" sz="2000"/>
              <a:t>ANALISIS LINGKUNGAN, YANG RELEVAN </a:t>
            </a:r>
          </a:p>
          <a:p>
            <a:pPr marL="609600" indent="-609600">
              <a:lnSpc>
                <a:spcPct val="80000"/>
              </a:lnSpc>
              <a:buFontTx/>
              <a:buNone/>
            </a:pPr>
            <a:r>
              <a:rPr lang="en-US" sz="2000"/>
              <a:t>ADALAH :</a:t>
            </a:r>
          </a:p>
          <a:p>
            <a:pPr marL="609600" indent="-609600">
              <a:lnSpc>
                <a:spcPct val="80000"/>
              </a:lnSpc>
              <a:buFontTx/>
              <a:buAutoNum type="arabicPeriod"/>
            </a:pPr>
            <a:r>
              <a:rPr lang="en-US" sz="2000"/>
              <a:t>LANGGANAN</a:t>
            </a:r>
          </a:p>
          <a:p>
            <a:pPr marL="609600" indent="-609600">
              <a:lnSpc>
                <a:spcPct val="80000"/>
              </a:lnSpc>
              <a:buFontTx/>
              <a:buAutoNum type="arabicPeriod"/>
            </a:pPr>
            <a:r>
              <a:rPr lang="en-US" sz="2000"/>
              <a:t>PEMASOK</a:t>
            </a:r>
          </a:p>
          <a:p>
            <a:pPr marL="609600" indent="-609600">
              <a:lnSpc>
                <a:spcPct val="80000"/>
              </a:lnSpc>
              <a:buFontTx/>
              <a:buAutoNum type="arabicPeriod"/>
            </a:pPr>
            <a:r>
              <a:rPr lang="en-US" sz="2000"/>
              <a:t>SAINGAN</a:t>
            </a:r>
          </a:p>
          <a:p>
            <a:pPr marL="609600" indent="-609600">
              <a:lnSpc>
                <a:spcPct val="80000"/>
              </a:lnSpc>
              <a:buFontTx/>
              <a:buAutoNum type="arabicPeriod"/>
            </a:pPr>
            <a:r>
              <a:rPr lang="en-US" sz="2000"/>
              <a:t>UNDANG-UNDANG DAN KETENTUAN LAINNYA</a:t>
            </a:r>
          </a:p>
          <a:p>
            <a:pPr marL="609600" indent="-609600">
              <a:lnSpc>
                <a:spcPct val="80000"/>
              </a:lnSpc>
              <a:buFontTx/>
              <a:buAutoNum type="arabicPeriod"/>
            </a:pPr>
            <a:endParaRPr lang="en-US" sz="2000"/>
          </a:p>
          <a:p>
            <a:pPr marL="609600" indent="-609600">
              <a:lnSpc>
                <a:spcPct val="80000"/>
              </a:lnSpc>
              <a:buFontTx/>
              <a:buNone/>
            </a:pPr>
            <a:r>
              <a:rPr lang="en-US" sz="2000"/>
              <a:t>YANG PERLU DIPERTIMBANGKAN DALAM ANALISIS </a:t>
            </a:r>
          </a:p>
          <a:p>
            <a:pPr marL="609600" indent="-609600">
              <a:lnSpc>
                <a:spcPct val="80000"/>
              </a:lnSpc>
              <a:buFontTx/>
              <a:buNone/>
            </a:pPr>
            <a:r>
              <a:rPr lang="en-US" sz="2000"/>
              <a:t>LINGKUNGAN :</a:t>
            </a:r>
          </a:p>
          <a:p>
            <a:pPr marL="609600" indent="-609600">
              <a:lnSpc>
                <a:spcPct val="80000"/>
              </a:lnSpc>
              <a:buFontTx/>
              <a:buAutoNum type="arabicPeriod"/>
            </a:pPr>
            <a:r>
              <a:rPr lang="en-US" sz="2000"/>
              <a:t>SIFAT HUBUNGANNYA</a:t>
            </a:r>
          </a:p>
          <a:p>
            <a:pPr marL="609600" indent="-609600">
              <a:lnSpc>
                <a:spcPct val="80000"/>
              </a:lnSpc>
              <a:buFontTx/>
              <a:buAutoNum type="arabicPeriod"/>
            </a:pPr>
            <a:r>
              <a:rPr lang="en-US" sz="2000"/>
              <a:t>KEANEKAANNYA</a:t>
            </a:r>
          </a:p>
          <a:p>
            <a:pPr marL="609600" indent="-609600">
              <a:lnSpc>
                <a:spcPct val="80000"/>
              </a:lnSpc>
              <a:buFontTx/>
              <a:buAutoNum type="arabicPeriod"/>
            </a:pPr>
            <a:r>
              <a:rPr lang="en-US" sz="2000"/>
              <a:t>KESTABILANNYA</a:t>
            </a:r>
          </a:p>
          <a:p>
            <a:pPr marL="609600" indent="-609600">
              <a:lnSpc>
                <a:spcPct val="80000"/>
              </a:lnSpc>
              <a:buFontTx/>
              <a:buNone/>
            </a:pPr>
            <a:endParaRPr lang="en-US" sz="20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ntr" presetSubtype="5" fill="hold" grpId="0" nodeType="clickEffect">
                                  <p:stCondLst>
                                    <p:cond delay="0"/>
                                  </p:stCondLst>
                                  <p:childTnLst>
                                    <p:set>
                                      <p:cBhvr>
                                        <p:cTn id="6" dur="1" fill="hold">
                                          <p:stCondLst>
                                            <p:cond delay="0"/>
                                          </p:stCondLst>
                                        </p:cTn>
                                        <p:tgtEl>
                                          <p:spTgt spid="12291">
                                            <p:txEl>
                                              <p:pRg st="0" end="0"/>
                                            </p:txEl>
                                          </p:spTgt>
                                        </p:tgtEl>
                                        <p:attrNameLst>
                                          <p:attrName>style.visibility</p:attrName>
                                        </p:attrNameLst>
                                      </p:cBhvr>
                                      <p:to>
                                        <p:strVal val="visible"/>
                                      </p:to>
                                    </p:set>
                                    <p:anim calcmode="lin" valueType="num">
                                      <p:cBhvr>
                                        <p:cTn id="7" dur="2000" fill="hold"/>
                                        <p:tgtEl>
                                          <p:spTgt spid="12291">
                                            <p:txEl>
                                              <p:pRg st="0" end="0"/>
                                            </p:txEl>
                                          </p:spTgt>
                                        </p:tgtEl>
                                        <p:attrNameLst>
                                          <p:attrName>ppt_w</p:attrName>
                                        </p:attrNameLst>
                                      </p:cBhvr>
                                      <p:tavLst>
                                        <p:tav tm="0">
                                          <p:val>
                                            <p:strVal val="#ppt_w"/>
                                          </p:val>
                                        </p:tav>
                                        <p:tav tm="100000">
                                          <p:val>
                                            <p:strVal val="#ppt_w"/>
                                          </p:val>
                                        </p:tav>
                                      </p:tavLst>
                                    </p:anim>
                                    <p:anim calcmode="lin" valueType="num">
                                      <p:cBhvr>
                                        <p:cTn id="8" dur="2000" fill="hold"/>
                                        <p:tgtEl>
                                          <p:spTgt spid="12291">
                                            <p:txEl>
                                              <p:pRg st="0" end="0"/>
                                            </p:txEl>
                                          </p:spTgt>
                                        </p:tgtEl>
                                        <p:attrNameLst>
                                          <p:attrName>ppt_h</p:attrName>
                                        </p:attrNameLst>
                                      </p:cBhvr>
                                      <p:tavLst>
                                        <p:tav tm="0" fmla="#ppt_h*sin(2.5*pi*$)">
                                          <p:val>
                                            <p:fltVal val="0"/>
                                          </p:val>
                                        </p:tav>
                                        <p:tav tm="100000">
                                          <p:val>
                                            <p:fltVal val="1"/>
                                          </p:val>
                                        </p:tav>
                                      </p:tavLst>
                                    </p:anim>
                                  </p:childTnLst>
                                </p:cTn>
                              </p:par>
                            </p:childTnLst>
                          </p:cTn>
                        </p:par>
                      </p:childTnLst>
                    </p:cTn>
                  </p:par>
                  <p:par>
                    <p:cTn id="9" fill="hold">
                      <p:stCondLst>
                        <p:cond delay="indefinite"/>
                      </p:stCondLst>
                      <p:childTnLst>
                        <p:par>
                          <p:cTn id="10" fill="hold">
                            <p:stCondLst>
                              <p:cond delay="0"/>
                            </p:stCondLst>
                            <p:childTnLst>
                              <p:par>
                                <p:cTn id="11" presetID="19" presetClass="entr" presetSubtype="5" fill="hold" grpId="0" nodeType="clickEffect">
                                  <p:stCondLst>
                                    <p:cond delay="0"/>
                                  </p:stCondLst>
                                  <p:childTnLst>
                                    <p:set>
                                      <p:cBhvr>
                                        <p:cTn id="12" dur="1" fill="hold">
                                          <p:stCondLst>
                                            <p:cond delay="0"/>
                                          </p:stCondLst>
                                        </p:cTn>
                                        <p:tgtEl>
                                          <p:spTgt spid="12291">
                                            <p:txEl>
                                              <p:pRg st="1" end="1"/>
                                            </p:txEl>
                                          </p:spTgt>
                                        </p:tgtEl>
                                        <p:attrNameLst>
                                          <p:attrName>style.visibility</p:attrName>
                                        </p:attrNameLst>
                                      </p:cBhvr>
                                      <p:to>
                                        <p:strVal val="visible"/>
                                      </p:to>
                                    </p:set>
                                    <p:anim calcmode="lin" valueType="num">
                                      <p:cBhvr>
                                        <p:cTn id="13" dur="2000" fill="hold"/>
                                        <p:tgtEl>
                                          <p:spTgt spid="12291">
                                            <p:txEl>
                                              <p:pRg st="1" end="1"/>
                                            </p:txEl>
                                          </p:spTgt>
                                        </p:tgtEl>
                                        <p:attrNameLst>
                                          <p:attrName>ppt_w</p:attrName>
                                        </p:attrNameLst>
                                      </p:cBhvr>
                                      <p:tavLst>
                                        <p:tav tm="0">
                                          <p:val>
                                            <p:strVal val="#ppt_w"/>
                                          </p:val>
                                        </p:tav>
                                        <p:tav tm="100000">
                                          <p:val>
                                            <p:strVal val="#ppt_w"/>
                                          </p:val>
                                        </p:tav>
                                      </p:tavLst>
                                    </p:anim>
                                    <p:anim calcmode="lin" valueType="num">
                                      <p:cBhvr>
                                        <p:cTn id="14" dur="2000" fill="hold"/>
                                        <p:tgtEl>
                                          <p:spTgt spid="12291">
                                            <p:txEl>
                                              <p:pRg st="1" end="1"/>
                                            </p:txEl>
                                          </p:spTgt>
                                        </p:tgtEl>
                                        <p:attrNameLst>
                                          <p:attrName>ppt_h</p:attrName>
                                        </p:attrNameLst>
                                      </p:cBhvr>
                                      <p:tavLst>
                                        <p:tav tm="0" fmla="#ppt_h*sin(2.5*pi*$)">
                                          <p:val>
                                            <p:fltVal val="0"/>
                                          </p:val>
                                        </p:tav>
                                        <p:tav tm="100000">
                                          <p:val>
                                            <p:fltVal val="1"/>
                                          </p:val>
                                        </p:tav>
                                      </p:tavLst>
                                    </p:anim>
                                  </p:childTnLst>
                                </p:cTn>
                              </p:par>
                            </p:childTnLst>
                          </p:cTn>
                        </p:par>
                      </p:childTnLst>
                    </p:cTn>
                  </p:par>
                  <p:par>
                    <p:cTn id="15" fill="hold">
                      <p:stCondLst>
                        <p:cond delay="indefinite"/>
                      </p:stCondLst>
                      <p:childTnLst>
                        <p:par>
                          <p:cTn id="16" fill="hold">
                            <p:stCondLst>
                              <p:cond delay="0"/>
                            </p:stCondLst>
                            <p:childTnLst>
                              <p:par>
                                <p:cTn id="17" presetID="19" presetClass="entr" presetSubtype="5" fill="hold" grpId="0" nodeType="clickEffect">
                                  <p:stCondLst>
                                    <p:cond delay="0"/>
                                  </p:stCondLst>
                                  <p:childTnLst>
                                    <p:set>
                                      <p:cBhvr>
                                        <p:cTn id="18" dur="1" fill="hold">
                                          <p:stCondLst>
                                            <p:cond delay="0"/>
                                          </p:stCondLst>
                                        </p:cTn>
                                        <p:tgtEl>
                                          <p:spTgt spid="12291">
                                            <p:txEl>
                                              <p:pRg st="3" end="3"/>
                                            </p:txEl>
                                          </p:spTgt>
                                        </p:tgtEl>
                                        <p:attrNameLst>
                                          <p:attrName>style.visibility</p:attrName>
                                        </p:attrNameLst>
                                      </p:cBhvr>
                                      <p:to>
                                        <p:strVal val="visible"/>
                                      </p:to>
                                    </p:set>
                                    <p:anim calcmode="lin" valueType="num">
                                      <p:cBhvr>
                                        <p:cTn id="19" dur="2000" fill="hold"/>
                                        <p:tgtEl>
                                          <p:spTgt spid="12291">
                                            <p:txEl>
                                              <p:pRg st="3" end="3"/>
                                            </p:txEl>
                                          </p:spTgt>
                                        </p:tgtEl>
                                        <p:attrNameLst>
                                          <p:attrName>ppt_w</p:attrName>
                                        </p:attrNameLst>
                                      </p:cBhvr>
                                      <p:tavLst>
                                        <p:tav tm="0">
                                          <p:val>
                                            <p:strVal val="#ppt_w"/>
                                          </p:val>
                                        </p:tav>
                                        <p:tav tm="100000">
                                          <p:val>
                                            <p:strVal val="#ppt_w"/>
                                          </p:val>
                                        </p:tav>
                                      </p:tavLst>
                                    </p:anim>
                                    <p:anim calcmode="lin" valueType="num">
                                      <p:cBhvr>
                                        <p:cTn id="20" dur="2000" fill="hold"/>
                                        <p:tgtEl>
                                          <p:spTgt spid="12291">
                                            <p:txEl>
                                              <p:pRg st="3" end="3"/>
                                            </p:txEl>
                                          </p:spTgt>
                                        </p:tgtEl>
                                        <p:attrNameLst>
                                          <p:attrName>ppt_h</p:attrName>
                                        </p:attrNameLst>
                                      </p:cBhvr>
                                      <p:tavLst>
                                        <p:tav tm="0" fmla="#ppt_h*sin(2.5*pi*$)">
                                          <p:val>
                                            <p:fltVal val="0"/>
                                          </p:val>
                                        </p:tav>
                                        <p:tav tm="100000">
                                          <p:val>
                                            <p:fltVal val="1"/>
                                          </p:val>
                                        </p:tav>
                                      </p:tavLst>
                                    </p:anim>
                                  </p:childTnLst>
                                </p:cTn>
                              </p:par>
                            </p:childTnLst>
                          </p:cTn>
                        </p:par>
                      </p:childTnLst>
                    </p:cTn>
                  </p:par>
                  <p:par>
                    <p:cTn id="21" fill="hold">
                      <p:stCondLst>
                        <p:cond delay="indefinite"/>
                      </p:stCondLst>
                      <p:childTnLst>
                        <p:par>
                          <p:cTn id="22" fill="hold">
                            <p:stCondLst>
                              <p:cond delay="0"/>
                            </p:stCondLst>
                            <p:childTnLst>
                              <p:par>
                                <p:cTn id="23" presetID="19" presetClass="entr" presetSubtype="5" fill="hold" grpId="0" nodeType="clickEffect">
                                  <p:stCondLst>
                                    <p:cond delay="0"/>
                                  </p:stCondLst>
                                  <p:childTnLst>
                                    <p:set>
                                      <p:cBhvr>
                                        <p:cTn id="24" dur="1" fill="hold">
                                          <p:stCondLst>
                                            <p:cond delay="0"/>
                                          </p:stCondLst>
                                        </p:cTn>
                                        <p:tgtEl>
                                          <p:spTgt spid="12291">
                                            <p:txEl>
                                              <p:pRg st="4" end="4"/>
                                            </p:txEl>
                                          </p:spTgt>
                                        </p:tgtEl>
                                        <p:attrNameLst>
                                          <p:attrName>style.visibility</p:attrName>
                                        </p:attrNameLst>
                                      </p:cBhvr>
                                      <p:to>
                                        <p:strVal val="visible"/>
                                      </p:to>
                                    </p:set>
                                    <p:anim calcmode="lin" valueType="num">
                                      <p:cBhvr>
                                        <p:cTn id="25" dur="2000" fill="hold"/>
                                        <p:tgtEl>
                                          <p:spTgt spid="12291">
                                            <p:txEl>
                                              <p:pRg st="4" end="4"/>
                                            </p:txEl>
                                          </p:spTgt>
                                        </p:tgtEl>
                                        <p:attrNameLst>
                                          <p:attrName>ppt_w</p:attrName>
                                        </p:attrNameLst>
                                      </p:cBhvr>
                                      <p:tavLst>
                                        <p:tav tm="0">
                                          <p:val>
                                            <p:strVal val="#ppt_w"/>
                                          </p:val>
                                        </p:tav>
                                        <p:tav tm="100000">
                                          <p:val>
                                            <p:strVal val="#ppt_w"/>
                                          </p:val>
                                        </p:tav>
                                      </p:tavLst>
                                    </p:anim>
                                    <p:anim calcmode="lin" valueType="num">
                                      <p:cBhvr>
                                        <p:cTn id="26" dur="2000" fill="hold"/>
                                        <p:tgtEl>
                                          <p:spTgt spid="12291">
                                            <p:txEl>
                                              <p:pRg st="4" end="4"/>
                                            </p:txEl>
                                          </p:spTgt>
                                        </p:tgtEl>
                                        <p:attrNameLst>
                                          <p:attrName>ppt_h</p:attrName>
                                        </p:attrNameLst>
                                      </p:cBhvr>
                                      <p:tavLst>
                                        <p:tav tm="0" fmla="#ppt_h*sin(2.5*pi*$)">
                                          <p:val>
                                            <p:fltVal val="0"/>
                                          </p:val>
                                        </p:tav>
                                        <p:tav tm="100000">
                                          <p:val>
                                            <p:fltVal val="1"/>
                                          </p:val>
                                        </p:tav>
                                      </p:tavLst>
                                    </p:anim>
                                  </p:childTnLst>
                                </p:cTn>
                              </p:par>
                            </p:childTnLst>
                          </p:cTn>
                        </p:par>
                      </p:childTnLst>
                    </p:cTn>
                  </p:par>
                  <p:par>
                    <p:cTn id="27" fill="hold">
                      <p:stCondLst>
                        <p:cond delay="indefinite"/>
                      </p:stCondLst>
                      <p:childTnLst>
                        <p:par>
                          <p:cTn id="28" fill="hold">
                            <p:stCondLst>
                              <p:cond delay="0"/>
                            </p:stCondLst>
                            <p:childTnLst>
                              <p:par>
                                <p:cTn id="29" presetID="19" presetClass="entr" presetSubtype="5" fill="hold" grpId="0" nodeType="clickEffect">
                                  <p:stCondLst>
                                    <p:cond delay="0"/>
                                  </p:stCondLst>
                                  <p:childTnLst>
                                    <p:set>
                                      <p:cBhvr>
                                        <p:cTn id="30" dur="1" fill="hold">
                                          <p:stCondLst>
                                            <p:cond delay="0"/>
                                          </p:stCondLst>
                                        </p:cTn>
                                        <p:tgtEl>
                                          <p:spTgt spid="12291">
                                            <p:txEl>
                                              <p:pRg st="5" end="5"/>
                                            </p:txEl>
                                          </p:spTgt>
                                        </p:tgtEl>
                                        <p:attrNameLst>
                                          <p:attrName>style.visibility</p:attrName>
                                        </p:attrNameLst>
                                      </p:cBhvr>
                                      <p:to>
                                        <p:strVal val="visible"/>
                                      </p:to>
                                    </p:set>
                                    <p:anim calcmode="lin" valueType="num">
                                      <p:cBhvr>
                                        <p:cTn id="31" dur="2000" fill="hold"/>
                                        <p:tgtEl>
                                          <p:spTgt spid="12291">
                                            <p:txEl>
                                              <p:pRg st="5" end="5"/>
                                            </p:txEl>
                                          </p:spTgt>
                                        </p:tgtEl>
                                        <p:attrNameLst>
                                          <p:attrName>ppt_w</p:attrName>
                                        </p:attrNameLst>
                                      </p:cBhvr>
                                      <p:tavLst>
                                        <p:tav tm="0">
                                          <p:val>
                                            <p:strVal val="#ppt_w"/>
                                          </p:val>
                                        </p:tav>
                                        <p:tav tm="100000">
                                          <p:val>
                                            <p:strVal val="#ppt_w"/>
                                          </p:val>
                                        </p:tav>
                                      </p:tavLst>
                                    </p:anim>
                                    <p:anim calcmode="lin" valueType="num">
                                      <p:cBhvr>
                                        <p:cTn id="32" dur="2000" fill="hold"/>
                                        <p:tgtEl>
                                          <p:spTgt spid="12291">
                                            <p:txEl>
                                              <p:pRg st="5" end="5"/>
                                            </p:txEl>
                                          </p:spTgt>
                                        </p:tgtEl>
                                        <p:attrNameLst>
                                          <p:attrName>ppt_h</p:attrName>
                                        </p:attrNameLst>
                                      </p:cBhvr>
                                      <p:tavLst>
                                        <p:tav tm="0" fmla="#ppt_h*sin(2.5*pi*$)">
                                          <p:val>
                                            <p:fltVal val="0"/>
                                          </p:val>
                                        </p:tav>
                                        <p:tav tm="100000">
                                          <p:val>
                                            <p:fltVal val="1"/>
                                          </p:val>
                                        </p:tav>
                                      </p:tavLst>
                                    </p:anim>
                                  </p:childTnLst>
                                </p:cTn>
                              </p:par>
                            </p:childTnLst>
                          </p:cTn>
                        </p:par>
                      </p:childTnLst>
                    </p:cTn>
                  </p:par>
                  <p:par>
                    <p:cTn id="33" fill="hold">
                      <p:stCondLst>
                        <p:cond delay="indefinite"/>
                      </p:stCondLst>
                      <p:childTnLst>
                        <p:par>
                          <p:cTn id="34" fill="hold">
                            <p:stCondLst>
                              <p:cond delay="0"/>
                            </p:stCondLst>
                            <p:childTnLst>
                              <p:par>
                                <p:cTn id="35" presetID="19" presetClass="entr" presetSubtype="5" fill="hold" grpId="0" nodeType="clickEffect">
                                  <p:stCondLst>
                                    <p:cond delay="0"/>
                                  </p:stCondLst>
                                  <p:childTnLst>
                                    <p:set>
                                      <p:cBhvr>
                                        <p:cTn id="36" dur="1" fill="hold">
                                          <p:stCondLst>
                                            <p:cond delay="0"/>
                                          </p:stCondLst>
                                        </p:cTn>
                                        <p:tgtEl>
                                          <p:spTgt spid="12291">
                                            <p:txEl>
                                              <p:pRg st="6" end="6"/>
                                            </p:txEl>
                                          </p:spTgt>
                                        </p:tgtEl>
                                        <p:attrNameLst>
                                          <p:attrName>style.visibility</p:attrName>
                                        </p:attrNameLst>
                                      </p:cBhvr>
                                      <p:to>
                                        <p:strVal val="visible"/>
                                      </p:to>
                                    </p:set>
                                    <p:anim calcmode="lin" valueType="num">
                                      <p:cBhvr>
                                        <p:cTn id="37" dur="2000" fill="hold"/>
                                        <p:tgtEl>
                                          <p:spTgt spid="12291">
                                            <p:txEl>
                                              <p:pRg st="6" end="6"/>
                                            </p:txEl>
                                          </p:spTgt>
                                        </p:tgtEl>
                                        <p:attrNameLst>
                                          <p:attrName>ppt_w</p:attrName>
                                        </p:attrNameLst>
                                      </p:cBhvr>
                                      <p:tavLst>
                                        <p:tav tm="0">
                                          <p:val>
                                            <p:strVal val="#ppt_w"/>
                                          </p:val>
                                        </p:tav>
                                        <p:tav tm="100000">
                                          <p:val>
                                            <p:strVal val="#ppt_w"/>
                                          </p:val>
                                        </p:tav>
                                      </p:tavLst>
                                    </p:anim>
                                    <p:anim calcmode="lin" valueType="num">
                                      <p:cBhvr>
                                        <p:cTn id="38" dur="2000" fill="hold"/>
                                        <p:tgtEl>
                                          <p:spTgt spid="12291">
                                            <p:txEl>
                                              <p:pRg st="6" end="6"/>
                                            </p:txEl>
                                          </p:spTgt>
                                        </p:tgtEl>
                                        <p:attrNameLst>
                                          <p:attrName>ppt_h</p:attrName>
                                        </p:attrNameLst>
                                      </p:cBhvr>
                                      <p:tavLst>
                                        <p:tav tm="0" fmla="#ppt_h*sin(2.5*pi*$)">
                                          <p:val>
                                            <p:fltVal val="0"/>
                                          </p:val>
                                        </p:tav>
                                        <p:tav tm="100000">
                                          <p:val>
                                            <p:fltVal val="1"/>
                                          </p:val>
                                        </p:tav>
                                      </p:tavLst>
                                    </p:anim>
                                  </p:childTnLst>
                                </p:cTn>
                              </p:par>
                            </p:childTnLst>
                          </p:cTn>
                        </p:par>
                      </p:childTnLst>
                    </p:cTn>
                  </p:par>
                  <p:par>
                    <p:cTn id="39" fill="hold">
                      <p:stCondLst>
                        <p:cond delay="indefinite"/>
                      </p:stCondLst>
                      <p:childTnLst>
                        <p:par>
                          <p:cTn id="40" fill="hold">
                            <p:stCondLst>
                              <p:cond delay="0"/>
                            </p:stCondLst>
                            <p:childTnLst>
                              <p:par>
                                <p:cTn id="41" presetID="19" presetClass="entr" presetSubtype="5" fill="hold" grpId="0" nodeType="clickEffect">
                                  <p:stCondLst>
                                    <p:cond delay="0"/>
                                  </p:stCondLst>
                                  <p:childTnLst>
                                    <p:set>
                                      <p:cBhvr>
                                        <p:cTn id="42" dur="1" fill="hold">
                                          <p:stCondLst>
                                            <p:cond delay="0"/>
                                          </p:stCondLst>
                                        </p:cTn>
                                        <p:tgtEl>
                                          <p:spTgt spid="12291">
                                            <p:txEl>
                                              <p:pRg st="7" end="7"/>
                                            </p:txEl>
                                          </p:spTgt>
                                        </p:tgtEl>
                                        <p:attrNameLst>
                                          <p:attrName>style.visibility</p:attrName>
                                        </p:attrNameLst>
                                      </p:cBhvr>
                                      <p:to>
                                        <p:strVal val="visible"/>
                                      </p:to>
                                    </p:set>
                                    <p:anim calcmode="lin" valueType="num">
                                      <p:cBhvr>
                                        <p:cTn id="43" dur="2000" fill="hold"/>
                                        <p:tgtEl>
                                          <p:spTgt spid="12291">
                                            <p:txEl>
                                              <p:pRg st="7" end="7"/>
                                            </p:txEl>
                                          </p:spTgt>
                                        </p:tgtEl>
                                        <p:attrNameLst>
                                          <p:attrName>ppt_w</p:attrName>
                                        </p:attrNameLst>
                                      </p:cBhvr>
                                      <p:tavLst>
                                        <p:tav tm="0">
                                          <p:val>
                                            <p:strVal val="#ppt_w"/>
                                          </p:val>
                                        </p:tav>
                                        <p:tav tm="100000">
                                          <p:val>
                                            <p:strVal val="#ppt_w"/>
                                          </p:val>
                                        </p:tav>
                                      </p:tavLst>
                                    </p:anim>
                                    <p:anim calcmode="lin" valueType="num">
                                      <p:cBhvr>
                                        <p:cTn id="44" dur="2000" fill="hold"/>
                                        <p:tgtEl>
                                          <p:spTgt spid="12291">
                                            <p:txEl>
                                              <p:pRg st="7" end="7"/>
                                            </p:txEl>
                                          </p:spTgt>
                                        </p:tgtEl>
                                        <p:attrNameLst>
                                          <p:attrName>ppt_h</p:attrName>
                                        </p:attrNameLst>
                                      </p:cBhvr>
                                      <p:tavLst>
                                        <p:tav tm="0" fmla="#ppt_h*sin(2.5*pi*$)">
                                          <p:val>
                                            <p:fltVal val="0"/>
                                          </p:val>
                                        </p:tav>
                                        <p:tav tm="100000">
                                          <p:val>
                                            <p:fltVal val="1"/>
                                          </p:val>
                                        </p:tav>
                                      </p:tavLst>
                                    </p:anim>
                                  </p:childTnLst>
                                </p:cTn>
                              </p:par>
                            </p:childTnLst>
                          </p:cTn>
                        </p:par>
                      </p:childTnLst>
                    </p:cTn>
                  </p:par>
                  <p:par>
                    <p:cTn id="45" fill="hold">
                      <p:stCondLst>
                        <p:cond delay="indefinite"/>
                      </p:stCondLst>
                      <p:childTnLst>
                        <p:par>
                          <p:cTn id="46" fill="hold">
                            <p:stCondLst>
                              <p:cond delay="0"/>
                            </p:stCondLst>
                            <p:childTnLst>
                              <p:par>
                                <p:cTn id="47" presetID="19" presetClass="entr" presetSubtype="5" fill="hold" grpId="0" nodeType="clickEffect">
                                  <p:stCondLst>
                                    <p:cond delay="0"/>
                                  </p:stCondLst>
                                  <p:childTnLst>
                                    <p:set>
                                      <p:cBhvr>
                                        <p:cTn id="48" dur="1" fill="hold">
                                          <p:stCondLst>
                                            <p:cond delay="0"/>
                                          </p:stCondLst>
                                        </p:cTn>
                                        <p:tgtEl>
                                          <p:spTgt spid="12291">
                                            <p:txEl>
                                              <p:pRg st="8" end="8"/>
                                            </p:txEl>
                                          </p:spTgt>
                                        </p:tgtEl>
                                        <p:attrNameLst>
                                          <p:attrName>style.visibility</p:attrName>
                                        </p:attrNameLst>
                                      </p:cBhvr>
                                      <p:to>
                                        <p:strVal val="visible"/>
                                      </p:to>
                                    </p:set>
                                    <p:anim calcmode="lin" valueType="num">
                                      <p:cBhvr>
                                        <p:cTn id="49" dur="2000" fill="hold"/>
                                        <p:tgtEl>
                                          <p:spTgt spid="12291">
                                            <p:txEl>
                                              <p:pRg st="8" end="8"/>
                                            </p:txEl>
                                          </p:spTgt>
                                        </p:tgtEl>
                                        <p:attrNameLst>
                                          <p:attrName>ppt_w</p:attrName>
                                        </p:attrNameLst>
                                      </p:cBhvr>
                                      <p:tavLst>
                                        <p:tav tm="0">
                                          <p:val>
                                            <p:strVal val="#ppt_w"/>
                                          </p:val>
                                        </p:tav>
                                        <p:tav tm="100000">
                                          <p:val>
                                            <p:strVal val="#ppt_w"/>
                                          </p:val>
                                        </p:tav>
                                      </p:tavLst>
                                    </p:anim>
                                    <p:anim calcmode="lin" valueType="num">
                                      <p:cBhvr>
                                        <p:cTn id="50" dur="2000" fill="hold"/>
                                        <p:tgtEl>
                                          <p:spTgt spid="12291">
                                            <p:txEl>
                                              <p:pRg st="8" end="8"/>
                                            </p:txEl>
                                          </p:spTgt>
                                        </p:tgtEl>
                                        <p:attrNameLst>
                                          <p:attrName>ppt_h</p:attrName>
                                        </p:attrNameLst>
                                      </p:cBhvr>
                                      <p:tavLst>
                                        <p:tav tm="0" fmla="#ppt_h*sin(2.5*pi*$)">
                                          <p:val>
                                            <p:fltVal val="0"/>
                                          </p:val>
                                        </p:tav>
                                        <p:tav tm="100000">
                                          <p:val>
                                            <p:fltVal val="1"/>
                                          </p:val>
                                        </p:tav>
                                      </p:tavLst>
                                    </p:anim>
                                  </p:childTnLst>
                                </p:cTn>
                              </p:par>
                            </p:childTnLst>
                          </p:cTn>
                        </p:par>
                      </p:childTnLst>
                    </p:cTn>
                  </p:par>
                  <p:par>
                    <p:cTn id="51" fill="hold">
                      <p:stCondLst>
                        <p:cond delay="indefinite"/>
                      </p:stCondLst>
                      <p:childTnLst>
                        <p:par>
                          <p:cTn id="52" fill="hold">
                            <p:stCondLst>
                              <p:cond delay="0"/>
                            </p:stCondLst>
                            <p:childTnLst>
                              <p:par>
                                <p:cTn id="53" presetID="19" presetClass="entr" presetSubtype="5" fill="hold" grpId="0" nodeType="clickEffect">
                                  <p:stCondLst>
                                    <p:cond delay="0"/>
                                  </p:stCondLst>
                                  <p:childTnLst>
                                    <p:set>
                                      <p:cBhvr>
                                        <p:cTn id="54" dur="1" fill="hold">
                                          <p:stCondLst>
                                            <p:cond delay="0"/>
                                          </p:stCondLst>
                                        </p:cTn>
                                        <p:tgtEl>
                                          <p:spTgt spid="12291">
                                            <p:txEl>
                                              <p:pRg st="10" end="10"/>
                                            </p:txEl>
                                          </p:spTgt>
                                        </p:tgtEl>
                                        <p:attrNameLst>
                                          <p:attrName>style.visibility</p:attrName>
                                        </p:attrNameLst>
                                      </p:cBhvr>
                                      <p:to>
                                        <p:strVal val="visible"/>
                                      </p:to>
                                    </p:set>
                                    <p:anim calcmode="lin" valueType="num">
                                      <p:cBhvr>
                                        <p:cTn id="55" dur="2000" fill="hold"/>
                                        <p:tgtEl>
                                          <p:spTgt spid="12291">
                                            <p:txEl>
                                              <p:pRg st="10" end="10"/>
                                            </p:txEl>
                                          </p:spTgt>
                                        </p:tgtEl>
                                        <p:attrNameLst>
                                          <p:attrName>ppt_w</p:attrName>
                                        </p:attrNameLst>
                                      </p:cBhvr>
                                      <p:tavLst>
                                        <p:tav tm="0">
                                          <p:val>
                                            <p:strVal val="#ppt_w"/>
                                          </p:val>
                                        </p:tav>
                                        <p:tav tm="100000">
                                          <p:val>
                                            <p:strVal val="#ppt_w"/>
                                          </p:val>
                                        </p:tav>
                                      </p:tavLst>
                                    </p:anim>
                                    <p:anim calcmode="lin" valueType="num">
                                      <p:cBhvr>
                                        <p:cTn id="56" dur="2000" fill="hold"/>
                                        <p:tgtEl>
                                          <p:spTgt spid="12291">
                                            <p:txEl>
                                              <p:pRg st="10" end="10"/>
                                            </p:txEl>
                                          </p:spTgt>
                                        </p:tgtEl>
                                        <p:attrNameLst>
                                          <p:attrName>ppt_h</p:attrName>
                                        </p:attrNameLst>
                                      </p:cBhvr>
                                      <p:tavLst>
                                        <p:tav tm="0" fmla="#ppt_h*sin(2.5*pi*$)">
                                          <p:val>
                                            <p:fltVal val="0"/>
                                          </p:val>
                                        </p:tav>
                                        <p:tav tm="100000">
                                          <p:val>
                                            <p:fltVal val="1"/>
                                          </p:val>
                                        </p:tav>
                                      </p:tavLst>
                                    </p:anim>
                                  </p:childTnLst>
                                </p:cTn>
                              </p:par>
                            </p:childTnLst>
                          </p:cTn>
                        </p:par>
                      </p:childTnLst>
                    </p:cTn>
                  </p:par>
                  <p:par>
                    <p:cTn id="57" fill="hold">
                      <p:stCondLst>
                        <p:cond delay="indefinite"/>
                      </p:stCondLst>
                      <p:childTnLst>
                        <p:par>
                          <p:cTn id="58" fill="hold">
                            <p:stCondLst>
                              <p:cond delay="0"/>
                            </p:stCondLst>
                            <p:childTnLst>
                              <p:par>
                                <p:cTn id="59" presetID="19" presetClass="entr" presetSubtype="5" fill="hold" grpId="0" nodeType="clickEffect">
                                  <p:stCondLst>
                                    <p:cond delay="0"/>
                                  </p:stCondLst>
                                  <p:childTnLst>
                                    <p:set>
                                      <p:cBhvr>
                                        <p:cTn id="60" dur="1" fill="hold">
                                          <p:stCondLst>
                                            <p:cond delay="0"/>
                                          </p:stCondLst>
                                        </p:cTn>
                                        <p:tgtEl>
                                          <p:spTgt spid="12291">
                                            <p:txEl>
                                              <p:pRg st="11" end="11"/>
                                            </p:txEl>
                                          </p:spTgt>
                                        </p:tgtEl>
                                        <p:attrNameLst>
                                          <p:attrName>style.visibility</p:attrName>
                                        </p:attrNameLst>
                                      </p:cBhvr>
                                      <p:to>
                                        <p:strVal val="visible"/>
                                      </p:to>
                                    </p:set>
                                    <p:anim calcmode="lin" valueType="num">
                                      <p:cBhvr>
                                        <p:cTn id="61" dur="2000" fill="hold"/>
                                        <p:tgtEl>
                                          <p:spTgt spid="12291">
                                            <p:txEl>
                                              <p:pRg st="11" end="11"/>
                                            </p:txEl>
                                          </p:spTgt>
                                        </p:tgtEl>
                                        <p:attrNameLst>
                                          <p:attrName>ppt_w</p:attrName>
                                        </p:attrNameLst>
                                      </p:cBhvr>
                                      <p:tavLst>
                                        <p:tav tm="0">
                                          <p:val>
                                            <p:strVal val="#ppt_w"/>
                                          </p:val>
                                        </p:tav>
                                        <p:tav tm="100000">
                                          <p:val>
                                            <p:strVal val="#ppt_w"/>
                                          </p:val>
                                        </p:tav>
                                      </p:tavLst>
                                    </p:anim>
                                    <p:anim calcmode="lin" valueType="num">
                                      <p:cBhvr>
                                        <p:cTn id="62" dur="2000" fill="hold"/>
                                        <p:tgtEl>
                                          <p:spTgt spid="12291">
                                            <p:txEl>
                                              <p:pRg st="11" end="11"/>
                                            </p:txEl>
                                          </p:spTgt>
                                        </p:tgtEl>
                                        <p:attrNameLst>
                                          <p:attrName>ppt_h</p:attrName>
                                        </p:attrNameLst>
                                      </p:cBhvr>
                                      <p:tavLst>
                                        <p:tav tm="0" fmla="#ppt_h*sin(2.5*pi*$)">
                                          <p:val>
                                            <p:fltVal val="0"/>
                                          </p:val>
                                        </p:tav>
                                        <p:tav tm="100000">
                                          <p:val>
                                            <p:fltVal val="1"/>
                                          </p:val>
                                        </p:tav>
                                      </p:tavLst>
                                    </p:anim>
                                  </p:childTnLst>
                                </p:cTn>
                              </p:par>
                            </p:childTnLst>
                          </p:cTn>
                        </p:par>
                      </p:childTnLst>
                    </p:cTn>
                  </p:par>
                  <p:par>
                    <p:cTn id="63" fill="hold">
                      <p:stCondLst>
                        <p:cond delay="indefinite"/>
                      </p:stCondLst>
                      <p:childTnLst>
                        <p:par>
                          <p:cTn id="64" fill="hold">
                            <p:stCondLst>
                              <p:cond delay="0"/>
                            </p:stCondLst>
                            <p:childTnLst>
                              <p:par>
                                <p:cTn id="65" presetID="19" presetClass="entr" presetSubtype="5" fill="hold" grpId="0" nodeType="clickEffect">
                                  <p:stCondLst>
                                    <p:cond delay="0"/>
                                  </p:stCondLst>
                                  <p:childTnLst>
                                    <p:set>
                                      <p:cBhvr>
                                        <p:cTn id="66" dur="1" fill="hold">
                                          <p:stCondLst>
                                            <p:cond delay="0"/>
                                          </p:stCondLst>
                                        </p:cTn>
                                        <p:tgtEl>
                                          <p:spTgt spid="12291">
                                            <p:txEl>
                                              <p:pRg st="12" end="12"/>
                                            </p:txEl>
                                          </p:spTgt>
                                        </p:tgtEl>
                                        <p:attrNameLst>
                                          <p:attrName>style.visibility</p:attrName>
                                        </p:attrNameLst>
                                      </p:cBhvr>
                                      <p:to>
                                        <p:strVal val="visible"/>
                                      </p:to>
                                    </p:set>
                                    <p:anim calcmode="lin" valueType="num">
                                      <p:cBhvr>
                                        <p:cTn id="67" dur="2000" fill="hold"/>
                                        <p:tgtEl>
                                          <p:spTgt spid="12291">
                                            <p:txEl>
                                              <p:pRg st="12" end="12"/>
                                            </p:txEl>
                                          </p:spTgt>
                                        </p:tgtEl>
                                        <p:attrNameLst>
                                          <p:attrName>ppt_w</p:attrName>
                                        </p:attrNameLst>
                                      </p:cBhvr>
                                      <p:tavLst>
                                        <p:tav tm="0">
                                          <p:val>
                                            <p:strVal val="#ppt_w"/>
                                          </p:val>
                                        </p:tav>
                                        <p:tav tm="100000">
                                          <p:val>
                                            <p:strVal val="#ppt_w"/>
                                          </p:val>
                                        </p:tav>
                                      </p:tavLst>
                                    </p:anim>
                                    <p:anim calcmode="lin" valueType="num">
                                      <p:cBhvr>
                                        <p:cTn id="68" dur="2000" fill="hold"/>
                                        <p:tgtEl>
                                          <p:spTgt spid="12291">
                                            <p:txEl>
                                              <p:pRg st="12" end="12"/>
                                            </p:txEl>
                                          </p:spTgt>
                                        </p:tgtEl>
                                        <p:attrNameLst>
                                          <p:attrName>ppt_h</p:attrName>
                                        </p:attrNameLst>
                                      </p:cBhvr>
                                      <p:tavLst>
                                        <p:tav tm="0" fmla="#ppt_h*sin(2.5*pi*$)">
                                          <p:val>
                                            <p:fltVal val="0"/>
                                          </p:val>
                                        </p:tav>
                                        <p:tav tm="100000">
                                          <p:val>
                                            <p:fltVal val="1"/>
                                          </p:val>
                                        </p:tav>
                                      </p:tavLst>
                                    </p:anim>
                                  </p:childTnLst>
                                </p:cTn>
                              </p:par>
                            </p:childTnLst>
                          </p:cTn>
                        </p:par>
                      </p:childTnLst>
                    </p:cTn>
                  </p:par>
                  <p:par>
                    <p:cTn id="69" fill="hold">
                      <p:stCondLst>
                        <p:cond delay="indefinite"/>
                      </p:stCondLst>
                      <p:childTnLst>
                        <p:par>
                          <p:cTn id="70" fill="hold">
                            <p:stCondLst>
                              <p:cond delay="0"/>
                            </p:stCondLst>
                            <p:childTnLst>
                              <p:par>
                                <p:cTn id="71" presetID="19" presetClass="entr" presetSubtype="5" fill="hold" grpId="0" nodeType="clickEffect">
                                  <p:stCondLst>
                                    <p:cond delay="0"/>
                                  </p:stCondLst>
                                  <p:childTnLst>
                                    <p:set>
                                      <p:cBhvr>
                                        <p:cTn id="72" dur="1" fill="hold">
                                          <p:stCondLst>
                                            <p:cond delay="0"/>
                                          </p:stCondLst>
                                        </p:cTn>
                                        <p:tgtEl>
                                          <p:spTgt spid="12291">
                                            <p:txEl>
                                              <p:pRg st="13" end="13"/>
                                            </p:txEl>
                                          </p:spTgt>
                                        </p:tgtEl>
                                        <p:attrNameLst>
                                          <p:attrName>style.visibility</p:attrName>
                                        </p:attrNameLst>
                                      </p:cBhvr>
                                      <p:to>
                                        <p:strVal val="visible"/>
                                      </p:to>
                                    </p:set>
                                    <p:anim calcmode="lin" valueType="num">
                                      <p:cBhvr>
                                        <p:cTn id="73" dur="2000" fill="hold"/>
                                        <p:tgtEl>
                                          <p:spTgt spid="12291">
                                            <p:txEl>
                                              <p:pRg st="13" end="13"/>
                                            </p:txEl>
                                          </p:spTgt>
                                        </p:tgtEl>
                                        <p:attrNameLst>
                                          <p:attrName>ppt_w</p:attrName>
                                        </p:attrNameLst>
                                      </p:cBhvr>
                                      <p:tavLst>
                                        <p:tav tm="0">
                                          <p:val>
                                            <p:strVal val="#ppt_w"/>
                                          </p:val>
                                        </p:tav>
                                        <p:tav tm="100000">
                                          <p:val>
                                            <p:strVal val="#ppt_w"/>
                                          </p:val>
                                        </p:tav>
                                      </p:tavLst>
                                    </p:anim>
                                    <p:anim calcmode="lin" valueType="num">
                                      <p:cBhvr>
                                        <p:cTn id="74" dur="2000" fill="hold"/>
                                        <p:tgtEl>
                                          <p:spTgt spid="12291">
                                            <p:txEl>
                                              <p:pRg st="13" end="13"/>
                                            </p:txEl>
                                          </p:spTgt>
                                        </p:tgtEl>
                                        <p:attrNameLst>
                                          <p:attrName>ppt_h</p:attrName>
                                        </p:attrNameLst>
                                      </p:cBhvr>
                                      <p:tavLst>
                                        <p:tav tm="0" fmla="#ppt_h*sin(2.5*pi*$)">
                                          <p:val>
                                            <p:fltVal val="0"/>
                                          </p:val>
                                        </p:tav>
                                        <p:tav tm="100000">
                                          <p:val>
                                            <p:fltVal val="1"/>
                                          </p:val>
                                        </p:tav>
                                      </p:tavLst>
                                    </p:anim>
                                  </p:childTnLst>
                                </p:cTn>
                              </p:par>
                            </p:childTnLst>
                          </p:cTn>
                        </p:par>
                      </p:childTnLst>
                    </p:cTn>
                  </p:par>
                  <p:par>
                    <p:cTn id="75" fill="hold">
                      <p:stCondLst>
                        <p:cond delay="indefinite"/>
                      </p:stCondLst>
                      <p:childTnLst>
                        <p:par>
                          <p:cTn id="76" fill="hold">
                            <p:stCondLst>
                              <p:cond delay="0"/>
                            </p:stCondLst>
                            <p:childTnLst>
                              <p:par>
                                <p:cTn id="77" presetID="19" presetClass="entr" presetSubtype="5" fill="hold" grpId="0" nodeType="clickEffect">
                                  <p:stCondLst>
                                    <p:cond delay="0"/>
                                  </p:stCondLst>
                                  <p:childTnLst>
                                    <p:set>
                                      <p:cBhvr>
                                        <p:cTn id="78" dur="1" fill="hold">
                                          <p:stCondLst>
                                            <p:cond delay="0"/>
                                          </p:stCondLst>
                                        </p:cTn>
                                        <p:tgtEl>
                                          <p:spTgt spid="12291">
                                            <p:txEl>
                                              <p:pRg st="14" end="14"/>
                                            </p:txEl>
                                          </p:spTgt>
                                        </p:tgtEl>
                                        <p:attrNameLst>
                                          <p:attrName>style.visibility</p:attrName>
                                        </p:attrNameLst>
                                      </p:cBhvr>
                                      <p:to>
                                        <p:strVal val="visible"/>
                                      </p:to>
                                    </p:set>
                                    <p:anim calcmode="lin" valueType="num">
                                      <p:cBhvr>
                                        <p:cTn id="79" dur="2000" fill="hold"/>
                                        <p:tgtEl>
                                          <p:spTgt spid="12291">
                                            <p:txEl>
                                              <p:pRg st="14" end="14"/>
                                            </p:txEl>
                                          </p:spTgt>
                                        </p:tgtEl>
                                        <p:attrNameLst>
                                          <p:attrName>ppt_w</p:attrName>
                                        </p:attrNameLst>
                                      </p:cBhvr>
                                      <p:tavLst>
                                        <p:tav tm="0">
                                          <p:val>
                                            <p:strVal val="#ppt_w"/>
                                          </p:val>
                                        </p:tav>
                                        <p:tav tm="100000">
                                          <p:val>
                                            <p:strVal val="#ppt_w"/>
                                          </p:val>
                                        </p:tav>
                                      </p:tavLst>
                                    </p:anim>
                                    <p:anim calcmode="lin" valueType="num">
                                      <p:cBhvr>
                                        <p:cTn id="80" dur="2000" fill="hold"/>
                                        <p:tgtEl>
                                          <p:spTgt spid="12291">
                                            <p:txEl>
                                              <p:pRg st="14" end="14"/>
                                            </p:txEl>
                                          </p:spTgt>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1"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7" name="Rectangle 5"/>
          <p:cNvSpPr>
            <a:spLocks noChangeArrowheads="1"/>
          </p:cNvSpPr>
          <p:nvPr/>
        </p:nvSpPr>
        <p:spPr bwMode="auto">
          <a:xfrm>
            <a:off x="0" y="0"/>
            <a:ext cx="9144000" cy="6858000"/>
          </a:xfrm>
          <a:prstGeom prst="rect">
            <a:avLst/>
          </a:prstGeom>
          <a:gradFill rotWithShape="1">
            <a:gsLst>
              <a:gs pos="0">
                <a:srgbClr val="8C3D91"/>
              </a:gs>
              <a:gs pos="12000">
                <a:srgbClr val="7005D4"/>
              </a:gs>
              <a:gs pos="30000">
                <a:srgbClr val="181CC7"/>
              </a:gs>
              <a:gs pos="60001">
                <a:srgbClr val="0A128C"/>
              </a:gs>
              <a:gs pos="100000">
                <a:srgbClr val="000000"/>
              </a:gs>
            </a:gsLst>
            <a:lin ang="5400000" scaled="1"/>
          </a:gradFill>
          <a:ln w="9525">
            <a:solidFill>
              <a:schemeClr val="tx1"/>
            </a:solidFill>
            <a:miter lim="800000"/>
            <a:headEnd/>
            <a:tailEnd/>
          </a:ln>
          <a:effectLst/>
        </p:spPr>
        <p:txBody>
          <a:bodyPr wrap="none" anchor="ctr"/>
          <a:lstStyle/>
          <a:p>
            <a:endParaRPr lang="en-US"/>
          </a:p>
        </p:txBody>
      </p:sp>
      <p:sp>
        <p:nvSpPr>
          <p:cNvPr id="13314" name="Rectangle 2"/>
          <p:cNvSpPr>
            <a:spLocks noGrp="1" noChangeArrowheads="1"/>
          </p:cNvSpPr>
          <p:nvPr>
            <p:ph type="title"/>
          </p:nvPr>
        </p:nvSpPr>
        <p:spPr>
          <a:xfrm>
            <a:off x="457200" y="685800"/>
            <a:ext cx="8229600" cy="1143000"/>
          </a:xfrm>
        </p:spPr>
        <p:txBody>
          <a:bodyPr/>
          <a:lstStyle/>
          <a:p>
            <a:pPr algn="l"/>
            <a:r>
              <a:rPr lang="en-US" sz="2000"/>
              <a:t>PENGGUNAAN PIHAK LUAR UNTUK MENGIDENTIFIKASI :</a:t>
            </a:r>
            <a:br>
              <a:rPr lang="en-US" sz="2000"/>
            </a:br>
            <a:r>
              <a:rPr lang="en-US" sz="2000"/>
              <a:t>1. AGEN ASURANSI</a:t>
            </a:r>
            <a:br>
              <a:rPr lang="en-US" sz="2000"/>
            </a:br>
            <a:r>
              <a:rPr lang="en-US" sz="2000"/>
              <a:t>2. BROKER</a:t>
            </a:r>
            <a:br>
              <a:rPr lang="en-US" sz="2000"/>
            </a:br>
            <a:r>
              <a:rPr lang="en-US" sz="2000"/>
              <a:t>3. KONSULTAN MANAJEMEN RESIKO </a:t>
            </a:r>
          </a:p>
        </p:txBody>
      </p:sp>
      <p:sp>
        <p:nvSpPr>
          <p:cNvPr id="13315" name="Rectangle 3"/>
          <p:cNvSpPr>
            <a:spLocks noGrp="1" noChangeArrowheads="1"/>
          </p:cNvSpPr>
          <p:nvPr>
            <p:ph idx="1"/>
          </p:nvPr>
        </p:nvSpPr>
        <p:spPr>
          <a:xfrm>
            <a:off x="457200" y="2286000"/>
            <a:ext cx="8229600" cy="3840163"/>
          </a:xfrm>
        </p:spPr>
        <p:txBody>
          <a:bodyPr/>
          <a:lstStyle/>
          <a:p>
            <a:pPr marL="609600" indent="-609600">
              <a:buFontTx/>
              <a:buNone/>
            </a:pPr>
            <a:r>
              <a:rPr lang="en-US" sz="2000"/>
              <a:t>FAKTOR YANG MEMPENGARUHI PEMILIHAN METODE :</a:t>
            </a:r>
          </a:p>
          <a:p>
            <a:pPr marL="609600" indent="-609600">
              <a:buFontTx/>
              <a:buAutoNum type="arabicPeriod"/>
            </a:pPr>
            <a:r>
              <a:rPr lang="en-US" sz="2000"/>
              <a:t>SIFAT DARI BISNIS</a:t>
            </a:r>
          </a:p>
          <a:p>
            <a:pPr marL="609600" indent="-609600">
              <a:buFontTx/>
              <a:buAutoNum type="arabicPeriod"/>
            </a:pPr>
            <a:r>
              <a:rPr lang="en-US" sz="2000"/>
              <a:t>BESARNYA PERUSAHAAN</a:t>
            </a:r>
          </a:p>
          <a:p>
            <a:pPr marL="609600" indent="-609600">
              <a:buFontTx/>
              <a:buAutoNum type="arabicPeriod"/>
            </a:pPr>
            <a:r>
              <a:rPr lang="en-US" sz="2000"/>
              <a:t>TERASEDIANYA TENAGA AHLI</a:t>
            </a:r>
          </a:p>
        </p:txBody>
      </p:sp>
      <p:pic>
        <p:nvPicPr>
          <p:cNvPr id="13316" name="Picture 4" descr="j0305257"/>
          <p:cNvPicPr>
            <a:picLocks noChangeAspect="1" noChangeArrowheads="1"/>
          </p:cNvPicPr>
          <p:nvPr/>
        </p:nvPicPr>
        <p:blipFill>
          <a:blip r:embed="rId2"/>
          <a:srcRect/>
          <a:stretch>
            <a:fillRect/>
          </a:stretch>
        </p:blipFill>
        <p:spPr bwMode="auto">
          <a:xfrm>
            <a:off x="6324600" y="2819400"/>
            <a:ext cx="2324100" cy="37338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ntr" presetSubtype="0" fill="hold" grpId="0" nodeType="withEffect">
                                  <p:stCondLst>
                                    <p:cond delay="0"/>
                                  </p:stCondLst>
                                  <p:childTnLst>
                                    <p:set>
                                      <p:cBhvr>
                                        <p:cTn id="6" dur="1" fill="hold">
                                          <p:stCondLst>
                                            <p:cond delay="0"/>
                                          </p:stCondLst>
                                        </p:cTn>
                                        <p:tgtEl>
                                          <p:spTgt spid="13317"/>
                                        </p:tgtEl>
                                        <p:attrNameLst>
                                          <p:attrName>style.visibility</p:attrName>
                                        </p:attrNameLst>
                                      </p:cBhvr>
                                      <p:to>
                                        <p:strVal val="visible"/>
                                      </p:to>
                                    </p:set>
                                    <p:anim from="(-#ppt_w/2)" to="(#ppt_x)" calcmode="lin" valueType="num">
                                      <p:cBhvr>
                                        <p:cTn id="7" dur="1200" fill="hold">
                                          <p:stCondLst>
                                            <p:cond delay="0"/>
                                          </p:stCondLst>
                                        </p:cTn>
                                        <p:tgtEl>
                                          <p:spTgt spid="13317"/>
                                        </p:tgtEl>
                                        <p:attrNameLst>
                                          <p:attrName>ppt_x</p:attrName>
                                        </p:attrNameLst>
                                      </p:cBhvr>
                                    </p:anim>
                                    <p:anim from="0" to="-1.0" calcmode="lin" valueType="num">
                                      <p:cBhvr>
                                        <p:cTn id="8" dur="400" decel="50000" autoRev="1" fill="hold">
                                          <p:stCondLst>
                                            <p:cond delay="1200"/>
                                          </p:stCondLst>
                                        </p:cTn>
                                        <p:tgtEl>
                                          <p:spTgt spid="13317"/>
                                        </p:tgtEl>
                                        <p:attrNameLst>
                                          <p:attrName>xshear</p:attrName>
                                        </p:attrNameLst>
                                      </p:cBhvr>
                                    </p:anim>
                                    <p:animScale>
                                      <p:cBhvr>
                                        <p:cTn id="9" dur="400" decel="100000" autoRev="1" fill="hold">
                                          <p:stCondLst>
                                            <p:cond delay="1200"/>
                                          </p:stCondLst>
                                        </p:cTn>
                                        <p:tgtEl>
                                          <p:spTgt spid="13317"/>
                                        </p:tgtEl>
                                      </p:cBhvr>
                                      <p:from x="100000" y="100000"/>
                                      <p:to x="80000" y="100000"/>
                                    </p:animScale>
                                    <p:anim by="(#ppt_h/3+#ppt_w*0.1)" calcmode="lin" valueType="num">
                                      <p:cBhvr additive="sum">
                                        <p:cTn id="10" dur="400" decel="100000" autoRev="1" fill="hold">
                                          <p:stCondLst>
                                            <p:cond delay="1200"/>
                                          </p:stCondLst>
                                        </p:cTn>
                                        <p:tgtEl>
                                          <p:spTgt spid="13317"/>
                                        </p:tgtEl>
                                        <p:attrNameLst>
                                          <p:attrName>ppt_x</p:attrName>
                                        </p:attrNameLst>
                                      </p:cBhvr>
                                    </p:anim>
                                  </p:childTnLst>
                                </p:cTn>
                              </p:par>
                              <p:par>
                                <p:cTn id="11" presetID="37" presetClass="entr" presetSubtype="0" fill="hold" nodeType="withEffect">
                                  <p:stCondLst>
                                    <p:cond delay="0"/>
                                  </p:stCondLst>
                                  <p:childTnLst>
                                    <p:set>
                                      <p:cBhvr>
                                        <p:cTn id="12" dur="1" fill="hold">
                                          <p:stCondLst>
                                            <p:cond delay="0"/>
                                          </p:stCondLst>
                                        </p:cTn>
                                        <p:tgtEl>
                                          <p:spTgt spid="13316"/>
                                        </p:tgtEl>
                                        <p:attrNameLst>
                                          <p:attrName>style.visibility</p:attrName>
                                        </p:attrNameLst>
                                      </p:cBhvr>
                                      <p:to>
                                        <p:strVal val="visible"/>
                                      </p:to>
                                    </p:set>
                                    <p:animEffect transition="in" filter="fade">
                                      <p:cBhvr>
                                        <p:cTn id="13" dur="2000"/>
                                        <p:tgtEl>
                                          <p:spTgt spid="13316"/>
                                        </p:tgtEl>
                                      </p:cBhvr>
                                    </p:animEffect>
                                    <p:anim calcmode="lin" valueType="num">
                                      <p:cBhvr>
                                        <p:cTn id="14" dur="2000" fill="hold"/>
                                        <p:tgtEl>
                                          <p:spTgt spid="13316"/>
                                        </p:tgtEl>
                                        <p:attrNameLst>
                                          <p:attrName>ppt_x</p:attrName>
                                        </p:attrNameLst>
                                      </p:cBhvr>
                                      <p:tavLst>
                                        <p:tav tm="0">
                                          <p:val>
                                            <p:strVal val="#ppt_x"/>
                                          </p:val>
                                        </p:tav>
                                        <p:tav tm="100000">
                                          <p:val>
                                            <p:strVal val="#ppt_x"/>
                                          </p:val>
                                        </p:tav>
                                      </p:tavLst>
                                    </p:anim>
                                    <p:anim calcmode="lin" valueType="num">
                                      <p:cBhvr>
                                        <p:cTn id="15" dur="1800" decel="100000" fill="hold"/>
                                        <p:tgtEl>
                                          <p:spTgt spid="13316"/>
                                        </p:tgtEl>
                                        <p:attrNameLst>
                                          <p:attrName>ppt_y</p:attrName>
                                        </p:attrNameLst>
                                      </p:cBhvr>
                                      <p:tavLst>
                                        <p:tav tm="0">
                                          <p:val>
                                            <p:strVal val="#ppt_y+1"/>
                                          </p:val>
                                        </p:tav>
                                        <p:tav tm="100000">
                                          <p:val>
                                            <p:strVal val="#ppt_y-.03"/>
                                          </p:val>
                                        </p:tav>
                                      </p:tavLst>
                                    </p:anim>
                                    <p:anim calcmode="lin" valueType="num">
                                      <p:cBhvr>
                                        <p:cTn id="16" dur="200" accel="100000" fill="hold">
                                          <p:stCondLst>
                                            <p:cond delay="1800"/>
                                          </p:stCondLst>
                                        </p:cTn>
                                        <p:tgtEl>
                                          <p:spTgt spid="13316"/>
                                        </p:tgtEl>
                                        <p:attrNameLst>
                                          <p:attrName>ppt_y</p:attrName>
                                        </p:attrNameLst>
                                      </p:cBhvr>
                                      <p:tavLst>
                                        <p:tav tm="0">
                                          <p:val>
                                            <p:strVal val="#ppt_y-.03"/>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6" presetClass="entr" presetSubtype="0" fill="hold" grpId="0" nodeType="clickEffect">
                                  <p:stCondLst>
                                    <p:cond delay="0"/>
                                  </p:stCondLst>
                                  <p:childTnLst>
                                    <p:set>
                                      <p:cBhvr>
                                        <p:cTn id="20" dur="1" fill="hold">
                                          <p:stCondLst>
                                            <p:cond delay="0"/>
                                          </p:stCondLst>
                                        </p:cTn>
                                        <p:tgtEl>
                                          <p:spTgt spid="13314"/>
                                        </p:tgtEl>
                                        <p:attrNameLst>
                                          <p:attrName>style.visibility</p:attrName>
                                        </p:attrNameLst>
                                      </p:cBhvr>
                                      <p:to>
                                        <p:strVal val="visible"/>
                                      </p:to>
                                    </p:set>
                                    <p:animEffect transition="in" filter="wipe(down)">
                                      <p:cBhvr>
                                        <p:cTn id="21" dur="580">
                                          <p:stCondLst>
                                            <p:cond delay="0"/>
                                          </p:stCondLst>
                                        </p:cTn>
                                        <p:tgtEl>
                                          <p:spTgt spid="13314"/>
                                        </p:tgtEl>
                                      </p:cBhvr>
                                    </p:animEffect>
                                    <p:anim calcmode="lin" valueType="num">
                                      <p:cBhvr>
                                        <p:cTn id="22" dur="1822" tmFilter="0,0; 0.14,0.36; 0.43,0.73; 0.71,0.91; 1.0,1.0">
                                          <p:stCondLst>
                                            <p:cond delay="0"/>
                                          </p:stCondLst>
                                        </p:cTn>
                                        <p:tgtEl>
                                          <p:spTgt spid="13314"/>
                                        </p:tgtEl>
                                        <p:attrNameLst>
                                          <p:attrName>ppt_x</p:attrName>
                                        </p:attrNameLst>
                                      </p:cBhvr>
                                      <p:tavLst>
                                        <p:tav tm="0">
                                          <p:val>
                                            <p:strVal val="#ppt_x-0.25"/>
                                          </p:val>
                                        </p:tav>
                                        <p:tav tm="100000">
                                          <p:val>
                                            <p:strVal val="#ppt_x"/>
                                          </p:val>
                                        </p:tav>
                                      </p:tavLst>
                                    </p:anim>
                                    <p:anim calcmode="lin" valueType="num">
                                      <p:cBhvr>
                                        <p:cTn id="23" dur="664" tmFilter="0.0,0.0; 0.25,0.07; 0.50,0.2; 0.75,0.467; 1.0,1.0">
                                          <p:stCondLst>
                                            <p:cond delay="0"/>
                                          </p:stCondLst>
                                        </p:cTn>
                                        <p:tgtEl>
                                          <p:spTgt spid="13314"/>
                                        </p:tgtEl>
                                        <p:attrNameLst>
                                          <p:attrName>ppt_y</p:attrName>
                                        </p:attrNameLst>
                                      </p:cBhvr>
                                      <p:tavLst>
                                        <p:tav tm="0" fmla="#ppt_y-sin(pi*$)/3">
                                          <p:val>
                                            <p:fltVal val="0.5"/>
                                          </p:val>
                                        </p:tav>
                                        <p:tav tm="100000">
                                          <p:val>
                                            <p:fltVal val="1"/>
                                          </p:val>
                                        </p:tav>
                                      </p:tavLst>
                                    </p:anim>
                                    <p:anim calcmode="lin" valueType="num">
                                      <p:cBhvr>
                                        <p:cTn id="24" dur="664" tmFilter="0, 0; 0.125,0.2665; 0.25,0.4; 0.375,0.465; 0.5,0.5;  0.625,0.535; 0.75,0.6; 0.875,0.7335; 1,1">
                                          <p:stCondLst>
                                            <p:cond delay="664"/>
                                          </p:stCondLst>
                                        </p:cTn>
                                        <p:tgtEl>
                                          <p:spTgt spid="13314"/>
                                        </p:tgtEl>
                                        <p:attrNameLst>
                                          <p:attrName>ppt_y</p:attrName>
                                        </p:attrNameLst>
                                      </p:cBhvr>
                                      <p:tavLst>
                                        <p:tav tm="0" fmla="#ppt_y-sin(pi*$)/9">
                                          <p:val>
                                            <p:fltVal val="0"/>
                                          </p:val>
                                        </p:tav>
                                        <p:tav tm="100000">
                                          <p:val>
                                            <p:fltVal val="1"/>
                                          </p:val>
                                        </p:tav>
                                      </p:tavLst>
                                    </p:anim>
                                    <p:anim calcmode="lin" valueType="num">
                                      <p:cBhvr>
                                        <p:cTn id="25" dur="332" tmFilter="0, 0; 0.125,0.2665; 0.25,0.4; 0.375,0.465; 0.5,0.5;  0.625,0.535; 0.75,0.6; 0.875,0.7335; 1,1">
                                          <p:stCondLst>
                                            <p:cond delay="1324"/>
                                          </p:stCondLst>
                                        </p:cTn>
                                        <p:tgtEl>
                                          <p:spTgt spid="13314"/>
                                        </p:tgtEl>
                                        <p:attrNameLst>
                                          <p:attrName>ppt_y</p:attrName>
                                        </p:attrNameLst>
                                      </p:cBhvr>
                                      <p:tavLst>
                                        <p:tav tm="0" fmla="#ppt_y-sin(pi*$)/27">
                                          <p:val>
                                            <p:fltVal val="0"/>
                                          </p:val>
                                        </p:tav>
                                        <p:tav tm="100000">
                                          <p:val>
                                            <p:fltVal val="1"/>
                                          </p:val>
                                        </p:tav>
                                      </p:tavLst>
                                    </p:anim>
                                    <p:anim calcmode="lin" valueType="num">
                                      <p:cBhvr>
                                        <p:cTn id="26" dur="164" tmFilter="0, 0; 0.125,0.2665; 0.25,0.4; 0.375,0.465; 0.5,0.5;  0.625,0.535; 0.75,0.6; 0.875,0.7335; 1,1">
                                          <p:stCondLst>
                                            <p:cond delay="1656"/>
                                          </p:stCondLst>
                                        </p:cTn>
                                        <p:tgtEl>
                                          <p:spTgt spid="13314"/>
                                        </p:tgtEl>
                                        <p:attrNameLst>
                                          <p:attrName>ppt_y</p:attrName>
                                        </p:attrNameLst>
                                      </p:cBhvr>
                                      <p:tavLst>
                                        <p:tav tm="0" fmla="#ppt_y-sin(pi*$)/81">
                                          <p:val>
                                            <p:fltVal val="0"/>
                                          </p:val>
                                        </p:tav>
                                        <p:tav tm="100000">
                                          <p:val>
                                            <p:fltVal val="1"/>
                                          </p:val>
                                        </p:tav>
                                      </p:tavLst>
                                    </p:anim>
                                    <p:animScale>
                                      <p:cBhvr>
                                        <p:cTn id="27" dur="26">
                                          <p:stCondLst>
                                            <p:cond delay="650"/>
                                          </p:stCondLst>
                                        </p:cTn>
                                        <p:tgtEl>
                                          <p:spTgt spid="13314"/>
                                        </p:tgtEl>
                                      </p:cBhvr>
                                      <p:to x="100000" y="60000"/>
                                    </p:animScale>
                                    <p:animScale>
                                      <p:cBhvr>
                                        <p:cTn id="28" dur="166" decel="50000">
                                          <p:stCondLst>
                                            <p:cond delay="676"/>
                                          </p:stCondLst>
                                        </p:cTn>
                                        <p:tgtEl>
                                          <p:spTgt spid="13314"/>
                                        </p:tgtEl>
                                      </p:cBhvr>
                                      <p:to x="100000" y="100000"/>
                                    </p:animScale>
                                    <p:animScale>
                                      <p:cBhvr>
                                        <p:cTn id="29" dur="26">
                                          <p:stCondLst>
                                            <p:cond delay="1312"/>
                                          </p:stCondLst>
                                        </p:cTn>
                                        <p:tgtEl>
                                          <p:spTgt spid="13314"/>
                                        </p:tgtEl>
                                      </p:cBhvr>
                                      <p:to x="100000" y="80000"/>
                                    </p:animScale>
                                    <p:animScale>
                                      <p:cBhvr>
                                        <p:cTn id="30" dur="166" decel="50000">
                                          <p:stCondLst>
                                            <p:cond delay="1338"/>
                                          </p:stCondLst>
                                        </p:cTn>
                                        <p:tgtEl>
                                          <p:spTgt spid="13314"/>
                                        </p:tgtEl>
                                      </p:cBhvr>
                                      <p:to x="100000" y="100000"/>
                                    </p:animScale>
                                    <p:animScale>
                                      <p:cBhvr>
                                        <p:cTn id="31" dur="26">
                                          <p:stCondLst>
                                            <p:cond delay="1642"/>
                                          </p:stCondLst>
                                        </p:cTn>
                                        <p:tgtEl>
                                          <p:spTgt spid="13314"/>
                                        </p:tgtEl>
                                      </p:cBhvr>
                                      <p:to x="100000" y="90000"/>
                                    </p:animScale>
                                    <p:animScale>
                                      <p:cBhvr>
                                        <p:cTn id="32" dur="166" decel="50000">
                                          <p:stCondLst>
                                            <p:cond delay="1668"/>
                                          </p:stCondLst>
                                        </p:cTn>
                                        <p:tgtEl>
                                          <p:spTgt spid="13314"/>
                                        </p:tgtEl>
                                      </p:cBhvr>
                                      <p:to x="100000" y="100000"/>
                                    </p:animScale>
                                    <p:animScale>
                                      <p:cBhvr>
                                        <p:cTn id="33" dur="26">
                                          <p:stCondLst>
                                            <p:cond delay="1808"/>
                                          </p:stCondLst>
                                        </p:cTn>
                                        <p:tgtEl>
                                          <p:spTgt spid="13314"/>
                                        </p:tgtEl>
                                      </p:cBhvr>
                                      <p:to x="100000" y="95000"/>
                                    </p:animScale>
                                    <p:animScale>
                                      <p:cBhvr>
                                        <p:cTn id="34" dur="166" decel="50000">
                                          <p:stCondLst>
                                            <p:cond delay="1834"/>
                                          </p:stCondLst>
                                        </p:cTn>
                                        <p:tgtEl>
                                          <p:spTgt spid="13314"/>
                                        </p:tgtEl>
                                      </p:cBhvr>
                                      <p:to x="100000" y="100000"/>
                                    </p:animScale>
                                  </p:childTnLst>
                                </p:cTn>
                              </p:par>
                            </p:childTnLst>
                          </p:cTn>
                        </p:par>
                      </p:childTnLst>
                    </p:cTn>
                  </p:par>
                  <p:par>
                    <p:cTn id="35" fill="hold">
                      <p:stCondLst>
                        <p:cond delay="indefinite"/>
                      </p:stCondLst>
                      <p:childTnLst>
                        <p:par>
                          <p:cTn id="36" fill="hold">
                            <p:stCondLst>
                              <p:cond delay="0"/>
                            </p:stCondLst>
                            <p:childTnLst>
                              <p:par>
                                <p:cTn id="37" presetID="37" presetClass="entr" presetSubtype="0" fill="hold" grpId="0" nodeType="clickEffect">
                                  <p:stCondLst>
                                    <p:cond delay="0"/>
                                  </p:stCondLst>
                                  <p:childTnLst>
                                    <p:set>
                                      <p:cBhvr>
                                        <p:cTn id="38" dur="1" fill="hold">
                                          <p:stCondLst>
                                            <p:cond delay="0"/>
                                          </p:stCondLst>
                                        </p:cTn>
                                        <p:tgtEl>
                                          <p:spTgt spid="13315">
                                            <p:txEl>
                                              <p:pRg st="0" end="0"/>
                                            </p:txEl>
                                          </p:spTgt>
                                        </p:tgtEl>
                                        <p:attrNameLst>
                                          <p:attrName>style.visibility</p:attrName>
                                        </p:attrNameLst>
                                      </p:cBhvr>
                                      <p:to>
                                        <p:strVal val="visible"/>
                                      </p:to>
                                    </p:set>
                                    <p:animEffect transition="in" filter="fade">
                                      <p:cBhvr>
                                        <p:cTn id="39" dur="1000"/>
                                        <p:tgtEl>
                                          <p:spTgt spid="13315">
                                            <p:txEl>
                                              <p:pRg st="0" end="0"/>
                                            </p:txEl>
                                          </p:spTgt>
                                        </p:tgtEl>
                                      </p:cBhvr>
                                    </p:animEffect>
                                    <p:anim calcmode="lin" valueType="num">
                                      <p:cBhvr>
                                        <p:cTn id="40" dur="1000" fill="hold"/>
                                        <p:tgtEl>
                                          <p:spTgt spid="13315">
                                            <p:txEl>
                                              <p:pRg st="0" end="0"/>
                                            </p:txEl>
                                          </p:spTgt>
                                        </p:tgtEl>
                                        <p:attrNameLst>
                                          <p:attrName>ppt_x</p:attrName>
                                        </p:attrNameLst>
                                      </p:cBhvr>
                                      <p:tavLst>
                                        <p:tav tm="0">
                                          <p:val>
                                            <p:strVal val="#ppt_x"/>
                                          </p:val>
                                        </p:tav>
                                        <p:tav tm="100000">
                                          <p:val>
                                            <p:strVal val="#ppt_x"/>
                                          </p:val>
                                        </p:tav>
                                      </p:tavLst>
                                    </p:anim>
                                    <p:anim calcmode="lin" valueType="num">
                                      <p:cBhvr>
                                        <p:cTn id="41" dur="900" decel="100000" fill="hold"/>
                                        <p:tgtEl>
                                          <p:spTgt spid="13315">
                                            <p:txEl>
                                              <p:pRg st="0" end="0"/>
                                            </p:txEl>
                                          </p:spTgt>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13315">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37" presetClass="entr" presetSubtype="0" fill="hold" grpId="0" nodeType="clickEffect">
                                  <p:stCondLst>
                                    <p:cond delay="0"/>
                                  </p:stCondLst>
                                  <p:childTnLst>
                                    <p:set>
                                      <p:cBhvr>
                                        <p:cTn id="46" dur="1" fill="hold">
                                          <p:stCondLst>
                                            <p:cond delay="0"/>
                                          </p:stCondLst>
                                        </p:cTn>
                                        <p:tgtEl>
                                          <p:spTgt spid="13315">
                                            <p:txEl>
                                              <p:pRg st="1" end="1"/>
                                            </p:txEl>
                                          </p:spTgt>
                                        </p:tgtEl>
                                        <p:attrNameLst>
                                          <p:attrName>style.visibility</p:attrName>
                                        </p:attrNameLst>
                                      </p:cBhvr>
                                      <p:to>
                                        <p:strVal val="visible"/>
                                      </p:to>
                                    </p:set>
                                    <p:animEffect transition="in" filter="fade">
                                      <p:cBhvr>
                                        <p:cTn id="47" dur="1000"/>
                                        <p:tgtEl>
                                          <p:spTgt spid="13315">
                                            <p:txEl>
                                              <p:pRg st="1" end="1"/>
                                            </p:txEl>
                                          </p:spTgt>
                                        </p:tgtEl>
                                      </p:cBhvr>
                                    </p:animEffect>
                                    <p:anim calcmode="lin" valueType="num">
                                      <p:cBhvr>
                                        <p:cTn id="48" dur="1000" fill="hold"/>
                                        <p:tgtEl>
                                          <p:spTgt spid="13315">
                                            <p:txEl>
                                              <p:pRg st="1" end="1"/>
                                            </p:txEl>
                                          </p:spTgt>
                                        </p:tgtEl>
                                        <p:attrNameLst>
                                          <p:attrName>ppt_x</p:attrName>
                                        </p:attrNameLst>
                                      </p:cBhvr>
                                      <p:tavLst>
                                        <p:tav tm="0">
                                          <p:val>
                                            <p:strVal val="#ppt_x"/>
                                          </p:val>
                                        </p:tav>
                                        <p:tav tm="100000">
                                          <p:val>
                                            <p:strVal val="#ppt_x"/>
                                          </p:val>
                                        </p:tav>
                                      </p:tavLst>
                                    </p:anim>
                                    <p:anim calcmode="lin" valueType="num">
                                      <p:cBhvr>
                                        <p:cTn id="49" dur="900" decel="100000" fill="hold"/>
                                        <p:tgtEl>
                                          <p:spTgt spid="13315">
                                            <p:txEl>
                                              <p:pRg st="1" end="1"/>
                                            </p:txEl>
                                          </p:spTgt>
                                        </p:tgtEl>
                                        <p:attrNameLst>
                                          <p:attrName>ppt_y</p:attrName>
                                        </p:attrNameLst>
                                      </p:cBhvr>
                                      <p:tavLst>
                                        <p:tav tm="0">
                                          <p:val>
                                            <p:strVal val="#ppt_y+1"/>
                                          </p:val>
                                        </p:tav>
                                        <p:tav tm="100000">
                                          <p:val>
                                            <p:strVal val="#ppt_y-.03"/>
                                          </p:val>
                                        </p:tav>
                                      </p:tavLst>
                                    </p:anim>
                                    <p:anim calcmode="lin" valueType="num">
                                      <p:cBhvr>
                                        <p:cTn id="50" dur="100" accel="100000" fill="hold">
                                          <p:stCondLst>
                                            <p:cond delay="900"/>
                                          </p:stCondLst>
                                        </p:cTn>
                                        <p:tgtEl>
                                          <p:spTgt spid="13315">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37" presetClass="entr" presetSubtype="0" fill="hold" grpId="0" nodeType="clickEffect">
                                  <p:stCondLst>
                                    <p:cond delay="0"/>
                                  </p:stCondLst>
                                  <p:childTnLst>
                                    <p:set>
                                      <p:cBhvr>
                                        <p:cTn id="54" dur="1" fill="hold">
                                          <p:stCondLst>
                                            <p:cond delay="0"/>
                                          </p:stCondLst>
                                        </p:cTn>
                                        <p:tgtEl>
                                          <p:spTgt spid="13315">
                                            <p:txEl>
                                              <p:pRg st="2" end="2"/>
                                            </p:txEl>
                                          </p:spTgt>
                                        </p:tgtEl>
                                        <p:attrNameLst>
                                          <p:attrName>style.visibility</p:attrName>
                                        </p:attrNameLst>
                                      </p:cBhvr>
                                      <p:to>
                                        <p:strVal val="visible"/>
                                      </p:to>
                                    </p:set>
                                    <p:animEffect transition="in" filter="fade">
                                      <p:cBhvr>
                                        <p:cTn id="55" dur="1000"/>
                                        <p:tgtEl>
                                          <p:spTgt spid="13315">
                                            <p:txEl>
                                              <p:pRg st="2" end="2"/>
                                            </p:txEl>
                                          </p:spTgt>
                                        </p:tgtEl>
                                      </p:cBhvr>
                                    </p:animEffect>
                                    <p:anim calcmode="lin" valueType="num">
                                      <p:cBhvr>
                                        <p:cTn id="56" dur="1000" fill="hold"/>
                                        <p:tgtEl>
                                          <p:spTgt spid="13315">
                                            <p:txEl>
                                              <p:pRg st="2" end="2"/>
                                            </p:txEl>
                                          </p:spTgt>
                                        </p:tgtEl>
                                        <p:attrNameLst>
                                          <p:attrName>ppt_x</p:attrName>
                                        </p:attrNameLst>
                                      </p:cBhvr>
                                      <p:tavLst>
                                        <p:tav tm="0">
                                          <p:val>
                                            <p:strVal val="#ppt_x"/>
                                          </p:val>
                                        </p:tav>
                                        <p:tav tm="100000">
                                          <p:val>
                                            <p:strVal val="#ppt_x"/>
                                          </p:val>
                                        </p:tav>
                                      </p:tavLst>
                                    </p:anim>
                                    <p:anim calcmode="lin" valueType="num">
                                      <p:cBhvr>
                                        <p:cTn id="57" dur="900" decel="100000" fill="hold"/>
                                        <p:tgtEl>
                                          <p:spTgt spid="13315">
                                            <p:txEl>
                                              <p:pRg st="2" end="2"/>
                                            </p:txEl>
                                          </p:spTgt>
                                        </p:tgtEl>
                                        <p:attrNameLst>
                                          <p:attrName>ppt_y</p:attrName>
                                        </p:attrNameLst>
                                      </p:cBhvr>
                                      <p:tavLst>
                                        <p:tav tm="0">
                                          <p:val>
                                            <p:strVal val="#ppt_y+1"/>
                                          </p:val>
                                        </p:tav>
                                        <p:tav tm="100000">
                                          <p:val>
                                            <p:strVal val="#ppt_y-.03"/>
                                          </p:val>
                                        </p:tav>
                                      </p:tavLst>
                                    </p:anim>
                                    <p:anim calcmode="lin" valueType="num">
                                      <p:cBhvr>
                                        <p:cTn id="58" dur="100" accel="100000" fill="hold">
                                          <p:stCondLst>
                                            <p:cond delay="900"/>
                                          </p:stCondLst>
                                        </p:cTn>
                                        <p:tgtEl>
                                          <p:spTgt spid="13315">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37" presetClass="entr" presetSubtype="0" fill="hold" grpId="0" nodeType="clickEffect">
                                  <p:stCondLst>
                                    <p:cond delay="0"/>
                                  </p:stCondLst>
                                  <p:childTnLst>
                                    <p:set>
                                      <p:cBhvr>
                                        <p:cTn id="62" dur="1" fill="hold">
                                          <p:stCondLst>
                                            <p:cond delay="0"/>
                                          </p:stCondLst>
                                        </p:cTn>
                                        <p:tgtEl>
                                          <p:spTgt spid="13315">
                                            <p:txEl>
                                              <p:pRg st="3" end="3"/>
                                            </p:txEl>
                                          </p:spTgt>
                                        </p:tgtEl>
                                        <p:attrNameLst>
                                          <p:attrName>style.visibility</p:attrName>
                                        </p:attrNameLst>
                                      </p:cBhvr>
                                      <p:to>
                                        <p:strVal val="visible"/>
                                      </p:to>
                                    </p:set>
                                    <p:animEffect transition="in" filter="fade">
                                      <p:cBhvr>
                                        <p:cTn id="63" dur="1000"/>
                                        <p:tgtEl>
                                          <p:spTgt spid="13315">
                                            <p:txEl>
                                              <p:pRg st="3" end="3"/>
                                            </p:txEl>
                                          </p:spTgt>
                                        </p:tgtEl>
                                      </p:cBhvr>
                                    </p:animEffect>
                                    <p:anim calcmode="lin" valueType="num">
                                      <p:cBhvr>
                                        <p:cTn id="64" dur="1000" fill="hold"/>
                                        <p:tgtEl>
                                          <p:spTgt spid="13315">
                                            <p:txEl>
                                              <p:pRg st="3" end="3"/>
                                            </p:txEl>
                                          </p:spTgt>
                                        </p:tgtEl>
                                        <p:attrNameLst>
                                          <p:attrName>ppt_x</p:attrName>
                                        </p:attrNameLst>
                                      </p:cBhvr>
                                      <p:tavLst>
                                        <p:tav tm="0">
                                          <p:val>
                                            <p:strVal val="#ppt_x"/>
                                          </p:val>
                                        </p:tav>
                                        <p:tav tm="100000">
                                          <p:val>
                                            <p:strVal val="#ppt_x"/>
                                          </p:val>
                                        </p:tav>
                                      </p:tavLst>
                                    </p:anim>
                                    <p:anim calcmode="lin" valueType="num">
                                      <p:cBhvr>
                                        <p:cTn id="65" dur="900" decel="100000" fill="hold"/>
                                        <p:tgtEl>
                                          <p:spTgt spid="13315">
                                            <p:txEl>
                                              <p:pRg st="3" end="3"/>
                                            </p:txEl>
                                          </p:spTgt>
                                        </p:tgtEl>
                                        <p:attrNameLst>
                                          <p:attrName>ppt_y</p:attrName>
                                        </p:attrNameLst>
                                      </p:cBhvr>
                                      <p:tavLst>
                                        <p:tav tm="0">
                                          <p:val>
                                            <p:strVal val="#ppt_y+1"/>
                                          </p:val>
                                        </p:tav>
                                        <p:tav tm="100000">
                                          <p:val>
                                            <p:strVal val="#ppt_y-.03"/>
                                          </p:val>
                                        </p:tav>
                                      </p:tavLst>
                                    </p:anim>
                                    <p:anim calcmode="lin" valueType="num">
                                      <p:cBhvr>
                                        <p:cTn id="66" dur="100" accel="100000" fill="hold">
                                          <p:stCondLst>
                                            <p:cond delay="900"/>
                                          </p:stCondLst>
                                        </p:cTn>
                                        <p:tgtEl>
                                          <p:spTgt spid="13315">
                                            <p:txEl>
                                              <p:pRg st="3" end="3"/>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7" grpId="0" animBg="1"/>
      <p:bldP spid="13314" grpId="0"/>
      <p:bldP spid="13315"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US">
                <a:solidFill>
                  <a:srgbClr val="FF0000"/>
                </a:solidFill>
              </a:rPr>
              <a:t>PENGUKURAN RISIKO</a:t>
            </a:r>
          </a:p>
        </p:txBody>
      </p:sp>
      <p:sp>
        <p:nvSpPr>
          <p:cNvPr id="14339" name="Rectangle 3"/>
          <p:cNvSpPr>
            <a:spLocks noGrp="1" noChangeArrowheads="1"/>
          </p:cNvSpPr>
          <p:nvPr>
            <p:ph idx="1"/>
          </p:nvPr>
        </p:nvSpPr>
        <p:spPr>
          <a:xfrm>
            <a:off x="457200" y="1600200"/>
            <a:ext cx="8229600" cy="5105400"/>
          </a:xfrm>
        </p:spPr>
        <p:txBody>
          <a:bodyPr/>
          <a:lstStyle/>
          <a:p>
            <a:pPr marL="609600" indent="-609600">
              <a:lnSpc>
                <a:spcPct val="80000"/>
              </a:lnSpc>
              <a:buFontTx/>
              <a:buNone/>
            </a:pPr>
            <a:r>
              <a:rPr lang="en-US" sz="1800" b="1">
                <a:solidFill>
                  <a:srgbClr val="FF0000"/>
                </a:solidFill>
              </a:rPr>
              <a:t>PENGUKURAN RISIKO UNTUK :</a:t>
            </a:r>
          </a:p>
          <a:p>
            <a:pPr marL="609600" indent="-609600">
              <a:lnSpc>
                <a:spcPct val="80000"/>
              </a:lnSpc>
              <a:buFontTx/>
              <a:buAutoNum type="arabicPeriod"/>
            </a:pPr>
            <a:r>
              <a:rPr lang="en-US" sz="1800" b="1">
                <a:solidFill>
                  <a:srgbClr val="FF0000"/>
                </a:solidFill>
              </a:rPr>
              <a:t>MENENTUKAN RELATIF PENTINGNYA</a:t>
            </a:r>
          </a:p>
          <a:p>
            <a:pPr marL="609600" indent="-609600">
              <a:lnSpc>
                <a:spcPct val="80000"/>
              </a:lnSpc>
              <a:buFontTx/>
              <a:buAutoNum type="arabicPeriod"/>
            </a:pPr>
            <a:r>
              <a:rPr lang="en-US" sz="1800" b="1">
                <a:solidFill>
                  <a:srgbClr val="FF0000"/>
                </a:solidFill>
              </a:rPr>
              <a:t>MEMPEROLEH INFORMASI YANG AKAN MENOLONG UNTUK MENETAPKAN KOMBINASI PERALATAN MANAJEMEN RISIKO YANG COCOK UNTUK MENANGANINYA</a:t>
            </a:r>
          </a:p>
          <a:p>
            <a:pPr marL="609600" indent="-609600">
              <a:lnSpc>
                <a:spcPct val="80000"/>
              </a:lnSpc>
              <a:buFontTx/>
              <a:buAutoNum type="arabicPeriod"/>
            </a:pPr>
            <a:endParaRPr lang="en-US" sz="1800" b="1">
              <a:solidFill>
                <a:srgbClr val="FF0000"/>
              </a:solidFill>
            </a:endParaRPr>
          </a:p>
          <a:p>
            <a:pPr marL="609600" indent="-609600">
              <a:lnSpc>
                <a:spcPct val="80000"/>
              </a:lnSpc>
              <a:buFontTx/>
              <a:buNone/>
            </a:pPr>
            <a:r>
              <a:rPr lang="en-US" sz="1800" b="1">
                <a:solidFill>
                  <a:srgbClr val="FF0000"/>
                </a:solidFill>
              </a:rPr>
              <a:t>DIMENSI YANG HARUS DIUKUR :</a:t>
            </a:r>
          </a:p>
          <a:p>
            <a:pPr marL="609600" indent="-609600">
              <a:lnSpc>
                <a:spcPct val="80000"/>
              </a:lnSpc>
              <a:buFontTx/>
              <a:buAutoNum type="arabicPeriod"/>
            </a:pPr>
            <a:r>
              <a:rPr lang="en-US" sz="1800" b="1">
                <a:solidFill>
                  <a:srgbClr val="FF0000"/>
                </a:solidFill>
              </a:rPr>
              <a:t>FREKUENSI ATAU JUMLAH KERUGIAN YANG AKAN TERJADI</a:t>
            </a:r>
          </a:p>
          <a:p>
            <a:pPr marL="609600" indent="-609600">
              <a:lnSpc>
                <a:spcPct val="80000"/>
              </a:lnSpc>
              <a:buFontTx/>
              <a:buAutoNum type="arabicPeriod"/>
            </a:pPr>
            <a:r>
              <a:rPr lang="en-US" sz="1800" b="1">
                <a:solidFill>
                  <a:srgbClr val="FF0000"/>
                </a:solidFill>
              </a:rPr>
              <a:t>KEPARAHAN DARI KERUGIAN ITU</a:t>
            </a:r>
          </a:p>
          <a:p>
            <a:pPr marL="609600" indent="-609600">
              <a:lnSpc>
                <a:spcPct val="80000"/>
              </a:lnSpc>
              <a:buFontTx/>
              <a:buAutoNum type="arabicPeriod"/>
            </a:pPr>
            <a:endParaRPr lang="en-US" sz="1800" b="1">
              <a:solidFill>
                <a:srgbClr val="FF0000"/>
              </a:solidFill>
            </a:endParaRPr>
          </a:p>
          <a:p>
            <a:pPr marL="609600" indent="-609600">
              <a:lnSpc>
                <a:spcPct val="80000"/>
              </a:lnSpc>
              <a:buFontTx/>
              <a:buNone/>
            </a:pPr>
            <a:r>
              <a:rPr lang="en-US" sz="1800" b="1">
                <a:solidFill>
                  <a:srgbClr val="FF0000"/>
                </a:solidFill>
              </a:rPr>
              <a:t>MASING-MASING DIMENSI YANG INGIN DIKETAHUI :</a:t>
            </a:r>
          </a:p>
          <a:p>
            <a:pPr marL="609600" indent="-609600">
              <a:lnSpc>
                <a:spcPct val="80000"/>
              </a:lnSpc>
              <a:buFontTx/>
              <a:buAutoNum type="arabicPeriod"/>
            </a:pPr>
            <a:r>
              <a:rPr lang="en-US" sz="1800" b="1">
                <a:solidFill>
                  <a:srgbClr val="FF0000"/>
                </a:solidFill>
              </a:rPr>
              <a:t>RATA-RATA NILAINYA DALAM PERIODE ANGGARAN</a:t>
            </a:r>
          </a:p>
          <a:p>
            <a:pPr marL="609600" indent="-609600">
              <a:lnSpc>
                <a:spcPct val="80000"/>
              </a:lnSpc>
              <a:buFontTx/>
              <a:buAutoNum type="arabicPeriod"/>
            </a:pPr>
            <a:r>
              <a:rPr lang="en-US" sz="1800" b="1">
                <a:solidFill>
                  <a:srgbClr val="FF0000"/>
                </a:solidFill>
              </a:rPr>
              <a:t>VARIASI NILAI ITU DARI SUATU PERIODE ANGGARAN KE PERIODE ANGGARAN SEBELUM DAN BERIKUTNYA</a:t>
            </a:r>
          </a:p>
          <a:p>
            <a:pPr marL="609600" indent="-609600">
              <a:lnSpc>
                <a:spcPct val="80000"/>
              </a:lnSpc>
              <a:buFontTx/>
              <a:buAutoNum type="arabicPeriod"/>
            </a:pPr>
            <a:r>
              <a:rPr lang="en-US" sz="1800" b="1">
                <a:solidFill>
                  <a:srgbClr val="FF0000"/>
                </a:solidFill>
              </a:rPr>
              <a:t>DAMPAK KESELURUHAN DARI KERUGIAN-KERUGIAN ITU JIKA SEANDAINYA KERUGIAN ITU DITANGGUNG SENDIRI, HARUS DIMASUKKAN DALAM ANALISIS, TIDAK HANYA NILAINYA DALAM RUPIAH SAJA.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14338"/>
                                        </p:tgtEl>
                                        <p:attrNameLst>
                                          <p:attrName>style.visibility</p:attrName>
                                        </p:attrNameLst>
                                      </p:cBhvr>
                                      <p:to>
                                        <p:strVal val="visible"/>
                                      </p:to>
                                    </p:set>
                                    <p:anim calcmode="lin" valueType="num">
                                      <p:cBhvr>
                                        <p:cTn id="7" dur="2000" fill="hold"/>
                                        <p:tgtEl>
                                          <p:spTgt spid="14338"/>
                                        </p:tgtEl>
                                        <p:attrNameLst>
                                          <p:attrName>ppt_w</p:attrName>
                                        </p:attrNameLst>
                                      </p:cBhvr>
                                      <p:tavLst>
                                        <p:tav tm="0">
                                          <p:val>
                                            <p:fltVal val="0"/>
                                          </p:val>
                                        </p:tav>
                                        <p:tav tm="100000">
                                          <p:val>
                                            <p:strVal val="#ppt_w"/>
                                          </p:val>
                                        </p:tav>
                                      </p:tavLst>
                                    </p:anim>
                                    <p:anim calcmode="lin" valueType="num">
                                      <p:cBhvr>
                                        <p:cTn id="8" dur="2000" fill="hold"/>
                                        <p:tgtEl>
                                          <p:spTgt spid="14338"/>
                                        </p:tgtEl>
                                        <p:attrNameLst>
                                          <p:attrName>ppt_h</p:attrName>
                                        </p:attrNameLst>
                                      </p:cBhvr>
                                      <p:tavLst>
                                        <p:tav tm="0">
                                          <p:val>
                                            <p:fltVal val="0"/>
                                          </p:val>
                                        </p:tav>
                                        <p:tav tm="100000">
                                          <p:val>
                                            <p:strVal val="#ppt_h"/>
                                          </p:val>
                                        </p:tav>
                                      </p:tavLst>
                                    </p:anim>
                                    <p:anim calcmode="lin" valueType="num">
                                      <p:cBhvr>
                                        <p:cTn id="9" dur="2000" fill="hold"/>
                                        <p:tgtEl>
                                          <p:spTgt spid="14338"/>
                                        </p:tgtEl>
                                        <p:attrNameLst>
                                          <p:attrName>style.rotation</p:attrName>
                                        </p:attrNameLst>
                                      </p:cBhvr>
                                      <p:tavLst>
                                        <p:tav tm="0">
                                          <p:val>
                                            <p:fltVal val="360"/>
                                          </p:val>
                                        </p:tav>
                                        <p:tav tm="100000">
                                          <p:val>
                                            <p:fltVal val="0"/>
                                          </p:val>
                                        </p:tav>
                                      </p:tavLst>
                                    </p:anim>
                                    <p:animEffect transition="in" filter="fade">
                                      <p:cBhvr>
                                        <p:cTn id="10" dur="2000"/>
                                        <p:tgtEl>
                                          <p:spTgt spid="14338"/>
                                        </p:tgtEl>
                                      </p:cBhvr>
                                    </p:animEffect>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14339">
                                            <p:txEl>
                                              <p:pRg st="0" end="0"/>
                                            </p:txEl>
                                          </p:spTgt>
                                        </p:tgtEl>
                                        <p:attrNameLst>
                                          <p:attrName>style.visibility</p:attrName>
                                        </p:attrNameLst>
                                      </p:cBhvr>
                                      <p:to>
                                        <p:strVal val="visible"/>
                                      </p:to>
                                    </p:set>
                                    <p:animEffect transition="in" filter="fade">
                                      <p:cBhvr>
                                        <p:cTn id="15" dur="1000"/>
                                        <p:tgtEl>
                                          <p:spTgt spid="14339">
                                            <p:txEl>
                                              <p:pRg st="0" end="0"/>
                                            </p:txEl>
                                          </p:spTgt>
                                        </p:tgtEl>
                                      </p:cBhvr>
                                    </p:animEffect>
                                    <p:anim calcmode="lin" valueType="num">
                                      <p:cBhvr>
                                        <p:cTn id="16" dur="1000" fill="hold"/>
                                        <p:tgtEl>
                                          <p:spTgt spid="14339">
                                            <p:txEl>
                                              <p:pRg st="0" end="0"/>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14339">
                                            <p:txEl>
                                              <p:pRg st="0" end="0"/>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14339">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grpId="0" nodeType="clickEffect">
                                  <p:stCondLst>
                                    <p:cond delay="0"/>
                                  </p:stCondLst>
                                  <p:childTnLst>
                                    <p:set>
                                      <p:cBhvr>
                                        <p:cTn id="22" dur="1" fill="hold">
                                          <p:stCondLst>
                                            <p:cond delay="0"/>
                                          </p:stCondLst>
                                        </p:cTn>
                                        <p:tgtEl>
                                          <p:spTgt spid="14339">
                                            <p:txEl>
                                              <p:pRg st="1" end="1"/>
                                            </p:txEl>
                                          </p:spTgt>
                                        </p:tgtEl>
                                        <p:attrNameLst>
                                          <p:attrName>style.visibility</p:attrName>
                                        </p:attrNameLst>
                                      </p:cBhvr>
                                      <p:to>
                                        <p:strVal val="visible"/>
                                      </p:to>
                                    </p:set>
                                    <p:animEffect transition="in" filter="fade">
                                      <p:cBhvr>
                                        <p:cTn id="23" dur="1000"/>
                                        <p:tgtEl>
                                          <p:spTgt spid="14339">
                                            <p:txEl>
                                              <p:pRg st="1" end="1"/>
                                            </p:txEl>
                                          </p:spTgt>
                                        </p:tgtEl>
                                      </p:cBhvr>
                                    </p:animEffect>
                                    <p:anim calcmode="lin" valueType="num">
                                      <p:cBhvr>
                                        <p:cTn id="24" dur="1000" fill="hold"/>
                                        <p:tgtEl>
                                          <p:spTgt spid="14339">
                                            <p:txEl>
                                              <p:pRg st="1" end="1"/>
                                            </p:txEl>
                                          </p:spTgt>
                                        </p:tgtEl>
                                        <p:attrNameLst>
                                          <p:attrName>ppt_x</p:attrName>
                                        </p:attrNameLst>
                                      </p:cBhvr>
                                      <p:tavLst>
                                        <p:tav tm="0">
                                          <p:val>
                                            <p:strVal val="#ppt_x"/>
                                          </p:val>
                                        </p:tav>
                                        <p:tav tm="100000">
                                          <p:val>
                                            <p:strVal val="#ppt_x"/>
                                          </p:val>
                                        </p:tav>
                                      </p:tavLst>
                                    </p:anim>
                                    <p:anim calcmode="lin" valueType="num">
                                      <p:cBhvr>
                                        <p:cTn id="25" dur="900" decel="100000" fill="hold"/>
                                        <p:tgtEl>
                                          <p:spTgt spid="14339">
                                            <p:txEl>
                                              <p:pRg st="1" end="1"/>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14339">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7" presetClass="entr" presetSubtype="0" fill="hold" grpId="0" nodeType="clickEffect">
                                  <p:stCondLst>
                                    <p:cond delay="0"/>
                                  </p:stCondLst>
                                  <p:childTnLst>
                                    <p:set>
                                      <p:cBhvr>
                                        <p:cTn id="30" dur="1" fill="hold">
                                          <p:stCondLst>
                                            <p:cond delay="0"/>
                                          </p:stCondLst>
                                        </p:cTn>
                                        <p:tgtEl>
                                          <p:spTgt spid="14339">
                                            <p:txEl>
                                              <p:pRg st="2" end="2"/>
                                            </p:txEl>
                                          </p:spTgt>
                                        </p:tgtEl>
                                        <p:attrNameLst>
                                          <p:attrName>style.visibility</p:attrName>
                                        </p:attrNameLst>
                                      </p:cBhvr>
                                      <p:to>
                                        <p:strVal val="visible"/>
                                      </p:to>
                                    </p:set>
                                    <p:animEffect transition="in" filter="fade">
                                      <p:cBhvr>
                                        <p:cTn id="31" dur="1000"/>
                                        <p:tgtEl>
                                          <p:spTgt spid="14339">
                                            <p:txEl>
                                              <p:pRg st="2" end="2"/>
                                            </p:txEl>
                                          </p:spTgt>
                                        </p:tgtEl>
                                      </p:cBhvr>
                                    </p:animEffect>
                                    <p:anim calcmode="lin" valueType="num">
                                      <p:cBhvr>
                                        <p:cTn id="32" dur="1000" fill="hold"/>
                                        <p:tgtEl>
                                          <p:spTgt spid="14339">
                                            <p:txEl>
                                              <p:pRg st="2" end="2"/>
                                            </p:txEl>
                                          </p:spTgt>
                                        </p:tgtEl>
                                        <p:attrNameLst>
                                          <p:attrName>ppt_x</p:attrName>
                                        </p:attrNameLst>
                                      </p:cBhvr>
                                      <p:tavLst>
                                        <p:tav tm="0">
                                          <p:val>
                                            <p:strVal val="#ppt_x"/>
                                          </p:val>
                                        </p:tav>
                                        <p:tav tm="100000">
                                          <p:val>
                                            <p:strVal val="#ppt_x"/>
                                          </p:val>
                                        </p:tav>
                                      </p:tavLst>
                                    </p:anim>
                                    <p:anim calcmode="lin" valueType="num">
                                      <p:cBhvr>
                                        <p:cTn id="33" dur="900" decel="100000" fill="hold"/>
                                        <p:tgtEl>
                                          <p:spTgt spid="14339">
                                            <p:txEl>
                                              <p:pRg st="2" end="2"/>
                                            </p:txEl>
                                          </p:spTgt>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14339">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37" presetClass="entr" presetSubtype="0" fill="hold" grpId="0" nodeType="clickEffect">
                                  <p:stCondLst>
                                    <p:cond delay="0"/>
                                  </p:stCondLst>
                                  <p:childTnLst>
                                    <p:set>
                                      <p:cBhvr>
                                        <p:cTn id="38" dur="1" fill="hold">
                                          <p:stCondLst>
                                            <p:cond delay="0"/>
                                          </p:stCondLst>
                                        </p:cTn>
                                        <p:tgtEl>
                                          <p:spTgt spid="14339">
                                            <p:txEl>
                                              <p:pRg st="4" end="4"/>
                                            </p:txEl>
                                          </p:spTgt>
                                        </p:tgtEl>
                                        <p:attrNameLst>
                                          <p:attrName>style.visibility</p:attrName>
                                        </p:attrNameLst>
                                      </p:cBhvr>
                                      <p:to>
                                        <p:strVal val="visible"/>
                                      </p:to>
                                    </p:set>
                                    <p:animEffect transition="in" filter="fade">
                                      <p:cBhvr>
                                        <p:cTn id="39" dur="1000"/>
                                        <p:tgtEl>
                                          <p:spTgt spid="14339">
                                            <p:txEl>
                                              <p:pRg st="4" end="4"/>
                                            </p:txEl>
                                          </p:spTgt>
                                        </p:tgtEl>
                                      </p:cBhvr>
                                    </p:animEffect>
                                    <p:anim calcmode="lin" valueType="num">
                                      <p:cBhvr>
                                        <p:cTn id="40" dur="1000" fill="hold"/>
                                        <p:tgtEl>
                                          <p:spTgt spid="14339">
                                            <p:txEl>
                                              <p:pRg st="4" end="4"/>
                                            </p:txEl>
                                          </p:spTgt>
                                        </p:tgtEl>
                                        <p:attrNameLst>
                                          <p:attrName>ppt_x</p:attrName>
                                        </p:attrNameLst>
                                      </p:cBhvr>
                                      <p:tavLst>
                                        <p:tav tm="0">
                                          <p:val>
                                            <p:strVal val="#ppt_x"/>
                                          </p:val>
                                        </p:tav>
                                        <p:tav tm="100000">
                                          <p:val>
                                            <p:strVal val="#ppt_x"/>
                                          </p:val>
                                        </p:tav>
                                      </p:tavLst>
                                    </p:anim>
                                    <p:anim calcmode="lin" valueType="num">
                                      <p:cBhvr>
                                        <p:cTn id="41" dur="900" decel="100000" fill="hold"/>
                                        <p:tgtEl>
                                          <p:spTgt spid="14339">
                                            <p:txEl>
                                              <p:pRg st="4" end="4"/>
                                            </p:txEl>
                                          </p:spTgt>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14339">
                                            <p:txEl>
                                              <p:pRg st="4" end="4"/>
                                            </p:txEl>
                                          </p:spTgt>
                                        </p:tgtEl>
                                        <p:attrNameLst>
                                          <p:attrName>ppt_y</p:attrName>
                                        </p:attrNameLst>
                                      </p:cBhvr>
                                      <p:tavLst>
                                        <p:tav tm="0">
                                          <p:val>
                                            <p:strVal val="#ppt_y-.03"/>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37" presetClass="entr" presetSubtype="0" fill="hold" grpId="0" nodeType="clickEffect">
                                  <p:stCondLst>
                                    <p:cond delay="0"/>
                                  </p:stCondLst>
                                  <p:childTnLst>
                                    <p:set>
                                      <p:cBhvr>
                                        <p:cTn id="46" dur="1" fill="hold">
                                          <p:stCondLst>
                                            <p:cond delay="0"/>
                                          </p:stCondLst>
                                        </p:cTn>
                                        <p:tgtEl>
                                          <p:spTgt spid="14339">
                                            <p:txEl>
                                              <p:pRg st="5" end="5"/>
                                            </p:txEl>
                                          </p:spTgt>
                                        </p:tgtEl>
                                        <p:attrNameLst>
                                          <p:attrName>style.visibility</p:attrName>
                                        </p:attrNameLst>
                                      </p:cBhvr>
                                      <p:to>
                                        <p:strVal val="visible"/>
                                      </p:to>
                                    </p:set>
                                    <p:animEffect transition="in" filter="fade">
                                      <p:cBhvr>
                                        <p:cTn id="47" dur="1000"/>
                                        <p:tgtEl>
                                          <p:spTgt spid="14339">
                                            <p:txEl>
                                              <p:pRg st="5" end="5"/>
                                            </p:txEl>
                                          </p:spTgt>
                                        </p:tgtEl>
                                      </p:cBhvr>
                                    </p:animEffect>
                                    <p:anim calcmode="lin" valueType="num">
                                      <p:cBhvr>
                                        <p:cTn id="48" dur="1000" fill="hold"/>
                                        <p:tgtEl>
                                          <p:spTgt spid="14339">
                                            <p:txEl>
                                              <p:pRg st="5" end="5"/>
                                            </p:txEl>
                                          </p:spTgt>
                                        </p:tgtEl>
                                        <p:attrNameLst>
                                          <p:attrName>ppt_x</p:attrName>
                                        </p:attrNameLst>
                                      </p:cBhvr>
                                      <p:tavLst>
                                        <p:tav tm="0">
                                          <p:val>
                                            <p:strVal val="#ppt_x"/>
                                          </p:val>
                                        </p:tav>
                                        <p:tav tm="100000">
                                          <p:val>
                                            <p:strVal val="#ppt_x"/>
                                          </p:val>
                                        </p:tav>
                                      </p:tavLst>
                                    </p:anim>
                                    <p:anim calcmode="lin" valueType="num">
                                      <p:cBhvr>
                                        <p:cTn id="49" dur="900" decel="100000" fill="hold"/>
                                        <p:tgtEl>
                                          <p:spTgt spid="14339">
                                            <p:txEl>
                                              <p:pRg st="5" end="5"/>
                                            </p:txEl>
                                          </p:spTgt>
                                        </p:tgtEl>
                                        <p:attrNameLst>
                                          <p:attrName>ppt_y</p:attrName>
                                        </p:attrNameLst>
                                      </p:cBhvr>
                                      <p:tavLst>
                                        <p:tav tm="0">
                                          <p:val>
                                            <p:strVal val="#ppt_y+1"/>
                                          </p:val>
                                        </p:tav>
                                        <p:tav tm="100000">
                                          <p:val>
                                            <p:strVal val="#ppt_y-.03"/>
                                          </p:val>
                                        </p:tav>
                                      </p:tavLst>
                                    </p:anim>
                                    <p:anim calcmode="lin" valueType="num">
                                      <p:cBhvr>
                                        <p:cTn id="50" dur="100" accel="100000" fill="hold">
                                          <p:stCondLst>
                                            <p:cond delay="900"/>
                                          </p:stCondLst>
                                        </p:cTn>
                                        <p:tgtEl>
                                          <p:spTgt spid="14339">
                                            <p:txEl>
                                              <p:pRg st="5" end="5"/>
                                            </p:txEl>
                                          </p:spTgt>
                                        </p:tgtEl>
                                        <p:attrNameLst>
                                          <p:attrName>ppt_y</p:attrName>
                                        </p:attrNameLst>
                                      </p:cBhvr>
                                      <p:tavLst>
                                        <p:tav tm="0">
                                          <p:val>
                                            <p:strVal val="#ppt_y-.03"/>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37" presetClass="entr" presetSubtype="0" fill="hold" grpId="0" nodeType="clickEffect">
                                  <p:stCondLst>
                                    <p:cond delay="0"/>
                                  </p:stCondLst>
                                  <p:childTnLst>
                                    <p:set>
                                      <p:cBhvr>
                                        <p:cTn id="54" dur="1" fill="hold">
                                          <p:stCondLst>
                                            <p:cond delay="0"/>
                                          </p:stCondLst>
                                        </p:cTn>
                                        <p:tgtEl>
                                          <p:spTgt spid="14339">
                                            <p:txEl>
                                              <p:pRg st="6" end="6"/>
                                            </p:txEl>
                                          </p:spTgt>
                                        </p:tgtEl>
                                        <p:attrNameLst>
                                          <p:attrName>style.visibility</p:attrName>
                                        </p:attrNameLst>
                                      </p:cBhvr>
                                      <p:to>
                                        <p:strVal val="visible"/>
                                      </p:to>
                                    </p:set>
                                    <p:animEffect transition="in" filter="fade">
                                      <p:cBhvr>
                                        <p:cTn id="55" dur="1000"/>
                                        <p:tgtEl>
                                          <p:spTgt spid="14339">
                                            <p:txEl>
                                              <p:pRg st="6" end="6"/>
                                            </p:txEl>
                                          </p:spTgt>
                                        </p:tgtEl>
                                      </p:cBhvr>
                                    </p:animEffect>
                                    <p:anim calcmode="lin" valueType="num">
                                      <p:cBhvr>
                                        <p:cTn id="56" dur="1000" fill="hold"/>
                                        <p:tgtEl>
                                          <p:spTgt spid="14339">
                                            <p:txEl>
                                              <p:pRg st="6" end="6"/>
                                            </p:txEl>
                                          </p:spTgt>
                                        </p:tgtEl>
                                        <p:attrNameLst>
                                          <p:attrName>ppt_x</p:attrName>
                                        </p:attrNameLst>
                                      </p:cBhvr>
                                      <p:tavLst>
                                        <p:tav tm="0">
                                          <p:val>
                                            <p:strVal val="#ppt_x"/>
                                          </p:val>
                                        </p:tav>
                                        <p:tav tm="100000">
                                          <p:val>
                                            <p:strVal val="#ppt_x"/>
                                          </p:val>
                                        </p:tav>
                                      </p:tavLst>
                                    </p:anim>
                                    <p:anim calcmode="lin" valueType="num">
                                      <p:cBhvr>
                                        <p:cTn id="57" dur="900" decel="100000" fill="hold"/>
                                        <p:tgtEl>
                                          <p:spTgt spid="14339">
                                            <p:txEl>
                                              <p:pRg st="6" end="6"/>
                                            </p:txEl>
                                          </p:spTgt>
                                        </p:tgtEl>
                                        <p:attrNameLst>
                                          <p:attrName>ppt_y</p:attrName>
                                        </p:attrNameLst>
                                      </p:cBhvr>
                                      <p:tavLst>
                                        <p:tav tm="0">
                                          <p:val>
                                            <p:strVal val="#ppt_y+1"/>
                                          </p:val>
                                        </p:tav>
                                        <p:tav tm="100000">
                                          <p:val>
                                            <p:strVal val="#ppt_y-.03"/>
                                          </p:val>
                                        </p:tav>
                                      </p:tavLst>
                                    </p:anim>
                                    <p:anim calcmode="lin" valueType="num">
                                      <p:cBhvr>
                                        <p:cTn id="58" dur="100" accel="100000" fill="hold">
                                          <p:stCondLst>
                                            <p:cond delay="900"/>
                                          </p:stCondLst>
                                        </p:cTn>
                                        <p:tgtEl>
                                          <p:spTgt spid="14339">
                                            <p:txEl>
                                              <p:pRg st="6" end="6"/>
                                            </p:txEl>
                                          </p:spTgt>
                                        </p:tgtEl>
                                        <p:attrNameLst>
                                          <p:attrName>ppt_y</p:attrName>
                                        </p:attrNameLst>
                                      </p:cBhvr>
                                      <p:tavLst>
                                        <p:tav tm="0">
                                          <p:val>
                                            <p:strVal val="#ppt_y-.03"/>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37" presetClass="entr" presetSubtype="0" fill="hold" grpId="0" nodeType="clickEffect">
                                  <p:stCondLst>
                                    <p:cond delay="0"/>
                                  </p:stCondLst>
                                  <p:childTnLst>
                                    <p:set>
                                      <p:cBhvr>
                                        <p:cTn id="62" dur="1" fill="hold">
                                          <p:stCondLst>
                                            <p:cond delay="0"/>
                                          </p:stCondLst>
                                        </p:cTn>
                                        <p:tgtEl>
                                          <p:spTgt spid="14339">
                                            <p:txEl>
                                              <p:pRg st="8" end="8"/>
                                            </p:txEl>
                                          </p:spTgt>
                                        </p:tgtEl>
                                        <p:attrNameLst>
                                          <p:attrName>style.visibility</p:attrName>
                                        </p:attrNameLst>
                                      </p:cBhvr>
                                      <p:to>
                                        <p:strVal val="visible"/>
                                      </p:to>
                                    </p:set>
                                    <p:animEffect transition="in" filter="fade">
                                      <p:cBhvr>
                                        <p:cTn id="63" dur="1000"/>
                                        <p:tgtEl>
                                          <p:spTgt spid="14339">
                                            <p:txEl>
                                              <p:pRg st="8" end="8"/>
                                            </p:txEl>
                                          </p:spTgt>
                                        </p:tgtEl>
                                      </p:cBhvr>
                                    </p:animEffect>
                                    <p:anim calcmode="lin" valueType="num">
                                      <p:cBhvr>
                                        <p:cTn id="64" dur="1000" fill="hold"/>
                                        <p:tgtEl>
                                          <p:spTgt spid="14339">
                                            <p:txEl>
                                              <p:pRg st="8" end="8"/>
                                            </p:txEl>
                                          </p:spTgt>
                                        </p:tgtEl>
                                        <p:attrNameLst>
                                          <p:attrName>ppt_x</p:attrName>
                                        </p:attrNameLst>
                                      </p:cBhvr>
                                      <p:tavLst>
                                        <p:tav tm="0">
                                          <p:val>
                                            <p:strVal val="#ppt_x"/>
                                          </p:val>
                                        </p:tav>
                                        <p:tav tm="100000">
                                          <p:val>
                                            <p:strVal val="#ppt_x"/>
                                          </p:val>
                                        </p:tav>
                                      </p:tavLst>
                                    </p:anim>
                                    <p:anim calcmode="lin" valueType="num">
                                      <p:cBhvr>
                                        <p:cTn id="65" dur="900" decel="100000" fill="hold"/>
                                        <p:tgtEl>
                                          <p:spTgt spid="14339">
                                            <p:txEl>
                                              <p:pRg st="8" end="8"/>
                                            </p:txEl>
                                          </p:spTgt>
                                        </p:tgtEl>
                                        <p:attrNameLst>
                                          <p:attrName>ppt_y</p:attrName>
                                        </p:attrNameLst>
                                      </p:cBhvr>
                                      <p:tavLst>
                                        <p:tav tm="0">
                                          <p:val>
                                            <p:strVal val="#ppt_y+1"/>
                                          </p:val>
                                        </p:tav>
                                        <p:tav tm="100000">
                                          <p:val>
                                            <p:strVal val="#ppt_y-.03"/>
                                          </p:val>
                                        </p:tav>
                                      </p:tavLst>
                                    </p:anim>
                                    <p:anim calcmode="lin" valueType="num">
                                      <p:cBhvr>
                                        <p:cTn id="66" dur="100" accel="100000" fill="hold">
                                          <p:stCondLst>
                                            <p:cond delay="900"/>
                                          </p:stCondLst>
                                        </p:cTn>
                                        <p:tgtEl>
                                          <p:spTgt spid="14339">
                                            <p:txEl>
                                              <p:pRg st="8" end="8"/>
                                            </p:txEl>
                                          </p:spTgt>
                                        </p:tgtEl>
                                        <p:attrNameLst>
                                          <p:attrName>ppt_y</p:attrName>
                                        </p:attrNameLst>
                                      </p:cBhvr>
                                      <p:tavLst>
                                        <p:tav tm="0">
                                          <p:val>
                                            <p:strVal val="#ppt_y-.03"/>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37" presetClass="entr" presetSubtype="0" fill="hold" grpId="0" nodeType="clickEffect">
                                  <p:stCondLst>
                                    <p:cond delay="0"/>
                                  </p:stCondLst>
                                  <p:childTnLst>
                                    <p:set>
                                      <p:cBhvr>
                                        <p:cTn id="70" dur="1" fill="hold">
                                          <p:stCondLst>
                                            <p:cond delay="0"/>
                                          </p:stCondLst>
                                        </p:cTn>
                                        <p:tgtEl>
                                          <p:spTgt spid="14339">
                                            <p:txEl>
                                              <p:pRg st="9" end="9"/>
                                            </p:txEl>
                                          </p:spTgt>
                                        </p:tgtEl>
                                        <p:attrNameLst>
                                          <p:attrName>style.visibility</p:attrName>
                                        </p:attrNameLst>
                                      </p:cBhvr>
                                      <p:to>
                                        <p:strVal val="visible"/>
                                      </p:to>
                                    </p:set>
                                    <p:animEffect transition="in" filter="fade">
                                      <p:cBhvr>
                                        <p:cTn id="71" dur="1000"/>
                                        <p:tgtEl>
                                          <p:spTgt spid="14339">
                                            <p:txEl>
                                              <p:pRg st="9" end="9"/>
                                            </p:txEl>
                                          </p:spTgt>
                                        </p:tgtEl>
                                      </p:cBhvr>
                                    </p:animEffect>
                                    <p:anim calcmode="lin" valueType="num">
                                      <p:cBhvr>
                                        <p:cTn id="72" dur="1000" fill="hold"/>
                                        <p:tgtEl>
                                          <p:spTgt spid="14339">
                                            <p:txEl>
                                              <p:pRg st="9" end="9"/>
                                            </p:txEl>
                                          </p:spTgt>
                                        </p:tgtEl>
                                        <p:attrNameLst>
                                          <p:attrName>ppt_x</p:attrName>
                                        </p:attrNameLst>
                                      </p:cBhvr>
                                      <p:tavLst>
                                        <p:tav tm="0">
                                          <p:val>
                                            <p:strVal val="#ppt_x"/>
                                          </p:val>
                                        </p:tav>
                                        <p:tav tm="100000">
                                          <p:val>
                                            <p:strVal val="#ppt_x"/>
                                          </p:val>
                                        </p:tav>
                                      </p:tavLst>
                                    </p:anim>
                                    <p:anim calcmode="lin" valueType="num">
                                      <p:cBhvr>
                                        <p:cTn id="73" dur="900" decel="100000" fill="hold"/>
                                        <p:tgtEl>
                                          <p:spTgt spid="14339">
                                            <p:txEl>
                                              <p:pRg st="9" end="9"/>
                                            </p:txEl>
                                          </p:spTgt>
                                        </p:tgtEl>
                                        <p:attrNameLst>
                                          <p:attrName>ppt_y</p:attrName>
                                        </p:attrNameLst>
                                      </p:cBhvr>
                                      <p:tavLst>
                                        <p:tav tm="0">
                                          <p:val>
                                            <p:strVal val="#ppt_y+1"/>
                                          </p:val>
                                        </p:tav>
                                        <p:tav tm="100000">
                                          <p:val>
                                            <p:strVal val="#ppt_y-.03"/>
                                          </p:val>
                                        </p:tav>
                                      </p:tavLst>
                                    </p:anim>
                                    <p:anim calcmode="lin" valueType="num">
                                      <p:cBhvr>
                                        <p:cTn id="74" dur="100" accel="100000" fill="hold">
                                          <p:stCondLst>
                                            <p:cond delay="900"/>
                                          </p:stCondLst>
                                        </p:cTn>
                                        <p:tgtEl>
                                          <p:spTgt spid="14339">
                                            <p:txEl>
                                              <p:pRg st="9" end="9"/>
                                            </p:txEl>
                                          </p:spTgt>
                                        </p:tgtEl>
                                        <p:attrNameLst>
                                          <p:attrName>ppt_y</p:attrName>
                                        </p:attrNameLst>
                                      </p:cBhvr>
                                      <p:tavLst>
                                        <p:tav tm="0">
                                          <p:val>
                                            <p:strVal val="#ppt_y-.03"/>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37" presetClass="entr" presetSubtype="0" fill="hold" grpId="0" nodeType="clickEffect">
                                  <p:stCondLst>
                                    <p:cond delay="0"/>
                                  </p:stCondLst>
                                  <p:childTnLst>
                                    <p:set>
                                      <p:cBhvr>
                                        <p:cTn id="78" dur="1" fill="hold">
                                          <p:stCondLst>
                                            <p:cond delay="0"/>
                                          </p:stCondLst>
                                        </p:cTn>
                                        <p:tgtEl>
                                          <p:spTgt spid="14339">
                                            <p:txEl>
                                              <p:pRg st="10" end="10"/>
                                            </p:txEl>
                                          </p:spTgt>
                                        </p:tgtEl>
                                        <p:attrNameLst>
                                          <p:attrName>style.visibility</p:attrName>
                                        </p:attrNameLst>
                                      </p:cBhvr>
                                      <p:to>
                                        <p:strVal val="visible"/>
                                      </p:to>
                                    </p:set>
                                    <p:animEffect transition="in" filter="fade">
                                      <p:cBhvr>
                                        <p:cTn id="79" dur="1000"/>
                                        <p:tgtEl>
                                          <p:spTgt spid="14339">
                                            <p:txEl>
                                              <p:pRg st="10" end="10"/>
                                            </p:txEl>
                                          </p:spTgt>
                                        </p:tgtEl>
                                      </p:cBhvr>
                                    </p:animEffect>
                                    <p:anim calcmode="lin" valueType="num">
                                      <p:cBhvr>
                                        <p:cTn id="80" dur="1000" fill="hold"/>
                                        <p:tgtEl>
                                          <p:spTgt spid="14339">
                                            <p:txEl>
                                              <p:pRg st="10" end="10"/>
                                            </p:txEl>
                                          </p:spTgt>
                                        </p:tgtEl>
                                        <p:attrNameLst>
                                          <p:attrName>ppt_x</p:attrName>
                                        </p:attrNameLst>
                                      </p:cBhvr>
                                      <p:tavLst>
                                        <p:tav tm="0">
                                          <p:val>
                                            <p:strVal val="#ppt_x"/>
                                          </p:val>
                                        </p:tav>
                                        <p:tav tm="100000">
                                          <p:val>
                                            <p:strVal val="#ppt_x"/>
                                          </p:val>
                                        </p:tav>
                                      </p:tavLst>
                                    </p:anim>
                                    <p:anim calcmode="lin" valueType="num">
                                      <p:cBhvr>
                                        <p:cTn id="81" dur="900" decel="100000" fill="hold"/>
                                        <p:tgtEl>
                                          <p:spTgt spid="14339">
                                            <p:txEl>
                                              <p:pRg st="10" end="10"/>
                                            </p:txEl>
                                          </p:spTgt>
                                        </p:tgtEl>
                                        <p:attrNameLst>
                                          <p:attrName>ppt_y</p:attrName>
                                        </p:attrNameLst>
                                      </p:cBhvr>
                                      <p:tavLst>
                                        <p:tav tm="0">
                                          <p:val>
                                            <p:strVal val="#ppt_y+1"/>
                                          </p:val>
                                        </p:tav>
                                        <p:tav tm="100000">
                                          <p:val>
                                            <p:strVal val="#ppt_y-.03"/>
                                          </p:val>
                                        </p:tav>
                                      </p:tavLst>
                                    </p:anim>
                                    <p:anim calcmode="lin" valueType="num">
                                      <p:cBhvr>
                                        <p:cTn id="82" dur="100" accel="100000" fill="hold">
                                          <p:stCondLst>
                                            <p:cond delay="900"/>
                                          </p:stCondLst>
                                        </p:cTn>
                                        <p:tgtEl>
                                          <p:spTgt spid="14339">
                                            <p:txEl>
                                              <p:pRg st="10" end="10"/>
                                            </p:txEl>
                                          </p:spTgt>
                                        </p:tgtEl>
                                        <p:attrNameLst>
                                          <p:attrName>ppt_y</p:attrName>
                                        </p:attrNameLst>
                                      </p:cBhvr>
                                      <p:tavLst>
                                        <p:tav tm="0">
                                          <p:val>
                                            <p:strVal val="#ppt_y-.03"/>
                                          </p:val>
                                        </p:tav>
                                        <p:tav tm="100000">
                                          <p:val>
                                            <p:strVal val="#ppt_y"/>
                                          </p:val>
                                        </p:tav>
                                      </p:tavLst>
                                    </p:anim>
                                  </p:childTnLst>
                                </p:cTn>
                              </p:par>
                            </p:childTnLst>
                          </p:cTn>
                        </p:par>
                      </p:childTnLst>
                    </p:cTn>
                  </p:par>
                  <p:par>
                    <p:cTn id="83" fill="hold">
                      <p:stCondLst>
                        <p:cond delay="indefinite"/>
                      </p:stCondLst>
                      <p:childTnLst>
                        <p:par>
                          <p:cTn id="84" fill="hold">
                            <p:stCondLst>
                              <p:cond delay="0"/>
                            </p:stCondLst>
                            <p:childTnLst>
                              <p:par>
                                <p:cTn id="85" presetID="37" presetClass="entr" presetSubtype="0" fill="hold" grpId="0" nodeType="clickEffect">
                                  <p:stCondLst>
                                    <p:cond delay="0"/>
                                  </p:stCondLst>
                                  <p:childTnLst>
                                    <p:set>
                                      <p:cBhvr>
                                        <p:cTn id="86" dur="1" fill="hold">
                                          <p:stCondLst>
                                            <p:cond delay="0"/>
                                          </p:stCondLst>
                                        </p:cTn>
                                        <p:tgtEl>
                                          <p:spTgt spid="14339">
                                            <p:txEl>
                                              <p:pRg st="11" end="11"/>
                                            </p:txEl>
                                          </p:spTgt>
                                        </p:tgtEl>
                                        <p:attrNameLst>
                                          <p:attrName>style.visibility</p:attrName>
                                        </p:attrNameLst>
                                      </p:cBhvr>
                                      <p:to>
                                        <p:strVal val="visible"/>
                                      </p:to>
                                    </p:set>
                                    <p:animEffect transition="in" filter="fade">
                                      <p:cBhvr>
                                        <p:cTn id="87" dur="1000"/>
                                        <p:tgtEl>
                                          <p:spTgt spid="14339">
                                            <p:txEl>
                                              <p:pRg st="11" end="11"/>
                                            </p:txEl>
                                          </p:spTgt>
                                        </p:tgtEl>
                                      </p:cBhvr>
                                    </p:animEffect>
                                    <p:anim calcmode="lin" valueType="num">
                                      <p:cBhvr>
                                        <p:cTn id="88" dur="1000" fill="hold"/>
                                        <p:tgtEl>
                                          <p:spTgt spid="14339">
                                            <p:txEl>
                                              <p:pRg st="11" end="11"/>
                                            </p:txEl>
                                          </p:spTgt>
                                        </p:tgtEl>
                                        <p:attrNameLst>
                                          <p:attrName>ppt_x</p:attrName>
                                        </p:attrNameLst>
                                      </p:cBhvr>
                                      <p:tavLst>
                                        <p:tav tm="0">
                                          <p:val>
                                            <p:strVal val="#ppt_x"/>
                                          </p:val>
                                        </p:tav>
                                        <p:tav tm="100000">
                                          <p:val>
                                            <p:strVal val="#ppt_x"/>
                                          </p:val>
                                        </p:tav>
                                      </p:tavLst>
                                    </p:anim>
                                    <p:anim calcmode="lin" valueType="num">
                                      <p:cBhvr>
                                        <p:cTn id="89" dur="900" decel="100000" fill="hold"/>
                                        <p:tgtEl>
                                          <p:spTgt spid="14339">
                                            <p:txEl>
                                              <p:pRg st="11" end="11"/>
                                            </p:txEl>
                                          </p:spTgt>
                                        </p:tgtEl>
                                        <p:attrNameLst>
                                          <p:attrName>ppt_y</p:attrName>
                                        </p:attrNameLst>
                                      </p:cBhvr>
                                      <p:tavLst>
                                        <p:tav tm="0">
                                          <p:val>
                                            <p:strVal val="#ppt_y+1"/>
                                          </p:val>
                                        </p:tav>
                                        <p:tav tm="100000">
                                          <p:val>
                                            <p:strVal val="#ppt_y-.03"/>
                                          </p:val>
                                        </p:tav>
                                      </p:tavLst>
                                    </p:anim>
                                    <p:anim calcmode="lin" valueType="num">
                                      <p:cBhvr>
                                        <p:cTn id="90" dur="100" accel="100000" fill="hold">
                                          <p:stCondLst>
                                            <p:cond delay="900"/>
                                          </p:stCondLst>
                                        </p:cTn>
                                        <p:tgtEl>
                                          <p:spTgt spid="14339">
                                            <p:txEl>
                                              <p:pRg st="11" end="11"/>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8" grpId="0"/>
      <p:bldP spid="14339"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3"/>
          <p:cNvSpPr>
            <a:spLocks noGrp="1" noChangeArrowheads="1"/>
          </p:cNvSpPr>
          <p:nvPr>
            <p:ph idx="1"/>
          </p:nvPr>
        </p:nvSpPr>
        <p:spPr>
          <a:xfrm>
            <a:off x="457200" y="533400"/>
            <a:ext cx="8229600" cy="5592763"/>
          </a:xfrm>
        </p:spPr>
        <p:txBody>
          <a:bodyPr/>
          <a:lstStyle/>
          <a:p>
            <a:pPr>
              <a:lnSpc>
                <a:spcPct val="80000"/>
              </a:lnSpc>
              <a:buFontTx/>
              <a:buNone/>
            </a:pPr>
            <a:r>
              <a:rPr lang="en-US" sz="2000">
                <a:solidFill>
                  <a:srgbClr val="FF0000"/>
                </a:solidFill>
              </a:rPr>
              <a:t>	KEDUA DIMENSI DIPERLUKAN UNTUK MENILAI RELATIF PENTINGNYA SUATU EXPOSURE TERHADAP KERUGIAN POTENSIAL. JIKA DUA EXPOSURE DITANDAI OLEH KEPARAHAN KERUGIAN YANG SAMA, MAKA EXPOSURE YANG FREKUENSINYA LEBIH BESARLAH YANG SEHARUSNYA DIMASUKKAN DALAM RANGKING LEBIH PENTING.</a:t>
            </a:r>
          </a:p>
          <a:p>
            <a:pPr>
              <a:lnSpc>
                <a:spcPct val="80000"/>
              </a:lnSpc>
              <a:buFontTx/>
              <a:buNone/>
            </a:pPr>
            <a:endParaRPr lang="en-US" sz="2000">
              <a:solidFill>
                <a:srgbClr val="FF0000"/>
              </a:solidFill>
            </a:endParaRPr>
          </a:p>
          <a:p>
            <a:pPr>
              <a:lnSpc>
                <a:spcPct val="80000"/>
              </a:lnSpc>
              <a:buFontTx/>
              <a:buNone/>
            </a:pPr>
            <a:r>
              <a:rPr lang="en-US" sz="2000">
                <a:solidFill>
                  <a:srgbClr val="FF0000"/>
                </a:solidFill>
              </a:rPr>
              <a:t>TANGGUNG-GUGAT (LIABILITY LOSS) &gt; KERUGIAN HARTA (PROPERTY LOSS)</a:t>
            </a:r>
          </a:p>
          <a:p>
            <a:pPr>
              <a:lnSpc>
                <a:spcPct val="80000"/>
              </a:lnSpc>
              <a:buFontTx/>
              <a:buNone/>
            </a:pPr>
            <a:endParaRPr lang="en-US" sz="2000">
              <a:solidFill>
                <a:srgbClr val="FF0000"/>
              </a:solidFill>
            </a:endParaRPr>
          </a:p>
          <a:p>
            <a:pPr>
              <a:lnSpc>
                <a:spcPct val="80000"/>
              </a:lnSpc>
              <a:buFontTx/>
              <a:buNone/>
            </a:pPr>
            <a:r>
              <a:rPr lang="en-US" sz="2000">
                <a:solidFill>
                  <a:srgbClr val="FF0000"/>
                </a:solidFill>
              </a:rPr>
              <a:t>EX. BATAS DITETAPKAN Rp. 100.000</a:t>
            </a:r>
          </a:p>
          <a:p>
            <a:pPr>
              <a:lnSpc>
                <a:spcPct val="80000"/>
              </a:lnSpc>
              <a:buFontTx/>
              <a:buNone/>
            </a:pPr>
            <a:r>
              <a:rPr lang="en-US" sz="2000">
                <a:solidFill>
                  <a:srgbClr val="FF0000"/>
                </a:solidFill>
              </a:rPr>
              <a:t>MAKA KERUGIAN :  KERUGIAN Rp. 100.000 ATAU KURANG</a:t>
            </a:r>
          </a:p>
          <a:p>
            <a:pPr>
              <a:lnSpc>
                <a:spcPct val="80000"/>
              </a:lnSpc>
              <a:buFontTx/>
              <a:buNone/>
            </a:pPr>
            <a:r>
              <a:rPr lang="en-US" sz="2000">
                <a:solidFill>
                  <a:srgbClr val="FF0000"/>
                </a:solidFill>
              </a:rPr>
              <a:t>KERUGIAN DIATAS Rp. 100.000</a:t>
            </a:r>
          </a:p>
          <a:p>
            <a:pPr>
              <a:lnSpc>
                <a:spcPct val="80000"/>
              </a:lnSpc>
              <a:buFontTx/>
              <a:buNone/>
            </a:pPr>
            <a:endParaRPr lang="en-US" sz="2000">
              <a:solidFill>
                <a:srgbClr val="FF0000"/>
              </a:solidFill>
            </a:endParaRPr>
          </a:p>
          <a:p>
            <a:pPr>
              <a:lnSpc>
                <a:spcPct val="80000"/>
              </a:lnSpc>
              <a:buFontTx/>
              <a:buNone/>
            </a:pPr>
            <a:r>
              <a:rPr lang="en-US" sz="2000">
                <a:solidFill>
                  <a:srgbClr val="FF0000"/>
                </a:solidFill>
              </a:rPr>
              <a:t>	DALAM HAL INI, KERUGIAN YANG PALING PENTING ADALAH KERUGIAN YANG KEDUA, WALAUPUN FREKUENSINYA KURANG. ARTINYA MENEKANKAN LEBIH PENTING PADA KEPARAHAN KERUGIAN DARI PADA FREKUENSI KERUGIAN.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anim from="(-#ppt_w/2)" to="(#ppt_x)" calcmode="lin" valueType="num">
                                      <p:cBhvr>
                                        <p:cTn id="7" dur="600" fill="hold">
                                          <p:stCondLst>
                                            <p:cond delay="0"/>
                                          </p:stCondLst>
                                        </p:cTn>
                                        <p:tgtEl>
                                          <p:spTgt spid="15363">
                                            <p:txEl>
                                              <p:pRg st="0" end="0"/>
                                            </p:txEl>
                                          </p:spTgt>
                                        </p:tgtEl>
                                        <p:attrNameLst>
                                          <p:attrName>ppt_x</p:attrName>
                                        </p:attrNameLst>
                                      </p:cBhvr>
                                    </p:anim>
                                    <p:anim from="0" to="-1.0" calcmode="lin" valueType="num">
                                      <p:cBhvr>
                                        <p:cTn id="8" dur="200" decel="50000" autoRev="1" fill="hold">
                                          <p:stCondLst>
                                            <p:cond delay="600"/>
                                          </p:stCondLst>
                                        </p:cTn>
                                        <p:tgtEl>
                                          <p:spTgt spid="15363">
                                            <p:txEl>
                                              <p:pRg st="0" end="0"/>
                                            </p:txEl>
                                          </p:spTgt>
                                        </p:tgtEl>
                                        <p:attrNameLst>
                                          <p:attrName>xshear</p:attrName>
                                        </p:attrNameLst>
                                      </p:cBhvr>
                                    </p:anim>
                                    <p:animScale>
                                      <p:cBhvr>
                                        <p:cTn id="9" dur="200" decel="100000" autoRev="1" fill="hold">
                                          <p:stCondLst>
                                            <p:cond delay="600"/>
                                          </p:stCondLst>
                                        </p:cTn>
                                        <p:tgtEl>
                                          <p:spTgt spid="15363">
                                            <p:txEl>
                                              <p:pRg st="0" end="0"/>
                                            </p:txEl>
                                          </p:spTgt>
                                        </p:tgtEl>
                                      </p:cBhvr>
                                      <p:from x="100000" y="100000"/>
                                      <p:to x="80000" y="100000"/>
                                    </p:animScale>
                                    <p:anim by="(#ppt_h/3+#ppt_w*0.1)" calcmode="lin" valueType="num">
                                      <p:cBhvr additive="sum">
                                        <p:cTn id="10" dur="200" decel="100000" autoRev="1" fill="hold">
                                          <p:stCondLst>
                                            <p:cond delay="600"/>
                                          </p:stCondLst>
                                        </p:cTn>
                                        <p:tgtEl>
                                          <p:spTgt spid="15363">
                                            <p:txEl>
                                              <p:pRg st="0" end="0"/>
                                            </p:txEl>
                                          </p:spTgt>
                                        </p:tgtEl>
                                        <p:attrNameLst>
                                          <p:attrName>ppt_x</p:attrName>
                                        </p:attrNameLst>
                                      </p:cBhvr>
                                    </p:anim>
                                  </p:childTnLst>
                                </p:cTn>
                              </p:par>
                            </p:childTnLst>
                          </p:cTn>
                        </p:par>
                      </p:childTnLst>
                    </p:cTn>
                  </p:par>
                  <p:par>
                    <p:cTn id="11" fill="hold">
                      <p:stCondLst>
                        <p:cond delay="indefinite"/>
                      </p:stCondLst>
                      <p:childTnLst>
                        <p:par>
                          <p:cTn id="12" fill="hold">
                            <p:stCondLst>
                              <p:cond delay="0"/>
                            </p:stCondLst>
                            <p:childTnLst>
                              <p:par>
                                <p:cTn id="13" presetID="34" presetClass="entr" presetSubtype="0" fill="hold" grpId="0" nodeType="clickEffect">
                                  <p:stCondLst>
                                    <p:cond delay="0"/>
                                  </p:stCondLst>
                                  <p:childTnLst>
                                    <p:set>
                                      <p:cBhvr>
                                        <p:cTn id="14" dur="1" fill="hold">
                                          <p:stCondLst>
                                            <p:cond delay="0"/>
                                          </p:stCondLst>
                                        </p:cTn>
                                        <p:tgtEl>
                                          <p:spTgt spid="15363">
                                            <p:txEl>
                                              <p:pRg st="2" end="2"/>
                                            </p:txEl>
                                          </p:spTgt>
                                        </p:tgtEl>
                                        <p:attrNameLst>
                                          <p:attrName>style.visibility</p:attrName>
                                        </p:attrNameLst>
                                      </p:cBhvr>
                                      <p:to>
                                        <p:strVal val="visible"/>
                                      </p:to>
                                    </p:set>
                                    <p:anim from="(-#ppt_w/2)" to="(#ppt_x)" calcmode="lin" valueType="num">
                                      <p:cBhvr>
                                        <p:cTn id="15" dur="600" fill="hold">
                                          <p:stCondLst>
                                            <p:cond delay="0"/>
                                          </p:stCondLst>
                                        </p:cTn>
                                        <p:tgtEl>
                                          <p:spTgt spid="15363">
                                            <p:txEl>
                                              <p:pRg st="2" end="2"/>
                                            </p:txEl>
                                          </p:spTgt>
                                        </p:tgtEl>
                                        <p:attrNameLst>
                                          <p:attrName>ppt_x</p:attrName>
                                        </p:attrNameLst>
                                      </p:cBhvr>
                                    </p:anim>
                                    <p:anim from="0" to="-1.0" calcmode="lin" valueType="num">
                                      <p:cBhvr>
                                        <p:cTn id="16" dur="200" decel="50000" autoRev="1" fill="hold">
                                          <p:stCondLst>
                                            <p:cond delay="600"/>
                                          </p:stCondLst>
                                        </p:cTn>
                                        <p:tgtEl>
                                          <p:spTgt spid="15363">
                                            <p:txEl>
                                              <p:pRg st="2" end="2"/>
                                            </p:txEl>
                                          </p:spTgt>
                                        </p:tgtEl>
                                        <p:attrNameLst>
                                          <p:attrName>xshear</p:attrName>
                                        </p:attrNameLst>
                                      </p:cBhvr>
                                    </p:anim>
                                    <p:animScale>
                                      <p:cBhvr>
                                        <p:cTn id="17" dur="200" decel="100000" autoRev="1" fill="hold">
                                          <p:stCondLst>
                                            <p:cond delay="600"/>
                                          </p:stCondLst>
                                        </p:cTn>
                                        <p:tgtEl>
                                          <p:spTgt spid="15363">
                                            <p:txEl>
                                              <p:pRg st="2" end="2"/>
                                            </p:txEl>
                                          </p:spTgt>
                                        </p:tgtEl>
                                      </p:cBhvr>
                                      <p:from x="100000" y="100000"/>
                                      <p:to x="80000" y="100000"/>
                                    </p:animScale>
                                    <p:anim by="(#ppt_h/3+#ppt_w*0.1)" calcmode="lin" valueType="num">
                                      <p:cBhvr additive="sum">
                                        <p:cTn id="18" dur="200" decel="100000" autoRev="1" fill="hold">
                                          <p:stCondLst>
                                            <p:cond delay="600"/>
                                          </p:stCondLst>
                                        </p:cTn>
                                        <p:tgtEl>
                                          <p:spTgt spid="15363">
                                            <p:txEl>
                                              <p:pRg st="2" end="2"/>
                                            </p:txEl>
                                          </p:spTgt>
                                        </p:tgtEl>
                                        <p:attrNameLst>
                                          <p:attrName>ppt_x</p:attrName>
                                        </p:attrNameLst>
                                      </p:cBhvr>
                                    </p:anim>
                                  </p:childTnLst>
                                </p:cTn>
                              </p:par>
                            </p:childTnLst>
                          </p:cTn>
                        </p:par>
                      </p:childTnLst>
                    </p:cTn>
                  </p:par>
                  <p:par>
                    <p:cTn id="19" fill="hold">
                      <p:stCondLst>
                        <p:cond delay="indefinite"/>
                      </p:stCondLst>
                      <p:childTnLst>
                        <p:par>
                          <p:cTn id="20" fill="hold">
                            <p:stCondLst>
                              <p:cond delay="0"/>
                            </p:stCondLst>
                            <p:childTnLst>
                              <p:par>
                                <p:cTn id="21" presetID="34" presetClass="entr" presetSubtype="0" fill="hold" grpId="0" nodeType="clickEffect">
                                  <p:stCondLst>
                                    <p:cond delay="0"/>
                                  </p:stCondLst>
                                  <p:childTnLst>
                                    <p:set>
                                      <p:cBhvr>
                                        <p:cTn id="22" dur="1" fill="hold">
                                          <p:stCondLst>
                                            <p:cond delay="0"/>
                                          </p:stCondLst>
                                        </p:cTn>
                                        <p:tgtEl>
                                          <p:spTgt spid="15363">
                                            <p:txEl>
                                              <p:pRg st="4" end="4"/>
                                            </p:txEl>
                                          </p:spTgt>
                                        </p:tgtEl>
                                        <p:attrNameLst>
                                          <p:attrName>style.visibility</p:attrName>
                                        </p:attrNameLst>
                                      </p:cBhvr>
                                      <p:to>
                                        <p:strVal val="visible"/>
                                      </p:to>
                                    </p:set>
                                    <p:anim from="(-#ppt_w/2)" to="(#ppt_x)" calcmode="lin" valueType="num">
                                      <p:cBhvr>
                                        <p:cTn id="23" dur="600" fill="hold">
                                          <p:stCondLst>
                                            <p:cond delay="0"/>
                                          </p:stCondLst>
                                        </p:cTn>
                                        <p:tgtEl>
                                          <p:spTgt spid="15363">
                                            <p:txEl>
                                              <p:pRg st="4" end="4"/>
                                            </p:txEl>
                                          </p:spTgt>
                                        </p:tgtEl>
                                        <p:attrNameLst>
                                          <p:attrName>ppt_x</p:attrName>
                                        </p:attrNameLst>
                                      </p:cBhvr>
                                    </p:anim>
                                    <p:anim from="0" to="-1.0" calcmode="lin" valueType="num">
                                      <p:cBhvr>
                                        <p:cTn id="24" dur="200" decel="50000" autoRev="1" fill="hold">
                                          <p:stCondLst>
                                            <p:cond delay="600"/>
                                          </p:stCondLst>
                                        </p:cTn>
                                        <p:tgtEl>
                                          <p:spTgt spid="15363">
                                            <p:txEl>
                                              <p:pRg st="4" end="4"/>
                                            </p:txEl>
                                          </p:spTgt>
                                        </p:tgtEl>
                                        <p:attrNameLst>
                                          <p:attrName>xshear</p:attrName>
                                        </p:attrNameLst>
                                      </p:cBhvr>
                                    </p:anim>
                                    <p:animScale>
                                      <p:cBhvr>
                                        <p:cTn id="25" dur="200" decel="100000" autoRev="1" fill="hold">
                                          <p:stCondLst>
                                            <p:cond delay="600"/>
                                          </p:stCondLst>
                                        </p:cTn>
                                        <p:tgtEl>
                                          <p:spTgt spid="15363">
                                            <p:txEl>
                                              <p:pRg st="4" end="4"/>
                                            </p:txEl>
                                          </p:spTgt>
                                        </p:tgtEl>
                                      </p:cBhvr>
                                      <p:from x="100000" y="100000"/>
                                      <p:to x="80000" y="100000"/>
                                    </p:animScale>
                                    <p:anim by="(#ppt_h/3+#ppt_w*0.1)" calcmode="lin" valueType="num">
                                      <p:cBhvr additive="sum">
                                        <p:cTn id="26" dur="200" decel="100000" autoRev="1" fill="hold">
                                          <p:stCondLst>
                                            <p:cond delay="600"/>
                                          </p:stCondLst>
                                        </p:cTn>
                                        <p:tgtEl>
                                          <p:spTgt spid="15363">
                                            <p:txEl>
                                              <p:pRg st="4" end="4"/>
                                            </p:txEl>
                                          </p:spTgt>
                                        </p:tgtEl>
                                        <p:attrNameLst>
                                          <p:attrName>ppt_x</p:attrName>
                                        </p:attrNameLst>
                                      </p:cBhvr>
                                    </p:anim>
                                  </p:childTnLst>
                                </p:cTn>
                              </p:par>
                            </p:childTnLst>
                          </p:cTn>
                        </p:par>
                      </p:childTnLst>
                    </p:cTn>
                  </p:par>
                  <p:par>
                    <p:cTn id="27" fill="hold">
                      <p:stCondLst>
                        <p:cond delay="indefinite"/>
                      </p:stCondLst>
                      <p:childTnLst>
                        <p:par>
                          <p:cTn id="28" fill="hold">
                            <p:stCondLst>
                              <p:cond delay="0"/>
                            </p:stCondLst>
                            <p:childTnLst>
                              <p:par>
                                <p:cTn id="29" presetID="34" presetClass="entr" presetSubtype="0" fill="hold" grpId="0" nodeType="clickEffect">
                                  <p:stCondLst>
                                    <p:cond delay="0"/>
                                  </p:stCondLst>
                                  <p:childTnLst>
                                    <p:set>
                                      <p:cBhvr>
                                        <p:cTn id="30" dur="1" fill="hold">
                                          <p:stCondLst>
                                            <p:cond delay="0"/>
                                          </p:stCondLst>
                                        </p:cTn>
                                        <p:tgtEl>
                                          <p:spTgt spid="15363">
                                            <p:txEl>
                                              <p:pRg st="5" end="5"/>
                                            </p:txEl>
                                          </p:spTgt>
                                        </p:tgtEl>
                                        <p:attrNameLst>
                                          <p:attrName>style.visibility</p:attrName>
                                        </p:attrNameLst>
                                      </p:cBhvr>
                                      <p:to>
                                        <p:strVal val="visible"/>
                                      </p:to>
                                    </p:set>
                                    <p:anim from="(-#ppt_w/2)" to="(#ppt_x)" calcmode="lin" valueType="num">
                                      <p:cBhvr>
                                        <p:cTn id="31" dur="600" fill="hold">
                                          <p:stCondLst>
                                            <p:cond delay="0"/>
                                          </p:stCondLst>
                                        </p:cTn>
                                        <p:tgtEl>
                                          <p:spTgt spid="15363">
                                            <p:txEl>
                                              <p:pRg st="5" end="5"/>
                                            </p:txEl>
                                          </p:spTgt>
                                        </p:tgtEl>
                                        <p:attrNameLst>
                                          <p:attrName>ppt_x</p:attrName>
                                        </p:attrNameLst>
                                      </p:cBhvr>
                                    </p:anim>
                                    <p:anim from="0" to="-1.0" calcmode="lin" valueType="num">
                                      <p:cBhvr>
                                        <p:cTn id="32" dur="200" decel="50000" autoRev="1" fill="hold">
                                          <p:stCondLst>
                                            <p:cond delay="600"/>
                                          </p:stCondLst>
                                        </p:cTn>
                                        <p:tgtEl>
                                          <p:spTgt spid="15363">
                                            <p:txEl>
                                              <p:pRg st="5" end="5"/>
                                            </p:txEl>
                                          </p:spTgt>
                                        </p:tgtEl>
                                        <p:attrNameLst>
                                          <p:attrName>xshear</p:attrName>
                                        </p:attrNameLst>
                                      </p:cBhvr>
                                    </p:anim>
                                    <p:animScale>
                                      <p:cBhvr>
                                        <p:cTn id="33" dur="200" decel="100000" autoRev="1" fill="hold">
                                          <p:stCondLst>
                                            <p:cond delay="600"/>
                                          </p:stCondLst>
                                        </p:cTn>
                                        <p:tgtEl>
                                          <p:spTgt spid="15363">
                                            <p:txEl>
                                              <p:pRg st="5" end="5"/>
                                            </p:txEl>
                                          </p:spTgt>
                                        </p:tgtEl>
                                      </p:cBhvr>
                                      <p:from x="100000" y="100000"/>
                                      <p:to x="80000" y="100000"/>
                                    </p:animScale>
                                    <p:anim by="(#ppt_h/3+#ppt_w*0.1)" calcmode="lin" valueType="num">
                                      <p:cBhvr additive="sum">
                                        <p:cTn id="34" dur="200" decel="100000" autoRev="1" fill="hold">
                                          <p:stCondLst>
                                            <p:cond delay="600"/>
                                          </p:stCondLst>
                                        </p:cTn>
                                        <p:tgtEl>
                                          <p:spTgt spid="15363">
                                            <p:txEl>
                                              <p:pRg st="5" end="5"/>
                                            </p:txEl>
                                          </p:spTgt>
                                        </p:tgtEl>
                                        <p:attrNameLst>
                                          <p:attrName>ppt_x</p:attrName>
                                        </p:attrNameLst>
                                      </p:cBhvr>
                                    </p:anim>
                                  </p:childTnLst>
                                </p:cTn>
                              </p:par>
                            </p:childTnLst>
                          </p:cTn>
                        </p:par>
                      </p:childTnLst>
                    </p:cTn>
                  </p:par>
                  <p:par>
                    <p:cTn id="35" fill="hold">
                      <p:stCondLst>
                        <p:cond delay="indefinite"/>
                      </p:stCondLst>
                      <p:childTnLst>
                        <p:par>
                          <p:cTn id="36" fill="hold">
                            <p:stCondLst>
                              <p:cond delay="0"/>
                            </p:stCondLst>
                            <p:childTnLst>
                              <p:par>
                                <p:cTn id="37" presetID="34" presetClass="entr" presetSubtype="0" fill="hold" grpId="0" nodeType="clickEffect">
                                  <p:stCondLst>
                                    <p:cond delay="0"/>
                                  </p:stCondLst>
                                  <p:childTnLst>
                                    <p:set>
                                      <p:cBhvr>
                                        <p:cTn id="38" dur="1" fill="hold">
                                          <p:stCondLst>
                                            <p:cond delay="0"/>
                                          </p:stCondLst>
                                        </p:cTn>
                                        <p:tgtEl>
                                          <p:spTgt spid="15363">
                                            <p:txEl>
                                              <p:pRg st="6" end="6"/>
                                            </p:txEl>
                                          </p:spTgt>
                                        </p:tgtEl>
                                        <p:attrNameLst>
                                          <p:attrName>style.visibility</p:attrName>
                                        </p:attrNameLst>
                                      </p:cBhvr>
                                      <p:to>
                                        <p:strVal val="visible"/>
                                      </p:to>
                                    </p:set>
                                    <p:anim from="(-#ppt_w/2)" to="(#ppt_x)" calcmode="lin" valueType="num">
                                      <p:cBhvr>
                                        <p:cTn id="39" dur="600" fill="hold">
                                          <p:stCondLst>
                                            <p:cond delay="0"/>
                                          </p:stCondLst>
                                        </p:cTn>
                                        <p:tgtEl>
                                          <p:spTgt spid="15363">
                                            <p:txEl>
                                              <p:pRg st="6" end="6"/>
                                            </p:txEl>
                                          </p:spTgt>
                                        </p:tgtEl>
                                        <p:attrNameLst>
                                          <p:attrName>ppt_x</p:attrName>
                                        </p:attrNameLst>
                                      </p:cBhvr>
                                    </p:anim>
                                    <p:anim from="0" to="-1.0" calcmode="lin" valueType="num">
                                      <p:cBhvr>
                                        <p:cTn id="40" dur="200" decel="50000" autoRev="1" fill="hold">
                                          <p:stCondLst>
                                            <p:cond delay="600"/>
                                          </p:stCondLst>
                                        </p:cTn>
                                        <p:tgtEl>
                                          <p:spTgt spid="15363">
                                            <p:txEl>
                                              <p:pRg st="6" end="6"/>
                                            </p:txEl>
                                          </p:spTgt>
                                        </p:tgtEl>
                                        <p:attrNameLst>
                                          <p:attrName>xshear</p:attrName>
                                        </p:attrNameLst>
                                      </p:cBhvr>
                                    </p:anim>
                                    <p:animScale>
                                      <p:cBhvr>
                                        <p:cTn id="41" dur="200" decel="100000" autoRev="1" fill="hold">
                                          <p:stCondLst>
                                            <p:cond delay="600"/>
                                          </p:stCondLst>
                                        </p:cTn>
                                        <p:tgtEl>
                                          <p:spTgt spid="15363">
                                            <p:txEl>
                                              <p:pRg st="6" end="6"/>
                                            </p:txEl>
                                          </p:spTgt>
                                        </p:tgtEl>
                                      </p:cBhvr>
                                      <p:from x="100000" y="100000"/>
                                      <p:to x="80000" y="100000"/>
                                    </p:animScale>
                                    <p:anim by="(#ppt_h/3+#ppt_w*0.1)" calcmode="lin" valueType="num">
                                      <p:cBhvr additive="sum">
                                        <p:cTn id="42" dur="200" decel="100000" autoRev="1" fill="hold">
                                          <p:stCondLst>
                                            <p:cond delay="600"/>
                                          </p:stCondLst>
                                        </p:cTn>
                                        <p:tgtEl>
                                          <p:spTgt spid="15363">
                                            <p:txEl>
                                              <p:pRg st="6" end="6"/>
                                            </p:txEl>
                                          </p:spTgt>
                                        </p:tgtEl>
                                        <p:attrNameLst>
                                          <p:attrName>ppt_x</p:attrName>
                                        </p:attrNameLst>
                                      </p:cBhvr>
                                    </p:anim>
                                  </p:childTnLst>
                                </p:cTn>
                              </p:par>
                            </p:childTnLst>
                          </p:cTn>
                        </p:par>
                      </p:childTnLst>
                    </p:cTn>
                  </p:par>
                  <p:par>
                    <p:cTn id="43" fill="hold">
                      <p:stCondLst>
                        <p:cond delay="indefinite"/>
                      </p:stCondLst>
                      <p:childTnLst>
                        <p:par>
                          <p:cTn id="44" fill="hold">
                            <p:stCondLst>
                              <p:cond delay="0"/>
                            </p:stCondLst>
                            <p:childTnLst>
                              <p:par>
                                <p:cTn id="45" presetID="34" presetClass="entr" presetSubtype="0" fill="hold" grpId="0" nodeType="clickEffect">
                                  <p:stCondLst>
                                    <p:cond delay="0"/>
                                  </p:stCondLst>
                                  <p:childTnLst>
                                    <p:set>
                                      <p:cBhvr>
                                        <p:cTn id="46" dur="1" fill="hold">
                                          <p:stCondLst>
                                            <p:cond delay="0"/>
                                          </p:stCondLst>
                                        </p:cTn>
                                        <p:tgtEl>
                                          <p:spTgt spid="15363">
                                            <p:txEl>
                                              <p:pRg st="8" end="8"/>
                                            </p:txEl>
                                          </p:spTgt>
                                        </p:tgtEl>
                                        <p:attrNameLst>
                                          <p:attrName>style.visibility</p:attrName>
                                        </p:attrNameLst>
                                      </p:cBhvr>
                                      <p:to>
                                        <p:strVal val="visible"/>
                                      </p:to>
                                    </p:set>
                                    <p:anim from="(-#ppt_w/2)" to="(#ppt_x)" calcmode="lin" valueType="num">
                                      <p:cBhvr>
                                        <p:cTn id="47" dur="600" fill="hold">
                                          <p:stCondLst>
                                            <p:cond delay="0"/>
                                          </p:stCondLst>
                                        </p:cTn>
                                        <p:tgtEl>
                                          <p:spTgt spid="15363">
                                            <p:txEl>
                                              <p:pRg st="8" end="8"/>
                                            </p:txEl>
                                          </p:spTgt>
                                        </p:tgtEl>
                                        <p:attrNameLst>
                                          <p:attrName>ppt_x</p:attrName>
                                        </p:attrNameLst>
                                      </p:cBhvr>
                                    </p:anim>
                                    <p:anim from="0" to="-1.0" calcmode="lin" valueType="num">
                                      <p:cBhvr>
                                        <p:cTn id="48" dur="200" decel="50000" autoRev="1" fill="hold">
                                          <p:stCondLst>
                                            <p:cond delay="600"/>
                                          </p:stCondLst>
                                        </p:cTn>
                                        <p:tgtEl>
                                          <p:spTgt spid="15363">
                                            <p:txEl>
                                              <p:pRg st="8" end="8"/>
                                            </p:txEl>
                                          </p:spTgt>
                                        </p:tgtEl>
                                        <p:attrNameLst>
                                          <p:attrName>xshear</p:attrName>
                                        </p:attrNameLst>
                                      </p:cBhvr>
                                    </p:anim>
                                    <p:animScale>
                                      <p:cBhvr>
                                        <p:cTn id="49" dur="200" decel="100000" autoRev="1" fill="hold">
                                          <p:stCondLst>
                                            <p:cond delay="600"/>
                                          </p:stCondLst>
                                        </p:cTn>
                                        <p:tgtEl>
                                          <p:spTgt spid="15363">
                                            <p:txEl>
                                              <p:pRg st="8" end="8"/>
                                            </p:txEl>
                                          </p:spTgt>
                                        </p:tgtEl>
                                      </p:cBhvr>
                                      <p:from x="100000" y="100000"/>
                                      <p:to x="80000" y="100000"/>
                                    </p:animScale>
                                    <p:anim by="(#ppt_h/3+#ppt_w*0.1)" calcmode="lin" valueType="num">
                                      <p:cBhvr additive="sum">
                                        <p:cTn id="50" dur="200" decel="100000" autoRev="1" fill="hold">
                                          <p:stCondLst>
                                            <p:cond delay="600"/>
                                          </p:stCondLst>
                                        </p:cTn>
                                        <p:tgtEl>
                                          <p:spTgt spid="15363">
                                            <p:txEl>
                                              <p:pRg st="8" end="8"/>
                                            </p:txEl>
                                          </p:spTgt>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Rectangle 4"/>
          <p:cNvSpPr>
            <a:spLocks noChangeArrowheads="1"/>
          </p:cNvSpPr>
          <p:nvPr/>
        </p:nvSpPr>
        <p:spPr bwMode="auto">
          <a:xfrm>
            <a:off x="0" y="0"/>
            <a:ext cx="9144000" cy="6858000"/>
          </a:xfrm>
          <a:prstGeom prst="rect">
            <a:avLst/>
          </a:prstGeom>
          <a:gradFill rotWithShape="1">
            <a:gsLst>
              <a:gs pos="0">
                <a:srgbClr val="FF0000"/>
              </a:gs>
              <a:gs pos="50000">
                <a:schemeClr val="bg1"/>
              </a:gs>
              <a:gs pos="100000">
                <a:srgbClr val="FF0000"/>
              </a:gs>
            </a:gsLst>
            <a:lin ang="5400000" scaled="1"/>
          </a:gradFill>
          <a:ln w="9525">
            <a:solidFill>
              <a:schemeClr val="tx1"/>
            </a:solidFill>
            <a:miter lim="800000"/>
            <a:headEnd/>
            <a:tailEnd/>
          </a:ln>
          <a:effectLst/>
        </p:spPr>
        <p:txBody>
          <a:bodyPr wrap="none" anchor="ctr"/>
          <a:lstStyle/>
          <a:p>
            <a:endParaRPr lang="en-US"/>
          </a:p>
        </p:txBody>
      </p:sp>
      <p:sp>
        <p:nvSpPr>
          <p:cNvPr id="16386" name="Rectangle 2"/>
          <p:cNvSpPr>
            <a:spLocks noGrp="1" noChangeArrowheads="1"/>
          </p:cNvSpPr>
          <p:nvPr>
            <p:ph type="title"/>
          </p:nvPr>
        </p:nvSpPr>
        <p:spPr/>
        <p:txBody>
          <a:bodyPr/>
          <a:lstStyle/>
          <a:p>
            <a:r>
              <a:rPr lang="en-US" sz="2400"/>
              <a:t>PENGUKURAN RESIKO DENGAN </a:t>
            </a:r>
            <a:br>
              <a:rPr lang="en-US" sz="2400"/>
            </a:br>
            <a:r>
              <a:rPr lang="en-US" sz="2400"/>
              <a:t>DISTRIBUSI PROBABILITAS</a:t>
            </a:r>
          </a:p>
        </p:txBody>
      </p:sp>
      <p:sp>
        <p:nvSpPr>
          <p:cNvPr id="16387" name="Rectangle 3"/>
          <p:cNvSpPr>
            <a:spLocks noGrp="1" noChangeArrowheads="1"/>
          </p:cNvSpPr>
          <p:nvPr>
            <p:ph idx="1"/>
          </p:nvPr>
        </p:nvSpPr>
        <p:spPr/>
        <p:txBody>
          <a:bodyPr>
            <a:normAutofit lnSpcReduction="10000"/>
          </a:bodyPr>
          <a:lstStyle/>
          <a:p>
            <a:pPr marL="533400" indent="-533400">
              <a:lnSpc>
                <a:spcPct val="80000"/>
              </a:lnSpc>
              <a:buFontTx/>
              <a:buNone/>
            </a:pPr>
            <a:r>
              <a:rPr lang="en-US" sz="2000"/>
              <a:t>	DISTRIBUSI PROBABILITAS MENUNJUKAN PROBABILITAS KEJADIAN BAGI MASING-MASING OUTCOME YANG MUNGKIN. KARENA OUTCOME ITU MERUPAKAN MUTUALLY EXCLUSIVE, MAKA SEMUA PROBABILITAS JIKA DIJUMLAHKAN MAKA JUMLAHNYA SAMA DENGAN SATU.</a:t>
            </a:r>
          </a:p>
          <a:p>
            <a:pPr marL="533400" indent="-533400">
              <a:lnSpc>
                <a:spcPct val="80000"/>
              </a:lnSpc>
              <a:buFontTx/>
              <a:buNone/>
            </a:pPr>
            <a:endParaRPr lang="en-US" sz="2000"/>
          </a:p>
          <a:p>
            <a:pPr marL="533400" indent="-533400">
              <a:lnSpc>
                <a:spcPct val="80000"/>
              </a:lnSpc>
              <a:buFontTx/>
              <a:buNone/>
            </a:pPr>
            <a:r>
              <a:rPr lang="en-US" sz="2000"/>
              <a:t>3 MACAM DISTRIBUSI PROBABILITAS :</a:t>
            </a:r>
          </a:p>
          <a:p>
            <a:pPr marL="533400" indent="-533400">
              <a:lnSpc>
                <a:spcPct val="80000"/>
              </a:lnSpc>
              <a:buFontTx/>
              <a:buAutoNum type="arabicPeriod"/>
            </a:pPr>
            <a:r>
              <a:rPr lang="en-US" sz="2000"/>
              <a:t>TOTAL KERUGIAN PER TAHUN (PER PERIODE BUDGET)</a:t>
            </a:r>
          </a:p>
          <a:p>
            <a:pPr marL="533400" indent="-533400">
              <a:lnSpc>
                <a:spcPct val="80000"/>
              </a:lnSpc>
              <a:buFontTx/>
              <a:buAutoNum type="arabicPeriod"/>
            </a:pPr>
            <a:r>
              <a:rPr lang="en-US" sz="2000"/>
              <a:t>BANYAKNYA KEJADIAN PER TAHUN</a:t>
            </a:r>
          </a:p>
          <a:p>
            <a:pPr marL="533400" indent="-533400">
              <a:lnSpc>
                <a:spcPct val="80000"/>
              </a:lnSpc>
              <a:buFontTx/>
              <a:buAutoNum type="arabicPeriod"/>
            </a:pPr>
            <a:r>
              <a:rPr lang="en-US" sz="2000"/>
              <a:t>KERUGIAN PER KEJADIAN</a:t>
            </a:r>
          </a:p>
          <a:p>
            <a:pPr marL="533400" indent="-533400">
              <a:lnSpc>
                <a:spcPct val="80000"/>
              </a:lnSpc>
              <a:buFontTx/>
              <a:buNone/>
            </a:pPr>
            <a:endParaRPr lang="en-US" sz="2000"/>
          </a:p>
          <a:p>
            <a:pPr marL="533400" indent="-533400">
              <a:lnSpc>
                <a:spcPct val="80000"/>
              </a:lnSpc>
              <a:buFontTx/>
              <a:buNone/>
            </a:pPr>
            <a:r>
              <a:rPr lang="en-US" sz="2000"/>
              <a:t>KERUGIAN BIASANYA MELIPUTI :</a:t>
            </a:r>
          </a:p>
          <a:p>
            <a:pPr marL="533400" indent="-533400">
              <a:lnSpc>
                <a:spcPct val="80000"/>
              </a:lnSpc>
              <a:buFontTx/>
              <a:buAutoNum type="arabicPeriod"/>
            </a:pPr>
            <a:r>
              <a:rPr lang="en-US" sz="2000"/>
              <a:t>HARTA TERMASUK LABA BERSIH</a:t>
            </a:r>
          </a:p>
          <a:p>
            <a:pPr marL="533400" indent="-533400">
              <a:lnSpc>
                <a:spcPct val="80000"/>
              </a:lnSpc>
              <a:buFontTx/>
              <a:buAutoNum type="arabicPeriod"/>
            </a:pPr>
            <a:r>
              <a:rPr lang="en-US" sz="2000"/>
              <a:t>TANGGUNG-GUGAT</a:t>
            </a:r>
          </a:p>
          <a:p>
            <a:pPr marL="533400" indent="-533400">
              <a:lnSpc>
                <a:spcPct val="80000"/>
              </a:lnSpc>
              <a:buFontTx/>
              <a:buAutoNum type="arabicPeriod"/>
            </a:pPr>
            <a:r>
              <a:rPr lang="en-US" sz="2000"/>
              <a:t>PERSONIL</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16388"/>
                                        </p:tgtEl>
                                        <p:attrNameLst>
                                          <p:attrName>style.visibility</p:attrName>
                                        </p:attrNameLst>
                                      </p:cBhvr>
                                      <p:to>
                                        <p:strVal val="visible"/>
                                      </p:to>
                                    </p:set>
                                    <p:anim calcmode="lin" valueType="num">
                                      <p:cBhvr>
                                        <p:cTn id="7" dur="2000" fill="hold"/>
                                        <p:tgtEl>
                                          <p:spTgt spid="16388"/>
                                        </p:tgtEl>
                                        <p:attrNameLst>
                                          <p:attrName>ppt_w</p:attrName>
                                        </p:attrNameLst>
                                      </p:cBhvr>
                                      <p:tavLst>
                                        <p:tav tm="0">
                                          <p:val>
                                            <p:fltVal val="0"/>
                                          </p:val>
                                        </p:tav>
                                        <p:tav tm="100000">
                                          <p:val>
                                            <p:strVal val="#ppt_w"/>
                                          </p:val>
                                        </p:tav>
                                      </p:tavLst>
                                    </p:anim>
                                    <p:anim calcmode="lin" valueType="num">
                                      <p:cBhvr>
                                        <p:cTn id="8" dur="2000" fill="hold"/>
                                        <p:tgtEl>
                                          <p:spTgt spid="16388"/>
                                        </p:tgtEl>
                                        <p:attrNameLst>
                                          <p:attrName>ppt_h</p:attrName>
                                        </p:attrNameLst>
                                      </p:cBhvr>
                                      <p:tavLst>
                                        <p:tav tm="0">
                                          <p:val>
                                            <p:fltVal val="0"/>
                                          </p:val>
                                        </p:tav>
                                        <p:tav tm="100000">
                                          <p:val>
                                            <p:strVal val="#ppt_h"/>
                                          </p:val>
                                        </p:tav>
                                      </p:tavLst>
                                    </p:anim>
                                    <p:anim calcmode="lin" valueType="num">
                                      <p:cBhvr>
                                        <p:cTn id="9" dur="2000" fill="hold"/>
                                        <p:tgtEl>
                                          <p:spTgt spid="16388"/>
                                        </p:tgtEl>
                                        <p:attrNameLst>
                                          <p:attrName>style.rotation</p:attrName>
                                        </p:attrNameLst>
                                      </p:cBhvr>
                                      <p:tavLst>
                                        <p:tav tm="0">
                                          <p:val>
                                            <p:fltVal val="360"/>
                                          </p:val>
                                        </p:tav>
                                        <p:tav tm="100000">
                                          <p:val>
                                            <p:fltVal val="0"/>
                                          </p:val>
                                        </p:tav>
                                      </p:tavLst>
                                    </p:anim>
                                    <p:animEffect transition="in" filter="fade">
                                      <p:cBhvr>
                                        <p:cTn id="10" dur="2000"/>
                                        <p:tgtEl>
                                          <p:spTgt spid="16388"/>
                                        </p:tgtEl>
                                      </p:cBhvr>
                                    </p:animEffect>
                                  </p:childTnLst>
                                </p:cTn>
                              </p:par>
                              <p:par>
                                <p:cTn id="11" presetID="2" presetClass="entr" presetSubtype="4" fill="hold" grpId="0" nodeType="withEffect">
                                  <p:stCondLst>
                                    <p:cond delay="0"/>
                                  </p:stCondLst>
                                  <p:childTnLst>
                                    <p:set>
                                      <p:cBhvr>
                                        <p:cTn id="12" dur="1" fill="hold">
                                          <p:stCondLst>
                                            <p:cond delay="0"/>
                                          </p:stCondLst>
                                        </p:cTn>
                                        <p:tgtEl>
                                          <p:spTgt spid="16386"/>
                                        </p:tgtEl>
                                        <p:attrNameLst>
                                          <p:attrName>style.visibility</p:attrName>
                                        </p:attrNameLst>
                                      </p:cBhvr>
                                      <p:to>
                                        <p:strVal val="visible"/>
                                      </p:to>
                                    </p:set>
                                    <p:anim calcmode="lin" valueType="num">
                                      <p:cBhvr additive="base">
                                        <p:cTn id="13" dur="2000" fill="hold"/>
                                        <p:tgtEl>
                                          <p:spTgt spid="16386"/>
                                        </p:tgtEl>
                                        <p:attrNameLst>
                                          <p:attrName>ppt_x</p:attrName>
                                        </p:attrNameLst>
                                      </p:cBhvr>
                                      <p:tavLst>
                                        <p:tav tm="0">
                                          <p:val>
                                            <p:strVal val="#ppt_x"/>
                                          </p:val>
                                        </p:tav>
                                        <p:tav tm="100000">
                                          <p:val>
                                            <p:strVal val="#ppt_x"/>
                                          </p:val>
                                        </p:tav>
                                      </p:tavLst>
                                    </p:anim>
                                    <p:anim calcmode="lin" valueType="num">
                                      <p:cBhvr additive="base">
                                        <p:cTn id="14" dur="2000" fill="hold"/>
                                        <p:tgtEl>
                                          <p:spTgt spid="1638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34" presetClass="entr" presetSubtype="0" fill="hold" grpId="0" nodeType="clickEffect">
                                  <p:stCondLst>
                                    <p:cond delay="0"/>
                                  </p:stCondLst>
                                  <p:childTnLst>
                                    <p:set>
                                      <p:cBhvr>
                                        <p:cTn id="18" dur="1" fill="hold">
                                          <p:stCondLst>
                                            <p:cond delay="0"/>
                                          </p:stCondLst>
                                        </p:cTn>
                                        <p:tgtEl>
                                          <p:spTgt spid="16387">
                                            <p:txEl>
                                              <p:pRg st="0" end="0"/>
                                            </p:txEl>
                                          </p:spTgt>
                                        </p:tgtEl>
                                        <p:attrNameLst>
                                          <p:attrName>style.visibility</p:attrName>
                                        </p:attrNameLst>
                                      </p:cBhvr>
                                      <p:to>
                                        <p:strVal val="visible"/>
                                      </p:to>
                                    </p:set>
                                    <p:anim from="(-#ppt_w/2)" to="(#ppt_x)" calcmode="lin" valueType="num">
                                      <p:cBhvr>
                                        <p:cTn id="19" dur="600" fill="hold">
                                          <p:stCondLst>
                                            <p:cond delay="0"/>
                                          </p:stCondLst>
                                        </p:cTn>
                                        <p:tgtEl>
                                          <p:spTgt spid="16387">
                                            <p:txEl>
                                              <p:pRg st="0" end="0"/>
                                            </p:txEl>
                                          </p:spTgt>
                                        </p:tgtEl>
                                        <p:attrNameLst>
                                          <p:attrName>ppt_x</p:attrName>
                                        </p:attrNameLst>
                                      </p:cBhvr>
                                    </p:anim>
                                    <p:anim from="0" to="-1.0" calcmode="lin" valueType="num">
                                      <p:cBhvr>
                                        <p:cTn id="20" dur="200" decel="50000" autoRev="1" fill="hold">
                                          <p:stCondLst>
                                            <p:cond delay="600"/>
                                          </p:stCondLst>
                                        </p:cTn>
                                        <p:tgtEl>
                                          <p:spTgt spid="16387">
                                            <p:txEl>
                                              <p:pRg st="0" end="0"/>
                                            </p:txEl>
                                          </p:spTgt>
                                        </p:tgtEl>
                                        <p:attrNameLst>
                                          <p:attrName>xshear</p:attrName>
                                        </p:attrNameLst>
                                      </p:cBhvr>
                                    </p:anim>
                                    <p:animScale>
                                      <p:cBhvr>
                                        <p:cTn id="21" dur="200" decel="100000" autoRev="1" fill="hold">
                                          <p:stCondLst>
                                            <p:cond delay="600"/>
                                          </p:stCondLst>
                                        </p:cTn>
                                        <p:tgtEl>
                                          <p:spTgt spid="16387">
                                            <p:txEl>
                                              <p:pRg st="0" end="0"/>
                                            </p:txEl>
                                          </p:spTgt>
                                        </p:tgtEl>
                                      </p:cBhvr>
                                      <p:from x="100000" y="100000"/>
                                      <p:to x="80000" y="100000"/>
                                    </p:animScale>
                                    <p:anim by="(#ppt_h/3+#ppt_w*0.1)" calcmode="lin" valueType="num">
                                      <p:cBhvr additive="sum">
                                        <p:cTn id="22" dur="200" decel="100000" autoRev="1" fill="hold">
                                          <p:stCondLst>
                                            <p:cond delay="600"/>
                                          </p:stCondLst>
                                        </p:cTn>
                                        <p:tgtEl>
                                          <p:spTgt spid="16387">
                                            <p:txEl>
                                              <p:pRg st="0" end="0"/>
                                            </p:txEl>
                                          </p:spTgt>
                                        </p:tgtEl>
                                        <p:attrNameLst>
                                          <p:attrName>ppt_x</p:attrName>
                                        </p:attrNameLst>
                                      </p:cBhvr>
                                    </p:anim>
                                  </p:childTnLst>
                                </p:cTn>
                              </p:par>
                            </p:childTnLst>
                          </p:cTn>
                        </p:par>
                      </p:childTnLst>
                    </p:cTn>
                  </p:par>
                  <p:par>
                    <p:cTn id="23" fill="hold">
                      <p:stCondLst>
                        <p:cond delay="indefinite"/>
                      </p:stCondLst>
                      <p:childTnLst>
                        <p:par>
                          <p:cTn id="24" fill="hold">
                            <p:stCondLst>
                              <p:cond delay="0"/>
                            </p:stCondLst>
                            <p:childTnLst>
                              <p:par>
                                <p:cTn id="25" presetID="34" presetClass="entr" presetSubtype="0" fill="hold" grpId="0" nodeType="clickEffect">
                                  <p:stCondLst>
                                    <p:cond delay="0"/>
                                  </p:stCondLst>
                                  <p:childTnLst>
                                    <p:set>
                                      <p:cBhvr>
                                        <p:cTn id="26" dur="1" fill="hold">
                                          <p:stCondLst>
                                            <p:cond delay="0"/>
                                          </p:stCondLst>
                                        </p:cTn>
                                        <p:tgtEl>
                                          <p:spTgt spid="16387">
                                            <p:txEl>
                                              <p:pRg st="2" end="2"/>
                                            </p:txEl>
                                          </p:spTgt>
                                        </p:tgtEl>
                                        <p:attrNameLst>
                                          <p:attrName>style.visibility</p:attrName>
                                        </p:attrNameLst>
                                      </p:cBhvr>
                                      <p:to>
                                        <p:strVal val="visible"/>
                                      </p:to>
                                    </p:set>
                                    <p:anim from="(-#ppt_w/2)" to="(#ppt_x)" calcmode="lin" valueType="num">
                                      <p:cBhvr>
                                        <p:cTn id="27" dur="600" fill="hold">
                                          <p:stCondLst>
                                            <p:cond delay="0"/>
                                          </p:stCondLst>
                                        </p:cTn>
                                        <p:tgtEl>
                                          <p:spTgt spid="16387">
                                            <p:txEl>
                                              <p:pRg st="2" end="2"/>
                                            </p:txEl>
                                          </p:spTgt>
                                        </p:tgtEl>
                                        <p:attrNameLst>
                                          <p:attrName>ppt_x</p:attrName>
                                        </p:attrNameLst>
                                      </p:cBhvr>
                                    </p:anim>
                                    <p:anim from="0" to="-1.0" calcmode="lin" valueType="num">
                                      <p:cBhvr>
                                        <p:cTn id="28" dur="200" decel="50000" autoRev="1" fill="hold">
                                          <p:stCondLst>
                                            <p:cond delay="600"/>
                                          </p:stCondLst>
                                        </p:cTn>
                                        <p:tgtEl>
                                          <p:spTgt spid="16387">
                                            <p:txEl>
                                              <p:pRg st="2" end="2"/>
                                            </p:txEl>
                                          </p:spTgt>
                                        </p:tgtEl>
                                        <p:attrNameLst>
                                          <p:attrName>xshear</p:attrName>
                                        </p:attrNameLst>
                                      </p:cBhvr>
                                    </p:anim>
                                    <p:animScale>
                                      <p:cBhvr>
                                        <p:cTn id="29" dur="200" decel="100000" autoRev="1" fill="hold">
                                          <p:stCondLst>
                                            <p:cond delay="600"/>
                                          </p:stCondLst>
                                        </p:cTn>
                                        <p:tgtEl>
                                          <p:spTgt spid="16387">
                                            <p:txEl>
                                              <p:pRg st="2" end="2"/>
                                            </p:txEl>
                                          </p:spTgt>
                                        </p:tgtEl>
                                      </p:cBhvr>
                                      <p:from x="100000" y="100000"/>
                                      <p:to x="80000" y="100000"/>
                                    </p:animScale>
                                    <p:anim by="(#ppt_h/3+#ppt_w*0.1)" calcmode="lin" valueType="num">
                                      <p:cBhvr additive="sum">
                                        <p:cTn id="30" dur="200" decel="100000" autoRev="1" fill="hold">
                                          <p:stCondLst>
                                            <p:cond delay="600"/>
                                          </p:stCondLst>
                                        </p:cTn>
                                        <p:tgtEl>
                                          <p:spTgt spid="16387">
                                            <p:txEl>
                                              <p:pRg st="2" end="2"/>
                                            </p:txEl>
                                          </p:spTgt>
                                        </p:tgtEl>
                                        <p:attrNameLst>
                                          <p:attrName>ppt_x</p:attrName>
                                        </p:attrNameLst>
                                      </p:cBhvr>
                                    </p:anim>
                                  </p:childTnLst>
                                </p:cTn>
                              </p:par>
                            </p:childTnLst>
                          </p:cTn>
                        </p:par>
                      </p:childTnLst>
                    </p:cTn>
                  </p:par>
                  <p:par>
                    <p:cTn id="31" fill="hold">
                      <p:stCondLst>
                        <p:cond delay="indefinite"/>
                      </p:stCondLst>
                      <p:childTnLst>
                        <p:par>
                          <p:cTn id="32" fill="hold">
                            <p:stCondLst>
                              <p:cond delay="0"/>
                            </p:stCondLst>
                            <p:childTnLst>
                              <p:par>
                                <p:cTn id="33" presetID="34" presetClass="entr" presetSubtype="0" fill="hold" grpId="0" nodeType="clickEffect">
                                  <p:stCondLst>
                                    <p:cond delay="0"/>
                                  </p:stCondLst>
                                  <p:childTnLst>
                                    <p:set>
                                      <p:cBhvr>
                                        <p:cTn id="34" dur="1" fill="hold">
                                          <p:stCondLst>
                                            <p:cond delay="0"/>
                                          </p:stCondLst>
                                        </p:cTn>
                                        <p:tgtEl>
                                          <p:spTgt spid="16387">
                                            <p:txEl>
                                              <p:pRg st="3" end="3"/>
                                            </p:txEl>
                                          </p:spTgt>
                                        </p:tgtEl>
                                        <p:attrNameLst>
                                          <p:attrName>style.visibility</p:attrName>
                                        </p:attrNameLst>
                                      </p:cBhvr>
                                      <p:to>
                                        <p:strVal val="visible"/>
                                      </p:to>
                                    </p:set>
                                    <p:anim from="(-#ppt_w/2)" to="(#ppt_x)" calcmode="lin" valueType="num">
                                      <p:cBhvr>
                                        <p:cTn id="35" dur="600" fill="hold">
                                          <p:stCondLst>
                                            <p:cond delay="0"/>
                                          </p:stCondLst>
                                        </p:cTn>
                                        <p:tgtEl>
                                          <p:spTgt spid="16387">
                                            <p:txEl>
                                              <p:pRg st="3" end="3"/>
                                            </p:txEl>
                                          </p:spTgt>
                                        </p:tgtEl>
                                        <p:attrNameLst>
                                          <p:attrName>ppt_x</p:attrName>
                                        </p:attrNameLst>
                                      </p:cBhvr>
                                    </p:anim>
                                    <p:anim from="0" to="-1.0" calcmode="lin" valueType="num">
                                      <p:cBhvr>
                                        <p:cTn id="36" dur="200" decel="50000" autoRev="1" fill="hold">
                                          <p:stCondLst>
                                            <p:cond delay="600"/>
                                          </p:stCondLst>
                                        </p:cTn>
                                        <p:tgtEl>
                                          <p:spTgt spid="16387">
                                            <p:txEl>
                                              <p:pRg st="3" end="3"/>
                                            </p:txEl>
                                          </p:spTgt>
                                        </p:tgtEl>
                                        <p:attrNameLst>
                                          <p:attrName>xshear</p:attrName>
                                        </p:attrNameLst>
                                      </p:cBhvr>
                                    </p:anim>
                                    <p:animScale>
                                      <p:cBhvr>
                                        <p:cTn id="37" dur="200" decel="100000" autoRev="1" fill="hold">
                                          <p:stCondLst>
                                            <p:cond delay="600"/>
                                          </p:stCondLst>
                                        </p:cTn>
                                        <p:tgtEl>
                                          <p:spTgt spid="16387">
                                            <p:txEl>
                                              <p:pRg st="3" end="3"/>
                                            </p:txEl>
                                          </p:spTgt>
                                        </p:tgtEl>
                                      </p:cBhvr>
                                      <p:from x="100000" y="100000"/>
                                      <p:to x="80000" y="100000"/>
                                    </p:animScale>
                                    <p:anim by="(#ppt_h/3+#ppt_w*0.1)" calcmode="lin" valueType="num">
                                      <p:cBhvr additive="sum">
                                        <p:cTn id="38" dur="200" decel="100000" autoRev="1" fill="hold">
                                          <p:stCondLst>
                                            <p:cond delay="600"/>
                                          </p:stCondLst>
                                        </p:cTn>
                                        <p:tgtEl>
                                          <p:spTgt spid="16387">
                                            <p:txEl>
                                              <p:pRg st="3" end="3"/>
                                            </p:txEl>
                                          </p:spTgt>
                                        </p:tgtEl>
                                        <p:attrNameLst>
                                          <p:attrName>ppt_x</p:attrName>
                                        </p:attrNameLst>
                                      </p:cBhvr>
                                    </p:anim>
                                  </p:childTnLst>
                                </p:cTn>
                              </p:par>
                            </p:childTnLst>
                          </p:cTn>
                        </p:par>
                      </p:childTnLst>
                    </p:cTn>
                  </p:par>
                  <p:par>
                    <p:cTn id="39" fill="hold">
                      <p:stCondLst>
                        <p:cond delay="indefinite"/>
                      </p:stCondLst>
                      <p:childTnLst>
                        <p:par>
                          <p:cTn id="40" fill="hold">
                            <p:stCondLst>
                              <p:cond delay="0"/>
                            </p:stCondLst>
                            <p:childTnLst>
                              <p:par>
                                <p:cTn id="41" presetID="34" presetClass="entr" presetSubtype="0" fill="hold" grpId="0" nodeType="clickEffect">
                                  <p:stCondLst>
                                    <p:cond delay="0"/>
                                  </p:stCondLst>
                                  <p:childTnLst>
                                    <p:set>
                                      <p:cBhvr>
                                        <p:cTn id="42" dur="1" fill="hold">
                                          <p:stCondLst>
                                            <p:cond delay="0"/>
                                          </p:stCondLst>
                                        </p:cTn>
                                        <p:tgtEl>
                                          <p:spTgt spid="16387">
                                            <p:txEl>
                                              <p:pRg st="4" end="4"/>
                                            </p:txEl>
                                          </p:spTgt>
                                        </p:tgtEl>
                                        <p:attrNameLst>
                                          <p:attrName>style.visibility</p:attrName>
                                        </p:attrNameLst>
                                      </p:cBhvr>
                                      <p:to>
                                        <p:strVal val="visible"/>
                                      </p:to>
                                    </p:set>
                                    <p:anim from="(-#ppt_w/2)" to="(#ppt_x)" calcmode="lin" valueType="num">
                                      <p:cBhvr>
                                        <p:cTn id="43" dur="600" fill="hold">
                                          <p:stCondLst>
                                            <p:cond delay="0"/>
                                          </p:stCondLst>
                                        </p:cTn>
                                        <p:tgtEl>
                                          <p:spTgt spid="16387">
                                            <p:txEl>
                                              <p:pRg st="4" end="4"/>
                                            </p:txEl>
                                          </p:spTgt>
                                        </p:tgtEl>
                                        <p:attrNameLst>
                                          <p:attrName>ppt_x</p:attrName>
                                        </p:attrNameLst>
                                      </p:cBhvr>
                                    </p:anim>
                                    <p:anim from="0" to="-1.0" calcmode="lin" valueType="num">
                                      <p:cBhvr>
                                        <p:cTn id="44" dur="200" decel="50000" autoRev="1" fill="hold">
                                          <p:stCondLst>
                                            <p:cond delay="600"/>
                                          </p:stCondLst>
                                        </p:cTn>
                                        <p:tgtEl>
                                          <p:spTgt spid="16387">
                                            <p:txEl>
                                              <p:pRg st="4" end="4"/>
                                            </p:txEl>
                                          </p:spTgt>
                                        </p:tgtEl>
                                        <p:attrNameLst>
                                          <p:attrName>xshear</p:attrName>
                                        </p:attrNameLst>
                                      </p:cBhvr>
                                    </p:anim>
                                    <p:animScale>
                                      <p:cBhvr>
                                        <p:cTn id="45" dur="200" decel="100000" autoRev="1" fill="hold">
                                          <p:stCondLst>
                                            <p:cond delay="600"/>
                                          </p:stCondLst>
                                        </p:cTn>
                                        <p:tgtEl>
                                          <p:spTgt spid="16387">
                                            <p:txEl>
                                              <p:pRg st="4" end="4"/>
                                            </p:txEl>
                                          </p:spTgt>
                                        </p:tgtEl>
                                      </p:cBhvr>
                                      <p:from x="100000" y="100000"/>
                                      <p:to x="80000" y="100000"/>
                                    </p:animScale>
                                    <p:anim by="(#ppt_h/3+#ppt_w*0.1)" calcmode="lin" valueType="num">
                                      <p:cBhvr additive="sum">
                                        <p:cTn id="46" dur="200" decel="100000" autoRev="1" fill="hold">
                                          <p:stCondLst>
                                            <p:cond delay="600"/>
                                          </p:stCondLst>
                                        </p:cTn>
                                        <p:tgtEl>
                                          <p:spTgt spid="16387">
                                            <p:txEl>
                                              <p:pRg st="4" end="4"/>
                                            </p:txEl>
                                          </p:spTgt>
                                        </p:tgtEl>
                                        <p:attrNameLst>
                                          <p:attrName>ppt_x</p:attrName>
                                        </p:attrNameLst>
                                      </p:cBhvr>
                                    </p:anim>
                                  </p:childTnLst>
                                </p:cTn>
                              </p:par>
                            </p:childTnLst>
                          </p:cTn>
                        </p:par>
                      </p:childTnLst>
                    </p:cTn>
                  </p:par>
                  <p:par>
                    <p:cTn id="47" fill="hold">
                      <p:stCondLst>
                        <p:cond delay="indefinite"/>
                      </p:stCondLst>
                      <p:childTnLst>
                        <p:par>
                          <p:cTn id="48" fill="hold">
                            <p:stCondLst>
                              <p:cond delay="0"/>
                            </p:stCondLst>
                            <p:childTnLst>
                              <p:par>
                                <p:cTn id="49" presetID="34" presetClass="entr" presetSubtype="0" fill="hold" grpId="0" nodeType="clickEffect">
                                  <p:stCondLst>
                                    <p:cond delay="0"/>
                                  </p:stCondLst>
                                  <p:childTnLst>
                                    <p:set>
                                      <p:cBhvr>
                                        <p:cTn id="50" dur="1" fill="hold">
                                          <p:stCondLst>
                                            <p:cond delay="0"/>
                                          </p:stCondLst>
                                        </p:cTn>
                                        <p:tgtEl>
                                          <p:spTgt spid="16387">
                                            <p:txEl>
                                              <p:pRg st="5" end="5"/>
                                            </p:txEl>
                                          </p:spTgt>
                                        </p:tgtEl>
                                        <p:attrNameLst>
                                          <p:attrName>style.visibility</p:attrName>
                                        </p:attrNameLst>
                                      </p:cBhvr>
                                      <p:to>
                                        <p:strVal val="visible"/>
                                      </p:to>
                                    </p:set>
                                    <p:anim from="(-#ppt_w/2)" to="(#ppt_x)" calcmode="lin" valueType="num">
                                      <p:cBhvr>
                                        <p:cTn id="51" dur="600" fill="hold">
                                          <p:stCondLst>
                                            <p:cond delay="0"/>
                                          </p:stCondLst>
                                        </p:cTn>
                                        <p:tgtEl>
                                          <p:spTgt spid="16387">
                                            <p:txEl>
                                              <p:pRg st="5" end="5"/>
                                            </p:txEl>
                                          </p:spTgt>
                                        </p:tgtEl>
                                        <p:attrNameLst>
                                          <p:attrName>ppt_x</p:attrName>
                                        </p:attrNameLst>
                                      </p:cBhvr>
                                    </p:anim>
                                    <p:anim from="0" to="-1.0" calcmode="lin" valueType="num">
                                      <p:cBhvr>
                                        <p:cTn id="52" dur="200" decel="50000" autoRev="1" fill="hold">
                                          <p:stCondLst>
                                            <p:cond delay="600"/>
                                          </p:stCondLst>
                                        </p:cTn>
                                        <p:tgtEl>
                                          <p:spTgt spid="16387">
                                            <p:txEl>
                                              <p:pRg st="5" end="5"/>
                                            </p:txEl>
                                          </p:spTgt>
                                        </p:tgtEl>
                                        <p:attrNameLst>
                                          <p:attrName>xshear</p:attrName>
                                        </p:attrNameLst>
                                      </p:cBhvr>
                                    </p:anim>
                                    <p:animScale>
                                      <p:cBhvr>
                                        <p:cTn id="53" dur="200" decel="100000" autoRev="1" fill="hold">
                                          <p:stCondLst>
                                            <p:cond delay="600"/>
                                          </p:stCondLst>
                                        </p:cTn>
                                        <p:tgtEl>
                                          <p:spTgt spid="16387">
                                            <p:txEl>
                                              <p:pRg st="5" end="5"/>
                                            </p:txEl>
                                          </p:spTgt>
                                        </p:tgtEl>
                                      </p:cBhvr>
                                      <p:from x="100000" y="100000"/>
                                      <p:to x="80000" y="100000"/>
                                    </p:animScale>
                                    <p:anim by="(#ppt_h/3+#ppt_w*0.1)" calcmode="lin" valueType="num">
                                      <p:cBhvr additive="sum">
                                        <p:cTn id="54" dur="200" decel="100000" autoRev="1" fill="hold">
                                          <p:stCondLst>
                                            <p:cond delay="600"/>
                                          </p:stCondLst>
                                        </p:cTn>
                                        <p:tgtEl>
                                          <p:spTgt spid="16387">
                                            <p:txEl>
                                              <p:pRg st="5" end="5"/>
                                            </p:txEl>
                                          </p:spTgt>
                                        </p:tgtEl>
                                        <p:attrNameLst>
                                          <p:attrName>ppt_x</p:attrName>
                                        </p:attrNameLst>
                                      </p:cBhvr>
                                    </p:anim>
                                  </p:childTnLst>
                                </p:cTn>
                              </p:par>
                            </p:childTnLst>
                          </p:cTn>
                        </p:par>
                      </p:childTnLst>
                    </p:cTn>
                  </p:par>
                  <p:par>
                    <p:cTn id="55" fill="hold">
                      <p:stCondLst>
                        <p:cond delay="indefinite"/>
                      </p:stCondLst>
                      <p:childTnLst>
                        <p:par>
                          <p:cTn id="56" fill="hold">
                            <p:stCondLst>
                              <p:cond delay="0"/>
                            </p:stCondLst>
                            <p:childTnLst>
                              <p:par>
                                <p:cTn id="57" presetID="34" presetClass="entr" presetSubtype="0" fill="hold" grpId="0" nodeType="clickEffect">
                                  <p:stCondLst>
                                    <p:cond delay="0"/>
                                  </p:stCondLst>
                                  <p:childTnLst>
                                    <p:set>
                                      <p:cBhvr>
                                        <p:cTn id="58" dur="1" fill="hold">
                                          <p:stCondLst>
                                            <p:cond delay="0"/>
                                          </p:stCondLst>
                                        </p:cTn>
                                        <p:tgtEl>
                                          <p:spTgt spid="16387">
                                            <p:txEl>
                                              <p:pRg st="7" end="7"/>
                                            </p:txEl>
                                          </p:spTgt>
                                        </p:tgtEl>
                                        <p:attrNameLst>
                                          <p:attrName>style.visibility</p:attrName>
                                        </p:attrNameLst>
                                      </p:cBhvr>
                                      <p:to>
                                        <p:strVal val="visible"/>
                                      </p:to>
                                    </p:set>
                                    <p:anim from="(-#ppt_w/2)" to="(#ppt_x)" calcmode="lin" valueType="num">
                                      <p:cBhvr>
                                        <p:cTn id="59" dur="600" fill="hold">
                                          <p:stCondLst>
                                            <p:cond delay="0"/>
                                          </p:stCondLst>
                                        </p:cTn>
                                        <p:tgtEl>
                                          <p:spTgt spid="16387">
                                            <p:txEl>
                                              <p:pRg st="7" end="7"/>
                                            </p:txEl>
                                          </p:spTgt>
                                        </p:tgtEl>
                                        <p:attrNameLst>
                                          <p:attrName>ppt_x</p:attrName>
                                        </p:attrNameLst>
                                      </p:cBhvr>
                                    </p:anim>
                                    <p:anim from="0" to="-1.0" calcmode="lin" valueType="num">
                                      <p:cBhvr>
                                        <p:cTn id="60" dur="200" decel="50000" autoRev="1" fill="hold">
                                          <p:stCondLst>
                                            <p:cond delay="600"/>
                                          </p:stCondLst>
                                        </p:cTn>
                                        <p:tgtEl>
                                          <p:spTgt spid="16387">
                                            <p:txEl>
                                              <p:pRg st="7" end="7"/>
                                            </p:txEl>
                                          </p:spTgt>
                                        </p:tgtEl>
                                        <p:attrNameLst>
                                          <p:attrName>xshear</p:attrName>
                                        </p:attrNameLst>
                                      </p:cBhvr>
                                    </p:anim>
                                    <p:animScale>
                                      <p:cBhvr>
                                        <p:cTn id="61" dur="200" decel="100000" autoRev="1" fill="hold">
                                          <p:stCondLst>
                                            <p:cond delay="600"/>
                                          </p:stCondLst>
                                        </p:cTn>
                                        <p:tgtEl>
                                          <p:spTgt spid="16387">
                                            <p:txEl>
                                              <p:pRg st="7" end="7"/>
                                            </p:txEl>
                                          </p:spTgt>
                                        </p:tgtEl>
                                      </p:cBhvr>
                                      <p:from x="100000" y="100000"/>
                                      <p:to x="80000" y="100000"/>
                                    </p:animScale>
                                    <p:anim by="(#ppt_h/3+#ppt_w*0.1)" calcmode="lin" valueType="num">
                                      <p:cBhvr additive="sum">
                                        <p:cTn id="62" dur="200" decel="100000" autoRev="1" fill="hold">
                                          <p:stCondLst>
                                            <p:cond delay="600"/>
                                          </p:stCondLst>
                                        </p:cTn>
                                        <p:tgtEl>
                                          <p:spTgt spid="16387">
                                            <p:txEl>
                                              <p:pRg st="7" end="7"/>
                                            </p:txEl>
                                          </p:spTgt>
                                        </p:tgtEl>
                                        <p:attrNameLst>
                                          <p:attrName>ppt_x</p:attrName>
                                        </p:attrNameLst>
                                      </p:cBhvr>
                                    </p:anim>
                                  </p:childTnLst>
                                </p:cTn>
                              </p:par>
                            </p:childTnLst>
                          </p:cTn>
                        </p:par>
                      </p:childTnLst>
                    </p:cTn>
                  </p:par>
                  <p:par>
                    <p:cTn id="63" fill="hold">
                      <p:stCondLst>
                        <p:cond delay="indefinite"/>
                      </p:stCondLst>
                      <p:childTnLst>
                        <p:par>
                          <p:cTn id="64" fill="hold">
                            <p:stCondLst>
                              <p:cond delay="0"/>
                            </p:stCondLst>
                            <p:childTnLst>
                              <p:par>
                                <p:cTn id="65" presetID="34" presetClass="entr" presetSubtype="0" fill="hold" grpId="0" nodeType="clickEffect">
                                  <p:stCondLst>
                                    <p:cond delay="0"/>
                                  </p:stCondLst>
                                  <p:childTnLst>
                                    <p:set>
                                      <p:cBhvr>
                                        <p:cTn id="66" dur="1" fill="hold">
                                          <p:stCondLst>
                                            <p:cond delay="0"/>
                                          </p:stCondLst>
                                        </p:cTn>
                                        <p:tgtEl>
                                          <p:spTgt spid="16387">
                                            <p:txEl>
                                              <p:pRg st="8" end="8"/>
                                            </p:txEl>
                                          </p:spTgt>
                                        </p:tgtEl>
                                        <p:attrNameLst>
                                          <p:attrName>style.visibility</p:attrName>
                                        </p:attrNameLst>
                                      </p:cBhvr>
                                      <p:to>
                                        <p:strVal val="visible"/>
                                      </p:to>
                                    </p:set>
                                    <p:anim from="(-#ppt_w/2)" to="(#ppt_x)" calcmode="lin" valueType="num">
                                      <p:cBhvr>
                                        <p:cTn id="67" dur="600" fill="hold">
                                          <p:stCondLst>
                                            <p:cond delay="0"/>
                                          </p:stCondLst>
                                        </p:cTn>
                                        <p:tgtEl>
                                          <p:spTgt spid="16387">
                                            <p:txEl>
                                              <p:pRg st="8" end="8"/>
                                            </p:txEl>
                                          </p:spTgt>
                                        </p:tgtEl>
                                        <p:attrNameLst>
                                          <p:attrName>ppt_x</p:attrName>
                                        </p:attrNameLst>
                                      </p:cBhvr>
                                    </p:anim>
                                    <p:anim from="0" to="-1.0" calcmode="lin" valueType="num">
                                      <p:cBhvr>
                                        <p:cTn id="68" dur="200" decel="50000" autoRev="1" fill="hold">
                                          <p:stCondLst>
                                            <p:cond delay="600"/>
                                          </p:stCondLst>
                                        </p:cTn>
                                        <p:tgtEl>
                                          <p:spTgt spid="16387">
                                            <p:txEl>
                                              <p:pRg st="8" end="8"/>
                                            </p:txEl>
                                          </p:spTgt>
                                        </p:tgtEl>
                                        <p:attrNameLst>
                                          <p:attrName>xshear</p:attrName>
                                        </p:attrNameLst>
                                      </p:cBhvr>
                                    </p:anim>
                                    <p:animScale>
                                      <p:cBhvr>
                                        <p:cTn id="69" dur="200" decel="100000" autoRev="1" fill="hold">
                                          <p:stCondLst>
                                            <p:cond delay="600"/>
                                          </p:stCondLst>
                                        </p:cTn>
                                        <p:tgtEl>
                                          <p:spTgt spid="16387">
                                            <p:txEl>
                                              <p:pRg st="8" end="8"/>
                                            </p:txEl>
                                          </p:spTgt>
                                        </p:tgtEl>
                                      </p:cBhvr>
                                      <p:from x="100000" y="100000"/>
                                      <p:to x="80000" y="100000"/>
                                    </p:animScale>
                                    <p:anim by="(#ppt_h/3+#ppt_w*0.1)" calcmode="lin" valueType="num">
                                      <p:cBhvr additive="sum">
                                        <p:cTn id="70" dur="200" decel="100000" autoRev="1" fill="hold">
                                          <p:stCondLst>
                                            <p:cond delay="600"/>
                                          </p:stCondLst>
                                        </p:cTn>
                                        <p:tgtEl>
                                          <p:spTgt spid="16387">
                                            <p:txEl>
                                              <p:pRg st="8" end="8"/>
                                            </p:txEl>
                                          </p:spTgt>
                                        </p:tgtEl>
                                        <p:attrNameLst>
                                          <p:attrName>ppt_x</p:attrName>
                                        </p:attrNameLst>
                                      </p:cBhvr>
                                    </p:anim>
                                  </p:childTnLst>
                                </p:cTn>
                              </p:par>
                            </p:childTnLst>
                          </p:cTn>
                        </p:par>
                      </p:childTnLst>
                    </p:cTn>
                  </p:par>
                  <p:par>
                    <p:cTn id="71" fill="hold">
                      <p:stCondLst>
                        <p:cond delay="indefinite"/>
                      </p:stCondLst>
                      <p:childTnLst>
                        <p:par>
                          <p:cTn id="72" fill="hold">
                            <p:stCondLst>
                              <p:cond delay="0"/>
                            </p:stCondLst>
                            <p:childTnLst>
                              <p:par>
                                <p:cTn id="73" presetID="34" presetClass="entr" presetSubtype="0" fill="hold" grpId="0" nodeType="clickEffect">
                                  <p:stCondLst>
                                    <p:cond delay="0"/>
                                  </p:stCondLst>
                                  <p:childTnLst>
                                    <p:set>
                                      <p:cBhvr>
                                        <p:cTn id="74" dur="1" fill="hold">
                                          <p:stCondLst>
                                            <p:cond delay="0"/>
                                          </p:stCondLst>
                                        </p:cTn>
                                        <p:tgtEl>
                                          <p:spTgt spid="16387">
                                            <p:txEl>
                                              <p:pRg st="9" end="9"/>
                                            </p:txEl>
                                          </p:spTgt>
                                        </p:tgtEl>
                                        <p:attrNameLst>
                                          <p:attrName>style.visibility</p:attrName>
                                        </p:attrNameLst>
                                      </p:cBhvr>
                                      <p:to>
                                        <p:strVal val="visible"/>
                                      </p:to>
                                    </p:set>
                                    <p:anim from="(-#ppt_w/2)" to="(#ppt_x)" calcmode="lin" valueType="num">
                                      <p:cBhvr>
                                        <p:cTn id="75" dur="600" fill="hold">
                                          <p:stCondLst>
                                            <p:cond delay="0"/>
                                          </p:stCondLst>
                                        </p:cTn>
                                        <p:tgtEl>
                                          <p:spTgt spid="16387">
                                            <p:txEl>
                                              <p:pRg st="9" end="9"/>
                                            </p:txEl>
                                          </p:spTgt>
                                        </p:tgtEl>
                                        <p:attrNameLst>
                                          <p:attrName>ppt_x</p:attrName>
                                        </p:attrNameLst>
                                      </p:cBhvr>
                                    </p:anim>
                                    <p:anim from="0" to="-1.0" calcmode="lin" valueType="num">
                                      <p:cBhvr>
                                        <p:cTn id="76" dur="200" decel="50000" autoRev="1" fill="hold">
                                          <p:stCondLst>
                                            <p:cond delay="600"/>
                                          </p:stCondLst>
                                        </p:cTn>
                                        <p:tgtEl>
                                          <p:spTgt spid="16387">
                                            <p:txEl>
                                              <p:pRg st="9" end="9"/>
                                            </p:txEl>
                                          </p:spTgt>
                                        </p:tgtEl>
                                        <p:attrNameLst>
                                          <p:attrName>xshear</p:attrName>
                                        </p:attrNameLst>
                                      </p:cBhvr>
                                    </p:anim>
                                    <p:animScale>
                                      <p:cBhvr>
                                        <p:cTn id="77" dur="200" decel="100000" autoRev="1" fill="hold">
                                          <p:stCondLst>
                                            <p:cond delay="600"/>
                                          </p:stCondLst>
                                        </p:cTn>
                                        <p:tgtEl>
                                          <p:spTgt spid="16387">
                                            <p:txEl>
                                              <p:pRg st="9" end="9"/>
                                            </p:txEl>
                                          </p:spTgt>
                                        </p:tgtEl>
                                      </p:cBhvr>
                                      <p:from x="100000" y="100000"/>
                                      <p:to x="80000" y="100000"/>
                                    </p:animScale>
                                    <p:anim by="(#ppt_h/3+#ppt_w*0.1)" calcmode="lin" valueType="num">
                                      <p:cBhvr additive="sum">
                                        <p:cTn id="78" dur="200" decel="100000" autoRev="1" fill="hold">
                                          <p:stCondLst>
                                            <p:cond delay="600"/>
                                          </p:stCondLst>
                                        </p:cTn>
                                        <p:tgtEl>
                                          <p:spTgt spid="16387">
                                            <p:txEl>
                                              <p:pRg st="9" end="9"/>
                                            </p:txEl>
                                          </p:spTgt>
                                        </p:tgtEl>
                                        <p:attrNameLst>
                                          <p:attrName>ppt_x</p:attrName>
                                        </p:attrNameLst>
                                      </p:cBhvr>
                                    </p:anim>
                                  </p:childTnLst>
                                </p:cTn>
                              </p:par>
                            </p:childTnLst>
                          </p:cTn>
                        </p:par>
                      </p:childTnLst>
                    </p:cTn>
                  </p:par>
                  <p:par>
                    <p:cTn id="79" fill="hold">
                      <p:stCondLst>
                        <p:cond delay="indefinite"/>
                      </p:stCondLst>
                      <p:childTnLst>
                        <p:par>
                          <p:cTn id="80" fill="hold">
                            <p:stCondLst>
                              <p:cond delay="0"/>
                            </p:stCondLst>
                            <p:childTnLst>
                              <p:par>
                                <p:cTn id="81" presetID="34" presetClass="entr" presetSubtype="0" fill="hold" grpId="0" nodeType="clickEffect">
                                  <p:stCondLst>
                                    <p:cond delay="0"/>
                                  </p:stCondLst>
                                  <p:childTnLst>
                                    <p:set>
                                      <p:cBhvr>
                                        <p:cTn id="82" dur="1" fill="hold">
                                          <p:stCondLst>
                                            <p:cond delay="0"/>
                                          </p:stCondLst>
                                        </p:cTn>
                                        <p:tgtEl>
                                          <p:spTgt spid="16387">
                                            <p:txEl>
                                              <p:pRg st="10" end="10"/>
                                            </p:txEl>
                                          </p:spTgt>
                                        </p:tgtEl>
                                        <p:attrNameLst>
                                          <p:attrName>style.visibility</p:attrName>
                                        </p:attrNameLst>
                                      </p:cBhvr>
                                      <p:to>
                                        <p:strVal val="visible"/>
                                      </p:to>
                                    </p:set>
                                    <p:anim from="(-#ppt_w/2)" to="(#ppt_x)" calcmode="lin" valueType="num">
                                      <p:cBhvr>
                                        <p:cTn id="83" dur="600" fill="hold">
                                          <p:stCondLst>
                                            <p:cond delay="0"/>
                                          </p:stCondLst>
                                        </p:cTn>
                                        <p:tgtEl>
                                          <p:spTgt spid="16387">
                                            <p:txEl>
                                              <p:pRg st="10" end="10"/>
                                            </p:txEl>
                                          </p:spTgt>
                                        </p:tgtEl>
                                        <p:attrNameLst>
                                          <p:attrName>ppt_x</p:attrName>
                                        </p:attrNameLst>
                                      </p:cBhvr>
                                    </p:anim>
                                    <p:anim from="0" to="-1.0" calcmode="lin" valueType="num">
                                      <p:cBhvr>
                                        <p:cTn id="84" dur="200" decel="50000" autoRev="1" fill="hold">
                                          <p:stCondLst>
                                            <p:cond delay="600"/>
                                          </p:stCondLst>
                                        </p:cTn>
                                        <p:tgtEl>
                                          <p:spTgt spid="16387">
                                            <p:txEl>
                                              <p:pRg st="10" end="10"/>
                                            </p:txEl>
                                          </p:spTgt>
                                        </p:tgtEl>
                                        <p:attrNameLst>
                                          <p:attrName>xshear</p:attrName>
                                        </p:attrNameLst>
                                      </p:cBhvr>
                                    </p:anim>
                                    <p:animScale>
                                      <p:cBhvr>
                                        <p:cTn id="85" dur="200" decel="100000" autoRev="1" fill="hold">
                                          <p:stCondLst>
                                            <p:cond delay="600"/>
                                          </p:stCondLst>
                                        </p:cTn>
                                        <p:tgtEl>
                                          <p:spTgt spid="16387">
                                            <p:txEl>
                                              <p:pRg st="10" end="10"/>
                                            </p:txEl>
                                          </p:spTgt>
                                        </p:tgtEl>
                                      </p:cBhvr>
                                      <p:from x="100000" y="100000"/>
                                      <p:to x="80000" y="100000"/>
                                    </p:animScale>
                                    <p:anim by="(#ppt_h/3+#ppt_w*0.1)" calcmode="lin" valueType="num">
                                      <p:cBhvr additive="sum">
                                        <p:cTn id="86" dur="200" decel="100000" autoRev="1" fill="hold">
                                          <p:stCondLst>
                                            <p:cond delay="600"/>
                                          </p:stCondLst>
                                        </p:cTn>
                                        <p:tgtEl>
                                          <p:spTgt spid="16387">
                                            <p:txEl>
                                              <p:pRg st="10" end="10"/>
                                            </p:txEl>
                                          </p:spTgt>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8" grpId="0" animBg="1"/>
      <p:bldP spid="16386" grpId="0"/>
      <p:bldP spid="16387"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US" sz="2800"/>
              <a:t>CONTOH DISTRIBUSI PROBABILITAS</a:t>
            </a:r>
          </a:p>
        </p:txBody>
      </p:sp>
      <p:sp>
        <p:nvSpPr>
          <p:cNvPr id="17411" name="Rectangle 3"/>
          <p:cNvSpPr>
            <a:spLocks noGrp="1" noChangeArrowheads="1"/>
          </p:cNvSpPr>
          <p:nvPr>
            <p:ph idx="1"/>
          </p:nvPr>
        </p:nvSpPr>
        <p:spPr/>
        <p:txBody>
          <a:bodyPr/>
          <a:lstStyle/>
          <a:p>
            <a:pPr marL="609600" indent="-609600">
              <a:lnSpc>
                <a:spcPct val="90000"/>
              </a:lnSpc>
            </a:pPr>
            <a:r>
              <a:rPr lang="en-US" sz="2400"/>
              <a:t>TABRAKAN MOBIL</a:t>
            </a:r>
          </a:p>
          <a:p>
            <a:pPr marL="609600" indent="-609600">
              <a:lnSpc>
                <a:spcPct val="90000"/>
              </a:lnSpc>
              <a:buFontTx/>
              <a:buNone/>
            </a:pPr>
            <a:r>
              <a:rPr lang="en-US" sz="2400"/>
              <a:t>KERUGIAN :</a:t>
            </a:r>
          </a:p>
          <a:p>
            <a:pPr marL="609600" indent="-609600">
              <a:lnSpc>
                <a:spcPct val="90000"/>
              </a:lnSpc>
              <a:buFontTx/>
              <a:buAutoNum type="arabicPeriod"/>
            </a:pPr>
            <a:r>
              <a:rPr lang="en-US" sz="2400"/>
              <a:t>TOTAL KERUGIAN HARTA LANGSUNG</a:t>
            </a:r>
          </a:p>
          <a:p>
            <a:pPr marL="609600" indent="-609600">
              <a:lnSpc>
                <a:spcPct val="90000"/>
              </a:lnSpc>
              <a:buFontTx/>
              <a:buAutoNum type="arabicPeriod"/>
            </a:pPr>
            <a:r>
              <a:rPr lang="en-US" sz="2400"/>
              <a:t>BANYAKNYA TABRAKAN PER TAHUN</a:t>
            </a:r>
          </a:p>
          <a:p>
            <a:pPr marL="609600" indent="-609600">
              <a:lnSpc>
                <a:spcPct val="90000"/>
              </a:lnSpc>
              <a:buFontTx/>
              <a:buAutoNum type="arabicPeriod"/>
            </a:pPr>
            <a:r>
              <a:rPr lang="en-US" sz="2400"/>
              <a:t>TOTAL KERUGIAN HARTA PER TABRAKAN</a:t>
            </a:r>
          </a:p>
          <a:p>
            <a:pPr marL="609600" indent="-609600">
              <a:lnSpc>
                <a:spcPct val="90000"/>
              </a:lnSpc>
              <a:buFontTx/>
              <a:buAutoNum type="arabicPeriod"/>
            </a:pPr>
            <a:endParaRPr lang="en-US" sz="2400"/>
          </a:p>
          <a:p>
            <a:pPr marL="609600" indent="-609600">
              <a:lnSpc>
                <a:spcPct val="90000"/>
              </a:lnSpc>
              <a:buFontTx/>
              <a:buNone/>
            </a:pPr>
            <a:r>
              <a:rPr lang="en-US" sz="2400"/>
              <a:t>MAKA DISTRIBUSI PROBABILITASNYA UNTUK BERBAGAI KOMBINASI :</a:t>
            </a:r>
          </a:p>
          <a:p>
            <a:pPr marL="609600" indent="-609600">
              <a:lnSpc>
                <a:spcPct val="90000"/>
              </a:lnSpc>
              <a:buFontTx/>
              <a:buAutoNum type="arabicPeriod"/>
            </a:pPr>
            <a:r>
              <a:rPr lang="en-US" sz="2400"/>
              <a:t>JENIS KERUGIAN</a:t>
            </a:r>
          </a:p>
          <a:p>
            <a:pPr marL="609600" indent="-609600">
              <a:lnSpc>
                <a:spcPct val="90000"/>
              </a:lnSpc>
              <a:buFontTx/>
              <a:buAutoNum type="arabicPeriod"/>
            </a:pPr>
            <a:r>
              <a:rPr lang="en-US" sz="2400"/>
              <a:t>UNIT-UNIT YANG MENGALAMI EXPOSURE</a:t>
            </a:r>
          </a:p>
          <a:p>
            <a:pPr marL="609600" indent="-609600">
              <a:lnSpc>
                <a:spcPct val="90000"/>
              </a:lnSpc>
              <a:buFontTx/>
              <a:buAutoNum type="arabicPeriod"/>
            </a:pPr>
            <a:r>
              <a:rPr lang="en-US" sz="2400"/>
              <a:t>PENYEBAB KERUGIAN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withEffect">
                                  <p:stCondLst>
                                    <p:cond delay="0"/>
                                  </p:stCondLst>
                                  <p:childTnLst>
                                    <p:set>
                                      <p:cBhvr>
                                        <p:cTn id="6" dur="1" fill="hold">
                                          <p:stCondLst>
                                            <p:cond delay="0"/>
                                          </p:stCondLst>
                                        </p:cTn>
                                        <p:tgtEl>
                                          <p:spTgt spid="17410"/>
                                        </p:tgtEl>
                                        <p:attrNameLst>
                                          <p:attrName>style.visibility</p:attrName>
                                        </p:attrNameLst>
                                      </p:cBhvr>
                                      <p:to>
                                        <p:strVal val="visible"/>
                                      </p:to>
                                    </p:set>
                                    <p:animEffect transition="in" filter="wipe(down)">
                                      <p:cBhvr>
                                        <p:cTn id="7" dur="580">
                                          <p:stCondLst>
                                            <p:cond delay="0"/>
                                          </p:stCondLst>
                                        </p:cTn>
                                        <p:tgtEl>
                                          <p:spTgt spid="17410"/>
                                        </p:tgtEl>
                                      </p:cBhvr>
                                    </p:animEffect>
                                    <p:anim calcmode="lin" valueType="num">
                                      <p:cBhvr>
                                        <p:cTn id="8" dur="1822" tmFilter="0,0; 0.14,0.36; 0.43,0.73; 0.71,0.91; 1.0,1.0">
                                          <p:stCondLst>
                                            <p:cond delay="0"/>
                                          </p:stCondLst>
                                        </p:cTn>
                                        <p:tgtEl>
                                          <p:spTgt spid="17410"/>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7410"/>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7410"/>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7410"/>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7410"/>
                                        </p:tgtEl>
                                        <p:attrNameLst>
                                          <p:attrName>ppt_y</p:attrName>
                                        </p:attrNameLst>
                                      </p:cBhvr>
                                      <p:tavLst>
                                        <p:tav tm="0" fmla="#ppt_y-sin(pi*$)/81">
                                          <p:val>
                                            <p:fltVal val="0"/>
                                          </p:val>
                                        </p:tav>
                                        <p:tav tm="100000">
                                          <p:val>
                                            <p:fltVal val="1"/>
                                          </p:val>
                                        </p:tav>
                                      </p:tavLst>
                                    </p:anim>
                                    <p:animScale>
                                      <p:cBhvr>
                                        <p:cTn id="13" dur="26">
                                          <p:stCondLst>
                                            <p:cond delay="650"/>
                                          </p:stCondLst>
                                        </p:cTn>
                                        <p:tgtEl>
                                          <p:spTgt spid="17410"/>
                                        </p:tgtEl>
                                      </p:cBhvr>
                                      <p:to x="100000" y="60000"/>
                                    </p:animScale>
                                    <p:animScale>
                                      <p:cBhvr>
                                        <p:cTn id="14" dur="166" decel="50000">
                                          <p:stCondLst>
                                            <p:cond delay="676"/>
                                          </p:stCondLst>
                                        </p:cTn>
                                        <p:tgtEl>
                                          <p:spTgt spid="17410"/>
                                        </p:tgtEl>
                                      </p:cBhvr>
                                      <p:to x="100000" y="100000"/>
                                    </p:animScale>
                                    <p:animScale>
                                      <p:cBhvr>
                                        <p:cTn id="15" dur="26">
                                          <p:stCondLst>
                                            <p:cond delay="1312"/>
                                          </p:stCondLst>
                                        </p:cTn>
                                        <p:tgtEl>
                                          <p:spTgt spid="17410"/>
                                        </p:tgtEl>
                                      </p:cBhvr>
                                      <p:to x="100000" y="80000"/>
                                    </p:animScale>
                                    <p:animScale>
                                      <p:cBhvr>
                                        <p:cTn id="16" dur="166" decel="50000">
                                          <p:stCondLst>
                                            <p:cond delay="1338"/>
                                          </p:stCondLst>
                                        </p:cTn>
                                        <p:tgtEl>
                                          <p:spTgt spid="17410"/>
                                        </p:tgtEl>
                                      </p:cBhvr>
                                      <p:to x="100000" y="100000"/>
                                    </p:animScale>
                                    <p:animScale>
                                      <p:cBhvr>
                                        <p:cTn id="17" dur="26">
                                          <p:stCondLst>
                                            <p:cond delay="1642"/>
                                          </p:stCondLst>
                                        </p:cTn>
                                        <p:tgtEl>
                                          <p:spTgt spid="17410"/>
                                        </p:tgtEl>
                                      </p:cBhvr>
                                      <p:to x="100000" y="90000"/>
                                    </p:animScale>
                                    <p:animScale>
                                      <p:cBhvr>
                                        <p:cTn id="18" dur="166" decel="50000">
                                          <p:stCondLst>
                                            <p:cond delay="1668"/>
                                          </p:stCondLst>
                                        </p:cTn>
                                        <p:tgtEl>
                                          <p:spTgt spid="17410"/>
                                        </p:tgtEl>
                                      </p:cBhvr>
                                      <p:to x="100000" y="100000"/>
                                    </p:animScale>
                                    <p:animScale>
                                      <p:cBhvr>
                                        <p:cTn id="19" dur="26">
                                          <p:stCondLst>
                                            <p:cond delay="1808"/>
                                          </p:stCondLst>
                                        </p:cTn>
                                        <p:tgtEl>
                                          <p:spTgt spid="17410"/>
                                        </p:tgtEl>
                                      </p:cBhvr>
                                      <p:to x="100000" y="95000"/>
                                    </p:animScale>
                                    <p:animScale>
                                      <p:cBhvr>
                                        <p:cTn id="20" dur="166" decel="50000">
                                          <p:stCondLst>
                                            <p:cond delay="1834"/>
                                          </p:stCondLst>
                                        </p:cTn>
                                        <p:tgtEl>
                                          <p:spTgt spid="17410"/>
                                        </p:tgtEl>
                                      </p:cBhvr>
                                      <p:to x="100000" y="100000"/>
                                    </p:animScale>
                                  </p:childTnLst>
                                </p:cTn>
                              </p:par>
                              <p:par>
                                <p:cTn id="21" presetID="2" presetClass="entr" presetSubtype="4" fill="hold" grpId="0" nodeType="withEffect">
                                  <p:stCondLst>
                                    <p:cond delay="0"/>
                                  </p:stCondLst>
                                  <p:childTnLst>
                                    <p:set>
                                      <p:cBhvr>
                                        <p:cTn id="22" dur="1" fill="hold">
                                          <p:stCondLst>
                                            <p:cond delay="0"/>
                                          </p:stCondLst>
                                        </p:cTn>
                                        <p:tgtEl>
                                          <p:spTgt spid="17411">
                                            <p:txEl>
                                              <p:pRg st="0" end="0"/>
                                            </p:txEl>
                                          </p:spTgt>
                                        </p:tgtEl>
                                        <p:attrNameLst>
                                          <p:attrName>style.visibility</p:attrName>
                                        </p:attrNameLst>
                                      </p:cBhvr>
                                      <p:to>
                                        <p:strVal val="visible"/>
                                      </p:to>
                                    </p:set>
                                    <p:anim calcmode="lin" valueType="num">
                                      <p:cBhvr additive="base">
                                        <p:cTn id="23" dur="500" fill="hold"/>
                                        <p:tgtEl>
                                          <p:spTgt spid="17411">
                                            <p:txEl>
                                              <p:pRg st="0" end="0"/>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17411">
                                            <p:txEl>
                                              <p:pRg st="0" end="0"/>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7411">
                                            <p:txEl>
                                              <p:pRg st="1" end="1"/>
                                            </p:txEl>
                                          </p:spTgt>
                                        </p:tgtEl>
                                        <p:attrNameLst>
                                          <p:attrName>style.visibility</p:attrName>
                                        </p:attrNameLst>
                                      </p:cBhvr>
                                      <p:to>
                                        <p:strVal val="visible"/>
                                      </p:to>
                                    </p:set>
                                    <p:anim calcmode="lin" valueType="num">
                                      <p:cBhvr additive="base">
                                        <p:cTn id="27" dur="500" fill="hold"/>
                                        <p:tgtEl>
                                          <p:spTgt spid="17411">
                                            <p:txEl>
                                              <p:pRg st="1" end="1"/>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17411">
                                            <p:txEl>
                                              <p:pRg st="1" end="1"/>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7411">
                                            <p:txEl>
                                              <p:pRg st="2" end="2"/>
                                            </p:txEl>
                                          </p:spTgt>
                                        </p:tgtEl>
                                        <p:attrNameLst>
                                          <p:attrName>style.visibility</p:attrName>
                                        </p:attrNameLst>
                                      </p:cBhvr>
                                      <p:to>
                                        <p:strVal val="visible"/>
                                      </p:to>
                                    </p:set>
                                    <p:anim calcmode="lin" valueType="num">
                                      <p:cBhvr additive="base">
                                        <p:cTn id="31" dur="500" fill="hold"/>
                                        <p:tgtEl>
                                          <p:spTgt spid="17411">
                                            <p:txEl>
                                              <p:pRg st="2" end="2"/>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7411">
                                            <p:txEl>
                                              <p:pRg st="2" end="2"/>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7411">
                                            <p:txEl>
                                              <p:pRg st="3" end="3"/>
                                            </p:txEl>
                                          </p:spTgt>
                                        </p:tgtEl>
                                        <p:attrNameLst>
                                          <p:attrName>style.visibility</p:attrName>
                                        </p:attrNameLst>
                                      </p:cBhvr>
                                      <p:to>
                                        <p:strVal val="visible"/>
                                      </p:to>
                                    </p:set>
                                    <p:anim calcmode="lin" valueType="num">
                                      <p:cBhvr additive="base">
                                        <p:cTn id="35" dur="500" fill="hold"/>
                                        <p:tgtEl>
                                          <p:spTgt spid="17411">
                                            <p:txEl>
                                              <p:pRg st="3" end="3"/>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17411">
                                            <p:txEl>
                                              <p:pRg st="3" end="3"/>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7411">
                                            <p:txEl>
                                              <p:pRg st="4" end="4"/>
                                            </p:txEl>
                                          </p:spTgt>
                                        </p:tgtEl>
                                        <p:attrNameLst>
                                          <p:attrName>style.visibility</p:attrName>
                                        </p:attrNameLst>
                                      </p:cBhvr>
                                      <p:to>
                                        <p:strVal val="visible"/>
                                      </p:to>
                                    </p:set>
                                    <p:anim calcmode="lin" valueType="num">
                                      <p:cBhvr additive="base">
                                        <p:cTn id="39" dur="500" fill="hold"/>
                                        <p:tgtEl>
                                          <p:spTgt spid="17411">
                                            <p:txEl>
                                              <p:pRg st="4" end="4"/>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17411">
                                            <p:txEl>
                                              <p:pRg st="4" end="4"/>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17411">
                                            <p:txEl>
                                              <p:pRg st="6" end="6"/>
                                            </p:txEl>
                                          </p:spTgt>
                                        </p:tgtEl>
                                        <p:attrNameLst>
                                          <p:attrName>style.visibility</p:attrName>
                                        </p:attrNameLst>
                                      </p:cBhvr>
                                      <p:to>
                                        <p:strVal val="visible"/>
                                      </p:to>
                                    </p:set>
                                    <p:anim calcmode="lin" valueType="num">
                                      <p:cBhvr additive="base">
                                        <p:cTn id="43" dur="500" fill="hold"/>
                                        <p:tgtEl>
                                          <p:spTgt spid="17411">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17411">
                                            <p:txEl>
                                              <p:pRg st="6" end="6"/>
                                            </p:txEl>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17411">
                                            <p:txEl>
                                              <p:pRg st="7" end="7"/>
                                            </p:txEl>
                                          </p:spTgt>
                                        </p:tgtEl>
                                        <p:attrNameLst>
                                          <p:attrName>style.visibility</p:attrName>
                                        </p:attrNameLst>
                                      </p:cBhvr>
                                      <p:to>
                                        <p:strVal val="visible"/>
                                      </p:to>
                                    </p:set>
                                    <p:anim calcmode="lin" valueType="num">
                                      <p:cBhvr additive="base">
                                        <p:cTn id="47" dur="500" fill="hold"/>
                                        <p:tgtEl>
                                          <p:spTgt spid="17411">
                                            <p:txEl>
                                              <p:pRg st="7" end="7"/>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17411">
                                            <p:txEl>
                                              <p:pRg st="7" end="7"/>
                                            </p:txEl>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17411">
                                            <p:txEl>
                                              <p:pRg st="8" end="8"/>
                                            </p:txEl>
                                          </p:spTgt>
                                        </p:tgtEl>
                                        <p:attrNameLst>
                                          <p:attrName>style.visibility</p:attrName>
                                        </p:attrNameLst>
                                      </p:cBhvr>
                                      <p:to>
                                        <p:strVal val="visible"/>
                                      </p:to>
                                    </p:set>
                                    <p:anim calcmode="lin" valueType="num">
                                      <p:cBhvr additive="base">
                                        <p:cTn id="51" dur="500" fill="hold"/>
                                        <p:tgtEl>
                                          <p:spTgt spid="17411">
                                            <p:txEl>
                                              <p:pRg st="8" end="8"/>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17411">
                                            <p:txEl>
                                              <p:pRg st="8" end="8"/>
                                            </p:txEl>
                                          </p:spTgt>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17411">
                                            <p:txEl>
                                              <p:pRg st="9" end="9"/>
                                            </p:txEl>
                                          </p:spTgt>
                                        </p:tgtEl>
                                        <p:attrNameLst>
                                          <p:attrName>style.visibility</p:attrName>
                                        </p:attrNameLst>
                                      </p:cBhvr>
                                      <p:to>
                                        <p:strVal val="visible"/>
                                      </p:to>
                                    </p:set>
                                    <p:anim calcmode="lin" valueType="num">
                                      <p:cBhvr additive="base">
                                        <p:cTn id="55" dur="500" fill="hold"/>
                                        <p:tgtEl>
                                          <p:spTgt spid="17411">
                                            <p:txEl>
                                              <p:pRg st="9" end="9"/>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17411">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0" grpId="0"/>
      <p:bldP spid="17411"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40" name="Rectangle 8"/>
          <p:cNvSpPr>
            <a:spLocks noChangeArrowheads="1"/>
          </p:cNvSpPr>
          <p:nvPr/>
        </p:nvSpPr>
        <p:spPr bwMode="auto">
          <a:xfrm>
            <a:off x="0" y="0"/>
            <a:ext cx="9144000" cy="6858000"/>
          </a:xfrm>
          <a:prstGeom prst="rect">
            <a:avLst/>
          </a:prstGeom>
          <a:gradFill rotWithShape="1">
            <a:gsLst>
              <a:gs pos="0">
                <a:schemeClr val="tx1"/>
              </a:gs>
              <a:gs pos="50000">
                <a:schemeClr val="bg1"/>
              </a:gs>
              <a:gs pos="100000">
                <a:schemeClr val="tx1"/>
              </a:gs>
            </a:gsLst>
            <a:lin ang="5400000" scaled="1"/>
          </a:gradFill>
          <a:ln w="9525">
            <a:solidFill>
              <a:schemeClr val="tx1"/>
            </a:solidFill>
            <a:miter lim="800000"/>
            <a:headEnd/>
            <a:tailEnd/>
          </a:ln>
          <a:effectLst/>
        </p:spPr>
        <p:txBody>
          <a:bodyPr wrap="none" anchor="ctr"/>
          <a:lstStyle/>
          <a:p>
            <a:endParaRPr lang="en-US"/>
          </a:p>
        </p:txBody>
      </p:sp>
      <p:sp>
        <p:nvSpPr>
          <p:cNvPr id="18434" name="Rectangle 2"/>
          <p:cNvSpPr>
            <a:spLocks noGrp="1" noChangeArrowheads="1"/>
          </p:cNvSpPr>
          <p:nvPr>
            <p:ph type="title"/>
          </p:nvPr>
        </p:nvSpPr>
        <p:spPr/>
        <p:txBody>
          <a:bodyPr/>
          <a:lstStyle/>
          <a:p>
            <a:r>
              <a:rPr lang="en-US">
                <a:solidFill>
                  <a:srgbClr val="FF0000"/>
                </a:solidFill>
              </a:rPr>
              <a:t>KONSEP PROBABILITAS</a:t>
            </a:r>
          </a:p>
        </p:txBody>
      </p:sp>
      <p:sp>
        <p:nvSpPr>
          <p:cNvPr id="18435" name="Rectangle 3"/>
          <p:cNvSpPr>
            <a:spLocks noGrp="1" noChangeArrowheads="1"/>
          </p:cNvSpPr>
          <p:nvPr>
            <p:ph idx="1"/>
          </p:nvPr>
        </p:nvSpPr>
        <p:spPr/>
        <p:txBody>
          <a:bodyPr/>
          <a:lstStyle/>
          <a:p>
            <a:pPr>
              <a:lnSpc>
                <a:spcPct val="80000"/>
              </a:lnSpc>
            </a:pPr>
            <a:r>
              <a:rPr lang="en-US" sz="2400">
                <a:solidFill>
                  <a:srgbClr val="FF0000"/>
                </a:solidFill>
              </a:rPr>
              <a:t>SAMPLE SPACE (LINGKUP KEJADIAN)</a:t>
            </a:r>
          </a:p>
          <a:p>
            <a:pPr>
              <a:lnSpc>
                <a:spcPct val="80000"/>
              </a:lnSpc>
            </a:pPr>
            <a:r>
              <a:rPr lang="en-US" sz="2400">
                <a:solidFill>
                  <a:srgbClr val="FF0000"/>
                </a:solidFill>
              </a:rPr>
              <a:t>EVENT (SUATU KEJADIAN/PERISTIWA)</a:t>
            </a:r>
          </a:p>
          <a:p>
            <a:pPr>
              <a:lnSpc>
                <a:spcPct val="80000"/>
              </a:lnSpc>
              <a:buFontTx/>
              <a:buNone/>
            </a:pPr>
            <a:endParaRPr lang="en-US" sz="2400">
              <a:solidFill>
                <a:srgbClr val="FF0000"/>
              </a:solidFill>
            </a:endParaRPr>
          </a:p>
          <a:p>
            <a:pPr>
              <a:lnSpc>
                <a:spcPct val="80000"/>
              </a:lnSpc>
              <a:buFontTx/>
              <a:buNone/>
            </a:pPr>
            <a:r>
              <a:rPr lang="en-US" sz="2400">
                <a:solidFill>
                  <a:srgbClr val="FF0000"/>
                </a:solidFill>
              </a:rPr>
              <a:t>	P(E) =</a:t>
            </a:r>
          </a:p>
          <a:p>
            <a:pPr>
              <a:lnSpc>
                <a:spcPct val="80000"/>
              </a:lnSpc>
              <a:buFontTx/>
              <a:buNone/>
            </a:pPr>
            <a:endParaRPr lang="en-US" sz="2400">
              <a:solidFill>
                <a:srgbClr val="FF0000"/>
              </a:solidFill>
            </a:endParaRPr>
          </a:p>
          <a:p>
            <a:pPr>
              <a:lnSpc>
                <a:spcPct val="80000"/>
              </a:lnSpc>
              <a:buFontTx/>
              <a:buNone/>
            </a:pPr>
            <a:r>
              <a:rPr lang="en-US" sz="2400">
                <a:solidFill>
                  <a:srgbClr val="FF0000"/>
                </a:solidFill>
              </a:rPr>
              <a:t>	S : SET PERISTIWA YANG DIAMATI</a:t>
            </a:r>
          </a:p>
          <a:p>
            <a:pPr>
              <a:lnSpc>
                <a:spcPct val="80000"/>
              </a:lnSpc>
              <a:buFontTx/>
              <a:buNone/>
            </a:pPr>
            <a:r>
              <a:rPr lang="en-US" sz="2400">
                <a:solidFill>
                  <a:srgbClr val="FF0000"/>
                </a:solidFill>
              </a:rPr>
              <a:t>	E : SUBSET</a:t>
            </a:r>
          </a:p>
          <a:p>
            <a:pPr>
              <a:lnSpc>
                <a:spcPct val="80000"/>
              </a:lnSpc>
              <a:buFontTx/>
              <a:buNone/>
            </a:pPr>
            <a:r>
              <a:rPr lang="en-US" sz="2400">
                <a:solidFill>
                  <a:srgbClr val="FF0000"/>
                </a:solidFill>
              </a:rPr>
              <a:t>	APABILA KITA MENGASUMSIKAN BAHWA SELURUH KEJADIAN DALAM  S MEMPUNYAI TINGKAT KEMUNGKINAN KEJADIAN YANG SAMA, MAKA :</a:t>
            </a:r>
          </a:p>
          <a:p>
            <a:pPr>
              <a:lnSpc>
                <a:spcPct val="80000"/>
              </a:lnSpc>
              <a:buFontTx/>
              <a:buNone/>
            </a:pPr>
            <a:endParaRPr lang="en-US" sz="2400">
              <a:solidFill>
                <a:srgbClr val="FF0000"/>
              </a:solidFill>
            </a:endParaRPr>
          </a:p>
          <a:p>
            <a:pPr>
              <a:lnSpc>
                <a:spcPct val="80000"/>
              </a:lnSpc>
              <a:buFontTx/>
              <a:buNone/>
            </a:pPr>
            <a:r>
              <a:rPr lang="en-US" sz="2400">
                <a:solidFill>
                  <a:srgbClr val="FF0000"/>
                </a:solidFill>
              </a:rPr>
              <a:t>	P(E) = </a:t>
            </a:r>
          </a:p>
        </p:txBody>
      </p:sp>
      <p:sp>
        <p:nvSpPr>
          <p:cNvPr id="18436" name="Text Box 4"/>
          <p:cNvSpPr txBox="1">
            <a:spLocks noChangeArrowheads="1"/>
          </p:cNvSpPr>
          <p:nvPr/>
        </p:nvSpPr>
        <p:spPr bwMode="auto">
          <a:xfrm>
            <a:off x="2209800" y="2438400"/>
            <a:ext cx="1219200" cy="854075"/>
          </a:xfrm>
          <a:prstGeom prst="rect">
            <a:avLst/>
          </a:prstGeom>
          <a:noFill/>
          <a:ln w="9525">
            <a:noFill/>
            <a:miter lim="800000"/>
            <a:headEnd/>
            <a:tailEnd/>
          </a:ln>
          <a:effectLst/>
        </p:spPr>
        <p:txBody>
          <a:bodyPr>
            <a:spAutoFit/>
          </a:bodyPr>
          <a:lstStyle/>
          <a:p>
            <a:pPr>
              <a:spcBef>
                <a:spcPct val="50000"/>
              </a:spcBef>
            </a:pPr>
            <a:r>
              <a:rPr lang="en-US" sz="2000" b="1"/>
              <a:t>W(E)</a:t>
            </a:r>
          </a:p>
          <a:p>
            <a:pPr>
              <a:spcBef>
                <a:spcPct val="50000"/>
              </a:spcBef>
            </a:pPr>
            <a:r>
              <a:rPr lang="en-US" sz="2000" b="1"/>
              <a:t>W(S)</a:t>
            </a:r>
          </a:p>
        </p:txBody>
      </p:sp>
      <p:sp>
        <p:nvSpPr>
          <p:cNvPr id="18437" name="Line 5"/>
          <p:cNvSpPr>
            <a:spLocks noChangeShapeType="1"/>
          </p:cNvSpPr>
          <p:nvPr/>
        </p:nvSpPr>
        <p:spPr bwMode="auto">
          <a:xfrm>
            <a:off x="2209800" y="2895600"/>
            <a:ext cx="762000" cy="0"/>
          </a:xfrm>
          <a:prstGeom prst="line">
            <a:avLst/>
          </a:prstGeom>
          <a:noFill/>
          <a:ln w="9525">
            <a:solidFill>
              <a:schemeClr val="tx1"/>
            </a:solidFill>
            <a:round/>
            <a:headEnd/>
            <a:tailEnd/>
          </a:ln>
          <a:effectLst/>
        </p:spPr>
        <p:txBody>
          <a:bodyPr/>
          <a:lstStyle/>
          <a:p>
            <a:endParaRPr lang="en-US"/>
          </a:p>
        </p:txBody>
      </p:sp>
      <p:sp>
        <p:nvSpPr>
          <p:cNvPr id="18438" name="Text Box 6"/>
          <p:cNvSpPr txBox="1">
            <a:spLocks noChangeArrowheads="1"/>
          </p:cNvSpPr>
          <p:nvPr/>
        </p:nvSpPr>
        <p:spPr bwMode="auto">
          <a:xfrm>
            <a:off x="1981200" y="5181600"/>
            <a:ext cx="1219200" cy="854075"/>
          </a:xfrm>
          <a:prstGeom prst="rect">
            <a:avLst/>
          </a:prstGeom>
          <a:noFill/>
          <a:ln w="9525">
            <a:noFill/>
            <a:miter lim="800000"/>
            <a:headEnd/>
            <a:tailEnd/>
          </a:ln>
          <a:effectLst/>
        </p:spPr>
        <p:txBody>
          <a:bodyPr>
            <a:spAutoFit/>
          </a:bodyPr>
          <a:lstStyle/>
          <a:p>
            <a:pPr>
              <a:spcBef>
                <a:spcPct val="50000"/>
              </a:spcBef>
            </a:pPr>
            <a:r>
              <a:rPr lang="en-US" sz="2000" b="1"/>
              <a:t>E</a:t>
            </a:r>
          </a:p>
          <a:p>
            <a:pPr>
              <a:spcBef>
                <a:spcPct val="50000"/>
              </a:spcBef>
            </a:pPr>
            <a:r>
              <a:rPr lang="en-US" sz="2000" b="1"/>
              <a:t>S</a:t>
            </a:r>
          </a:p>
        </p:txBody>
      </p:sp>
      <p:sp>
        <p:nvSpPr>
          <p:cNvPr id="18439" name="Line 7"/>
          <p:cNvSpPr>
            <a:spLocks noChangeShapeType="1"/>
          </p:cNvSpPr>
          <p:nvPr/>
        </p:nvSpPr>
        <p:spPr bwMode="auto">
          <a:xfrm>
            <a:off x="1828800" y="5638800"/>
            <a:ext cx="533400" cy="0"/>
          </a:xfrm>
          <a:prstGeom prst="line">
            <a:avLst/>
          </a:prstGeom>
          <a:noFill/>
          <a:ln w="9525">
            <a:solidFill>
              <a:schemeClr val="tx1"/>
            </a:solidFill>
            <a:round/>
            <a:headEnd/>
            <a:tailEnd/>
          </a:ln>
          <a:effectLst/>
        </p:spPr>
        <p:txBody>
          <a:bodyP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18440"/>
                                        </p:tgtEl>
                                        <p:attrNameLst>
                                          <p:attrName>style.visibility</p:attrName>
                                        </p:attrNameLst>
                                      </p:cBhvr>
                                      <p:to>
                                        <p:strVal val="visible"/>
                                      </p:to>
                                    </p:set>
                                    <p:anim calcmode="lin" valueType="num">
                                      <p:cBhvr>
                                        <p:cTn id="7" dur="2000" fill="hold"/>
                                        <p:tgtEl>
                                          <p:spTgt spid="18440"/>
                                        </p:tgtEl>
                                        <p:attrNameLst>
                                          <p:attrName>ppt_w</p:attrName>
                                        </p:attrNameLst>
                                      </p:cBhvr>
                                      <p:tavLst>
                                        <p:tav tm="0">
                                          <p:val>
                                            <p:fltVal val="0"/>
                                          </p:val>
                                        </p:tav>
                                        <p:tav tm="100000">
                                          <p:val>
                                            <p:strVal val="#ppt_w"/>
                                          </p:val>
                                        </p:tav>
                                      </p:tavLst>
                                    </p:anim>
                                    <p:anim calcmode="lin" valueType="num">
                                      <p:cBhvr>
                                        <p:cTn id="8" dur="2000" fill="hold"/>
                                        <p:tgtEl>
                                          <p:spTgt spid="18440"/>
                                        </p:tgtEl>
                                        <p:attrNameLst>
                                          <p:attrName>ppt_h</p:attrName>
                                        </p:attrNameLst>
                                      </p:cBhvr>
                                      <p:tavLst>
                                        <p:tav tm="0">
                                          <p:val>
                                            <p:fltVal val="0"/>
                                          </p:val>
                                        </p:tav>
                                        <p:tav tm="100000">
                                          <p:val>
                                            <p:strVal val="#ppt_h"/>
                                          </p:val>
                                        </p:tav>
                                      </p:tavLst>
                                    </p:anim>
                                    <p:anim calcmode="lin" valueType="num">
                                      <p:cBhvr>
                                        <p:cTn id="9" dur="2000" fill="hold"/>
                                        <p:tgtEl>
                                          <p:spTgt spid="18440"/>
                                        </p:tgtEl>
                                        <p:attrNameLst>
                                          <p:attrName>style.rotation</p:attrName>
                                        </p:attrNameLst>
                                      </p:cBhvr>
                                      <p:tavLst>
                                        <p:tav tm="0">
                                          <p:val>
                                            <p:fltVal val="360"/>
                                          </p:val>
                                        </p:tav>
                                        <p:tav tm="100000">
                                          <p:val>
                                            <p:fltVal val="0"/>
                                          </p:val>
                                        </p:tav>
                                      </p:tavLst>
                                    </p:anim>
                                    <p:animEffect transition="in" filter="fade">
                                      <p:cBhvr>
                                        <p:cTn id="10" dur="2000"/>
                                        <p:tgtEl>
                                          <p:spTgt spid="184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40"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7" name="Rectangle 11"/>
          <p:cNvSpPr>
            <a:spLocks noChangeArrowheads="1"/>
          </p:cNvSpPr>
          <p:nvPr/>
        </p:nvSpPr>
        <p:spPr bwMode="auto">
          <a:xfrm>
            <a:off x="0" y="0"/>
            <a:ext cx="9144000" cy="6858000"/>
          </a:xfrm>
          <a:prstGeom prst="rect">
            <a:avLst/>
          </a:prstGeom>
          <a:gradFill rotWithShape="1">
            <a:gsLst>
              <a:gs pos="0">
                <a:schemeClr val="hlink"/>
              </a:gs>
              <a:gs pos="50000">
                <a:schemeClr val="bg1"/>
              </a:gs>
              <a:gs pos="100000">
                <a:schemeClr val="hlink"/>
              </a:gs>
            </a:gsLst>
            <a:lin ang="5400000" scaled="1"/>
          </a:gradFill>
          <a:ln w="9525">
            <a:solidFill>
              <a:schemeClr val="tx1"/>
            </a:solidFill>
            <a:miter lim="800000"/>
            <a:headEnd/>
            <a:tailEnd/>
          </a:ln>
          <a:effectLst/>
        </p:spPr>
        <p:txBody>
          <a:bodyPr wrap="none" anchor="ctr"/>
          <a:lstStyle/>
          <a:p>
            <a:endParaRPr lang="en-US"/>
          </a:p>
        </p:txBody>
      </p:sp>
      <p:sp>
        <p:nvSpPr>
          <p:cNvPr id="19459" name="Rectangle 3"/>
          <p:cNvSpPr>
            <a:spLocks noGrp="1" noChangeArrowheads="1"/>
          </p:cNvSpPr>
          <p:nvPr>
            <p:ph idx="1"/>
          </p:nvPr>
        </p:nvSpPr>
        <p:spPr>
          <a:xfrm>
            <a:off x="457200" y="609600"/>
            <a:ext cx="8229600" cy="5516563"/>
          </a:xfrm>
        </p:spPr>
        <p:txBody>
          <a:bodyPr/>
          <a:lstStyle/>
          <a:p>
            <a:pPr>
              <a:lnSpc>
                <a:spcPct val="80000"/>
              </a:lnSpc>
            </a:pPr>
            <a:r>
              <a:rPr lang="en-US" sz="1800"/>
              <a:t>BILA TIDAK TERJADINYA TABRAKAN :</a:t>
            </a:r>
          </a:p>
          <a:p>
            <a:pPr>
              <a:lnSpc>
                <a:spcPct val="80000"/>
              </a:lnSpc>
              <a:buFontTx/>
              <a:buNone/>
            </a:pPr>
            <a:endParaRPr lang="en-US" sz="1800"/>
          </a:p>
          <a:p>
            <a:pPr>
              <a:lnSpc>
                <a:spcPct val="80000"/>
              </a:lnSpc>
              <a:buFontTx/>
              <a:buNone/>
            </a:pPr>
            <a:r>
              <a:rPr lang="en-US" sz="1800"/>
              <a:t>q (E) =     </a:t>
            </a:r>
          </a:p>
          <a:p>
            <a:pPr>
              <a:lnSpc>
                <a:spcPct val="80000"/>
              </a:lnSpc>
              <a:buFontTx/>
              <a:buNone/>
            </a:pPr>
            <a:endParaRPr lang="en-US" sz="1800"/>
          </a:p>
          <a:p>
            <a:pPr>
              <a:lnSpc>
                <a:spcPct val="80000"/>
              </a:lnSpc>
              <a:buFontTx/>
              <a:buNone/>
            </a:pPr>
            <a:r>
              <a:rPr lang="en-US" sz="1800"/>
              <a:t>EX. BAHWA SET  S, TERDIRI DARI 10.000 BUAH MOBIL SEDAN MEWAH, 9000 BUAH BERHARGA DIBAWAH Rp. 25.000.000 (KITA BERI BOBOT 1) DAN 1000 BUAH BERHARGA Rp. 25.000.000 ATAU LEBIH (KITA BERI BOBOT 2)</a:t>
            </a:r>
          </a:p>
          <a:p>
            <a:pPr>
              <a:lnSpc>
                <a:spcPct val="80000"/>
              </a:lnSpc>
              <a:buFontTx/>
              <a:buNone/>
            </a:pPr>
            <a:r>
              <a:rPr lang="en-US" sz="1800" b="1" u="sng"/>
              <a:t>PROBABILITAS TERJADINYA TABRAKAN</a:t>
            </a:r>
          </a:p>
          <a:p>
            <a:pPr>
              <a:lnSpc>
                <a:spcPct val="80000"/>
              </a:lnSpc>
              <a:buFontTx/>
              <a:buNone/>
            </a:pPr>
            <a:endParaRPr lang="en-US" sz="1800"/>
          </a:p>
          <a:p>
            <a:pPr>
              <a:lnSpc>
                <a:spcPct val="80000"/>
              </a:lnSpc>
              <a:buFontTx/>
              <a:buNone/>
            </a:pPr>
            <a:r>
              <a:rPr lang="en-US" sz="1800"/>
              <a:t>P(E)	=</a:t>
            </a:r>
          </a:p>
          <a:p>
            <a:pPr>
              <a:lnSpc>
                <a:spcPct val="80000"/>
              </a:lnSpc>
              <a:buFontTx/>
              <a:buNone/>
            </a:pPr>
            <a:endParaRPr lang="en-US" sz="1800"/>
          </a:p>
          <a:p>
            <a:pPr>
              <a:lnSpc>
                <a:spcPct val="80000"/>
              </a:lnSpc>
              <a:buFontTx/>
              <a:buNone/>
            </a:pPr>
            <a:r>
              <a:rPr lang="en-US" sz="1800"/>
              <a:t>		= 		 2 x 1000</a:t>
            </a:r>
          </a:p>
          <a:p>
            <a:pPr>
              <a:lnSpc>
                <a:spcPct val="80000"/>
              </a:lnSpc>
              <a:buFontTx/>
              <a:buNone/>
            </a:pPr>
            <a:r>
              <a:rPr lang="en-US" sz="1800"/>
              <a:t>			(2 x 1000) + (1 x 9000)</a:t>
            </a:r>
          </a:p>
          <a:p>
            <a:pPr>
              <a:lnSpc>
                <a:spcPct val="80000"/>
              </a:lnSpc>
              <a:buFontTx/>
              <a:buNone/>
            </a:pPr>
            <a:endParaRPr lang="en-US" sz="1800"/>
          </a:p>
          <a:p>
            <a:pPr>
              <a:lnSpc>
                <a:spcPct val="80000"/>
              </a:lnSpc>
              <a:buFontTx/>
              <a:buNone/>
            </a:pPr>
            <a:r>
              <a:rPr lang="en-US" sz="1800"/>
              <a:t>		=     2000</a:t>
            </a:r>
          </a:p>
          <a:p>
            <a:pPr>
              <a:lnSpc>
                <a:spcPct val="80000"/>
              </a:lnSpc>
              <a:buFontTx/>
              <a:buNone/>
            </a:pPr>
            <a:r>
              <a:rPr lang="en-US" sz="1800"/>
              <a:t>		     11.000</a:t>
            </a:r>
          </a:p>
          <a:p>
            <a:pPr>
              <a:lnSpc>
                <a:spcPct val="80000"/>
              </a:lnSpc>
              <a:buFontTx/>
              <a:buNone/>
            </a:pPr>
            <a:r>
              <a:rPr lang="en-US" sz="1800"/>
              <a:t>		=   2</a:t>
            </a:r>
          </a:p>
          <a:p>
            <a:pPr>
              <a:lnSpc>
                <a:spcPct val="80000"/>
              </a:lnSpc>
              <a:buFontTx/>
              <a:buNone/>
            </a:pPr>
            <a:r>
              <a:rPr lang="en-US" sz="1800"/>
              <a:t>		    11</a:t>
            </a:r>
          </a:p>
          <a:p>
            <a:pPr>
              <a:lnSpc>
                <a:spcPct val="80000"/>
              </a:lnSpc>
              <a:buFontTx/>
              <a:buNone/>
            </a:pPr>
            <a:endParaRPr lang="en-US" sz="1800"/>
          </a:p>
          <a:p>
            <a:pPr>
              <a:lnSpc>
                <a:spcPct val="80000"/>
              </a:lnSpc>
              <a:buFontTx/>
              <a:buNone/>
            </a:pPr>
            <a:endParaRPr lang="en-US" sz="1800"/>
          </a:p>
        </p:txBody>
      </p:sp>
      <p:sp>
        <p:nvSpPr>
          <p:cNvPr id="19460" name="Text Box 4"/>
          <p:cNvSpPr txBox="1">
            <a:spLocks noChangeArrowheads="1"/>
          </p:cNvSpPr>
          <p:nvPr/>
        </p:nvSpPr>
        <p:spPr bwMode="auto">
          <a:xfrm>
            <a:off x="1981200" y="914400"/>
            <a:ext cx="1219200" cy="854075"/>
          </a:xfrm>
          <a:prstGeom prst="rect">
            <a:avLst/>
          </a:prstGeom>
          <a:noFill/>
          <a:ln w="9525">
            <a:noFill/>
            <a:miter lim="800000"/>
            <a:headEnd/>
            <a:tailEnd/>
          </a:ln>
          <a:effectLst/>
        </p:spPr>
        <p:txBody>
          <a:bodyPr>
            <a:spAutoFit/>
          </a:bodyPr>
          <a:lstStyle/>
          <a:p>
            <a:pPr>
              <a:spcBef>
                <a:spcPct val="50000"/>
              </a:spcBef>
            </a:pPr>
            <a:r>
              <a:rPr lang="en-US" sz="2000" b="1"/>
              <a:t>S - E</a:t>
            </a:r>
          </a:p>
          <a:p>
            <a:pPr>
              <a:spcBef>
                <a:spcPct val="50000"/>
              </a:spcBef>
            </a:pPr>
            <a:r>
              <a:rPr lang="en-US" sz="2000" b="1"/>
              <a:t>   S</a:t>
            </a:r>
          </a:p>
        </p:txBody>
      </p:sp>
      <p:sp>
        <p:nvSpPr>
          <p:cNvPr id="19461" name="Line 5"/>
          <p:cNvSpPr>
            <a:spLocks noChangeShapeType="1"/>
          </p:cNvSpPr>
          <p:nvPr/>
        </p:nvSpPr>
        <p:spPr bwMode="auto">
          <a:xfrm>
            <a:off x="1905000" y="1371600"/>
            <a:ext cx="762000" cy="0"/>
          </a:xfrm>
          <a:prstGeom prst="line">
            <a:avLst/>
          </a:prstGeom>
          <a:noFill/>
          <a:ln w="9525">
            <a:solidFill>
              <a:schemeClr val="tx1"/>
            </a:solidFill>
            <a:round/>
            <a:headEnd/>
            <a:tailEnd/>
          </a:ln>
          <a:effectLst/>
        </p:spPr>
        <p:txBody>
          <a:bodyPr/>
          <a:lstStyle/>
          <a:p>
            <a:endParaRPr lang="en-US"/>
          </a:p>
        </p:txBody>
      </p:sp>
      <p:sp>
        <p:nvSpPr>
          <p:cNvPr id="19462" name="Line 6"/>
          <p:cNvSpPr>
            <a:spLocks noChangeShapeType="1"/>
          </p:cNvSpPr>
          <p:nvPr/>
        </p:nvSpPr>
        <p:spPr bwMode="auto">
          <a:xfrm>
            <a:off x="2286000" y="4010025"/>
            <a:ext cx="2667000" cy="0"/>
          </a:xfrm>
          <a:prstGeom prst="line">
            <a:avLst/>
          </a:prstGeom>
          <a:noFill/>
          <a:ln w="9525">
            <a:solidFill>
              <a:schemeClr val="tx1"/>
            </a:solidFill>
            <a:round/>
            <a:headEnd/>
            <a:tailEnd/>
          </a:ln>
          <a:effectLst/>
        </p:spPr>
        <p:txBody>
          <a:bodyPr/>
          <a:lstStyle/>
          <a:p>
            <a:endParaRPr lang="en-US"/>
          </a:p>
        </p:txBody>
      </p:sp>
      <p:sp>
        <p:nvSpPr>
          <p:cNvPr id="19463" name="Line 7"/>
          <p:cNvSpPr>
            <a:spLocks noChangeShapeType="1"/>
          </p:cNvSpPr>
          <p:nvPr/>
        </p:nvSpPr>
        <p:spPr bwMode="auto">
          <a:xfrm>
            <a:off x="1709738" y="4852988"/>
            <a:ext cx="914400" cy="0"/>
          </a:xfrm>
          <a:prstGeom prst="line">
            <a:avLst/>
          </a:prstGeom>
          <a:noFill/>
          <a:ln w="9525">
            <a:solidFill>
              <a:schemeClr val="tx1"/>
            </a:solidFill>
            <a:round/>
            <a:headEnd/>
            <a:tailEnd/>
          </a:ln>
          <a:effectLst/>
        </p:spPr>
        <p:txBody>
          <a:bodyPr/>
          <a:lstStyle/>
          <a:p>
            <a:endParaRPr lang="en-US"/>
          </a:p>
        </p:txBody>
      </p:sp>
      <p:sp>
        <p:nvSpPr>
          <p:cNvPr id="19464" name="Line 8"/>
          <p:cNvSpPr>
            <a:spLocks noChangeShapeType="1"/>
          </p:cNvSpPr>
          <p:nvPr/>
        </p:nvSpPr>
        <p:spPr bwMode="auto">
          <a:xfrm>
            <a:off x="1600200" y="5410200"/>
            <a:ext cx="533400" cy="0"/>
          </a:xfrm>
          <a:prstGeom prst="line">
            <a:avLst/>
          </a:prstGeom>
          <a:noFill/>
          <a:ln w="9525">
            <a:solidFill>
              <a:schemeClr val="tx1"/>
            </a:solidFill>
            <a:round/>
            <a:headEnd/>
            <a:tailEnd/>
          </a:ln>
          <a:effectLst/>
        </p:spPr>
        <p:txBody>
          <a:bodyPr/>
          <a:lstStyle/>
          <a:p>
            <a:endParaRPr lang="en-US"/>
          </a:p>
        </p:txBody>
      </p:sp>
      <p:sp>
        <p:nvSpPr>
          <p:cNvPr id="19465" name="Text Box 9"/>
          <p:cNvSpPr txBox="1">
            <a:spLocks noChangeArrowheads="1"/>
          </p:cNvSpPr>
          <p:nvPr/>
        </p:nvSpPr>
        <p:spPr bwMode="auto">
          <a:xfrm>
            <a:off x="2133600" y="2879725"/>
            <a:ext cx="1219200" cy="854075"/>
          </a:xfrm>
          <a:prstGeom prst="rect">
            <a:avLst/>
          </a:prstGeom>
          <a:noFill/>
          <a:ln w="9525">
            <a:noFill/>
            <a:miter lim="800000"/>
            <a:headEnd/>
            <a:tailEnd/>
          </a:ln>
          <a:effectLst/>
        </p:spPr>
        <p:txBody>
          <a:bodyPr>
            <a:spAutoFit/>
          </a:bodyPr>
          <a:lstStyle/>
          <a:p>
            <a:pPr>
              <a:spcBef>
                <a:spcPct val="50000"/>
              </a:spcBef>
            </a:pPr>
            <a:r>
              <a:rPr lang="en-US" sz="2000" b="1"/>
              <a:t>W(E)</a:t>
            </a:r>
          </a:p>
          <a:p>
            <a:pPr>
              <a:spcBef>
                <a:spcPct val="50000"/>
              </a:spcBef>
            </a:pPr>
            <a:r>
              <a:rPr lang="en-US" sz="2000" b="1"/>
              <a:t>W(S)</a:t>
            </a:r>
          </a:p>
        </p:txBody>
      </p:sp>
      <p:sp>
        <p:nvSpPr>
          <p:cNvPr id="19466" name="Line 10"/>
          <p:cNvSpPr>
            <a:spLocks noChangeShapeType="1"/>
          </p:cNvSpPr>
          <p:nvPr/>
        </p:nvSpPr>
        <p:spPr bwMode="auto">
          <a:xfrm>
            <a:off x="1981200" y="3276600"/>
            <a:ext cx="990600" cy="0"/>
          </a:xfrm>
          <a:prstGeom prst="line">
            <a:avLst/>
          </a:prstGeom>
          <a:noFill/>
          <a:ln w="9525">
            <a:solidFill>
              <a:schemeClr val="tx1"/>
            </a:solidFill>
            <a:round/>
            <a:headEnd/>
            <a:tailEnd/>
          </a:ln>
          <a:effectLst/>
        </p:spPr>
        <p:txBody>
          <a:bodyP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19467"/>
                                        </p:tgtEl>
                                        <p:attrNameLst>
                                          <p:attrName>style.visibility</p:attrName>
                                        </p:attrNameLst>
                                      </p:cBhvr>
                                      <p:to>
                                        <p:strVal val="visible"/>
                                      </p:to>
                                    </p:set>
                                    <p:anim calcmode="lin" valueType="num">
                                      <p:cBhvr>
                                        <p:cTn id="7" dur="2000" fill="hold"/>
                                        <p:tgtEl>
                                          <p:spTgt spid="19467"/>
                                        </p:tgtEl>
                                        <p:attrNameLst>
                                          <p:attrName>ppt_w</p:attrName>
                                        </p:attrNameLst>
                                      </p:cBhvr>
                                      <p:tavLst>
                                        <p:tav tm="0">
                                          <p:val>
                                            <p:fltVal val="0"/>
                                          </p:val>
                                        </p:tav>
                                        <p:tav tm="100000">
                                          <p:val>
                                            <p:strVal val="#ppt_w"/>
                                          </p:val>
                                        </p:tav>
                                      </p:tavLst>
                                    </p:anim>
                                    <p:anim calcmode="lin" valueType="num">
                                      <p:cBhvr>
                                        <p:cTn id="8" dur="2000" fill="hold"/>
                                        <p:tgtEl>
                                          <p:spTgt spid="19467"/>
                                        </p:tgtEl>
                                        <p:attrNameLst>
                                          <p:attrName>ppt_h</p:attrName>
                                        </p:attrNameLst>
                                      </p:cBhvr>
                                      <p:tavLst>
                                        <p:tav tm="0">
                                          <p:val>
                                            <p:fltVal val="0"/>
                                          </p:val>
                                        </p:tav>
                                        <p:tav tm="100000">
                                          <p:val>
                                            <p:strVal val="#ppt_h"/>
                                          </p:val>
                                        </p:tav>
                                      </p:tavLst>
                                    </p:anim>
                                    <p:anim calcmode="lin" valueType="num">
                                      <p:cBhvr>
                                        <p:cTn id="9" dur="2000" fill="hold"/>
                                        <p:tgtEl>
                                          <p:spTgt spid="19467"/>
                                        </p:tgtEl>
                                        <p:attrNameLst>
                                          <p:attrName>style.rotation</p:attrName>
                                        </p:attrNameLst>
                                      </p:cBhvr>
                                      <p:tavLst>
                                        <p:tav tm="0">
                                          <p:val>
                                            <p:fltVal val="360"/>
                                          </p:val>
                                        </p:tav>
                                        <p:tav tm="100000">
                                          <p:val>
                                            <p:fltVal val="0"/>
                                          </p:val>
                                        </p:tav>
                                      </p:tavLst>
                                    </p:anim>
                                    <p:animEffect transition="in" filter="fade">
                                      <p:cBhvr>
                                        <p:cTn id="10" dur="2000"/>
                                        <p:tgtEl>
                                          <p:spTgt spid="194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67"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0" name="Rectangle 10"/>
          <p:cNvSpPr>
            <a:spLocks noChangeArrowheads="1"/>
          </p:cNvSpPr>
          <p:nvPr/>
        </p:nvSpPr>
        <p:spPr bwMode="auto">
          <a:xfrm>
            <a:off x="0" y="0"/>
            <a:ext cx="9144000" cy="6858000"/>
          </a:xfrm>
          <a:prstGeom prst="rect">
            <a:avLst/>
          </a:prstGeom>
          <a:gradFill rotWithShape="1">
            <a:gsLst>
              <a:gs pos="0">
                <a:srgbClr val="FF0000"/>
              </a:gs>
              <a:gs pos="50000">
                <a:schemeClr val="tx1"/>
              </a:gs>
              <a:gs pos="100000">
                <a:srgbClr val="FF0000"/>
              </a:gs>
            </a:gsLst>
            <a:lin ang="5400000" scaled="1"/>
          </a:gradFill>
          <a:ln w="9525">
            <a:solidFill>
              <a:schemeClr val="tx1"/>
            </a:solidFill>
            <a:miter lim="800000"/>
            <a:headEnd/>
            <a:tailEnd/>
          </a:ln>
          <a:effectLst/>
        </p:spPr>
        <p:txBody>
          <a:bodyPr wrap="none" anchor="ctr"/>
          <a:lstStyle/>
          <a:p>
            <a:endParaRPr lang="en-US"/>
          </a:p>
        </p:txBody>
      </p:sp>
      <p:sp>
        <p:nvSpPr>
          <p:cNvPr id="20484" name="Rectangle 4"/>
          <p:cNvSpPr>
            <a:spLocks noGrp="1" noChangeArrowheads="1"/>
          </p:cNvSpPr>
          <p:nvPr>
            <p:ph idx="1"/>
          </p:nvPr>
        </p:nvSpPr>
        <p:spPr>
          <a:xfrm>
            <a:off x="457200" y="609600"/>
            <a:ext cx="8229600" cy="5440363"/>
          </a:xfrm>
          <a:noFill/>
          <a:ln/>
        </p:spPr>
        <p:txBody>
          <a:bodyPr/>
          <a:lstStyle/>
          <a:p>
            <a:pPr>
              <a:lnSpc>
                <a:spcPct val="80000"/>
              </a:lnSpc>
            </a:pPr>
            <a:r>
              <a:rPr lang="en-US" sz="2800">
                <a:solidFill>
                  <a:schemeClr val="bg1"/>
                </a:solidFill>
              </a:rPr>
              <a:t>BILA SELURUH EVENT MENDAPAT BOBOT YANG SAMA</a:t>
            </a:r>
          </a:p>
          <a:p>
            <a:pPr>
              <a:lnSpc>
                <a:spcPct val="80000"/>
              </a:lnSpc>
              <a:buFontTx/>
              <a:buNone/>
            </a:pPr>
            <a:endParaRPr lang="en-US" sz="2800">
              <a:solidFill>
                <a:schemeClr val="bg1"/>
              </a:solidFill>
            </a:endParaRPr>
          </a:p>
          <a:p>
            <a:pPr>
              <a:lnSpc>
                <a:spcPct val="80000"/>
              </a:lnSpc>
              <a:buFontTx/>
              <a:buNone/>
            </a:pPr>
            <a:r>
              <a:rPr lang="en-US" sz="2800">
                <a:solidFill>
                  <a:schemeClr val="bg1"/>
                </a:solidFill>
              </a:rPr>
              <a:t>P(E)	=</a:t>
            </a:r>
          </a:p>
          <a:p>
            <a:pPr>
              <a:lnSpc>
                <a:spcPct val="80000"/>
              </a:lnSpc>
            </a:pPr>
            <a:endParaRPr lang="en-US" sz="2800">
              <a:solidFill>
                <a:schemeClr val="bg1"/>
              </a:solidFill>
            </a:endParaRPr>
          </a:p>
          <a:p>
            <a:pPr>
              <a:lnSpc>
                <a:spcPct val="80000"/>
              </a:lnSpc>
              <a:buFontTx/>
              <a:buNone/>
            </a:pPr>
            <a:r>
              <a:rPr lang="en-US" sz="2800">
                <a:solidFill>
                  <a:schemeClr val="bg1"/>
                </a:solidFill>
              </a:rPr>
              <a:t>		= 		 1 x 1000</a:t>
            </a:r>
          </a:p>
          <a:p>
            <a:pPr>
              <a:lnSpc>
                <a:spcPct val="80000"/>
              </a:lnSpc>
              <a:buFontTx/>
              <a:buNone/>
            </a:pPr>
            <a:r>
              <a:rPr lang="en-US" sz="2800">
                <a:solidFill>
                  <a:schemeClr val="bg1"/>
                </a:solidFill>
              </a:rPr>
              <a:t>			(1 x 1000) + (1 x 9000)</a:t>
            </a:r>
          </a:p>
          <a:p>
            <a:pPr>
              <a:lnSpc>
                <a:spcPct val="80000"/>
              </a:lnSpc>
            </a:pPr>
            <a:endParaRPr lang="en-US" sz="2800">
              <a:solidFill>
                <a:schemeClr val="bg1"/>
              </a:solidFill>
            </a:endParaRPr>
          </a:p>
          <a:p>
            <a:pPr>
              <a:lnSpc>
                <a:spcPct val="80000"/>
              </a:lnSpc>
              <a:buFontTx/>
              <a:buNone/>
            </a:pPr>
            <a:r>
              <a:rPr lang="en-US" sz="2800">
                <a:solidFill>
                  <a:schemeClr val="bg1"/>
                </a:solidFill>
              </a:rPr>
              <a:t>		=     1000</a:t>
            </a:r>
          </a:p>
          <a:p>
            <a:pPr>
              <a:lnSpc>
                <a:spcPct val="80000"/>
              </a:lnSpc>
              <a:buFontTx/>
              <a:buNone/>
            </a:pPr>
            <a:r>
              <a:rPr lang="en-US" sz="2800">
                <a:solidFill>
                  <a:schemeClr val="bg1"/>
                </a:solidFill>
              </a:rPr>
              <a:t>		     10.000</a:t>
            </a:r>
          </a:p>
          <a:p>
            <a:pPr>
              <a:lnSpc>
                <a:spcPct val="80000"/>
              </a:lnSpc>
              <a:buFontTx/>
              <a:buNone/>
            </a:pPr>
            <a:r>
              <a:rPr lang="en-US" sz="2800">
                <a:solidFill>
                  <a:schemeClr val="bg1"/>
                </a:solidFill>
              </a:rPr>
              <a:t>		=   1</a:t>
            </a:r>
          </a:p>
          <a:p>
            <a:pPr>
              <a:lnSpc>
                <a:spcPct val="80000"/>
              </a:lnSpc>
              <a:buFontTx/>
              <a:buNone/>
            </a:pPr>
            <a:r>
              <a:rPr lang="en-US" sz="2800">
                <a:solidFill>
                  <a:schemeClr val="bg1"/>
                </a:solidFill>
              </a:rPr>
              <a:t>		    10</a:t>
            </a:r>
          </a:p>
          <a:p>
            <a:pPr>
              <a:lnSpc>
                <a:spcPct val="80000"/>
              </a:lnSpc>
            </a:pPr>
            <a:endParaRPr lang="en-US" sz="2800">
              <a:solidFill>
                <a:schemeClr val="bg1"/>
              </a:solidFill>
            </a:endParaRPr>
          </a:p>
          <a:p>
            <a:pPr>
              <a:lnSpc>
                <a:spcPct val="80000"/>
              </a:lnSpc>
              <a:buFontTx/>
              <a:buNone/>
            </a:pPr>
            <a:endParaRPr lang="en-US" sz="2800">
              <a:solidFill>
                <a:schemeClr val="bg1"/>
              </a:solidFill>
            </a:endParaRPr>
          </a:p>
        </p:txBody>
      </p:sp>
      <p:sp>
        <p:nvSpPr>
          <p:cNvPr id="20485" name="Text Box 5"/>
          <p:cNvSpPr txBox="1">
            <a:spLocks noChangeArrowheads="1"/>
          </p:cNvSpPr>
          <p:nvPr/>
        </p:nvSpPr>
        <p:spPr bwMode="auto">
          <a:xfrm>
            <a:off x="2133600" y="1524000"/>
            <a:ext cx="1219200" cy="854075"/>
          </a:xfrm>
          <a:prstGeom prst="rect">
            <a:avLst/>
          </a:prstGeom>
          <a:noFill/>
          <a:ln w="9525">
            <a:noFill/>
            <a:miter lim="800000"/>
            <a:headEnd/>
            <a:tailEnd/>
          </a:ln>
          <a:effectLst/>
        </p:spPr>
        <p:txBody>
          <a:bodyPr>
            <a:spAutoFit/>
          </a:bodyPr>
          <a:lstStyle/>
          <a:p>
            <a:pPr>
              <a:spcBef>
                <a:spcPct val="50000"/>
              </a:spcBef>
            </a:pPr>
            <a:r>
              <a:rPr lang="en-US" sz="2000" b="1">
                <a:solidFill>
                  <a:schemeClr val="bg1"/>
                </a:solidFill>
              </a:rPr>
              <a:t>E</a:t>
            </a:r>
          </a:p>
          <a:p>
            <a:pPr>
              <a:spcBef>
                <a:spcPct val="50000"/>
              </a:spcBef>
            </a:pPr>
            <a:r>
              <a:rPr lang="en-US" sz="2000" b="1">
                <a:solidFill>
                  <a:schemeClr val="bg1"/>
                </a:solidFill>
              </a:rPr>
              <a:t>S</a:t>
            </a:r>
          </a:p>
        </p:txBody>
      </p:sp>
      <p:sp>
        <p:nvSpPr>
          <p:cNvPr id="20486" name="Line 6"/>
          <p:cNvSpPr>
            <a:spLocks noChangeShapeType="1"/>
          </p:cNvSpPr>
          <p:nvPr/>
        </p:nvSpPr>
        <p:spPr bwMode="auto">
          <a:xfrm>
            <a:off x="1981200" y="1905000"/>
            <a:ext cx="609600" cy="0"/>
          </a:xfrm>
          <a:prstGeom prst="line">
            <a:avLst/>
          </a:prstGeom>
          <a:noFill/>
          <a:ln w="9525">
            <a:solidFill>
              <a:schemeClr val="bg1"/>
            </a:solidFill>
            <a:round/>
            <a:headEnd/>
            <a:tailEnd/>
          </a:ln>
          <a:effectLst/>
        </p:spPr>
        <p:txBody>
          <a:bodyPr/>
          <a:lstStyle/>
          <a:p>
            <a:endParaRPr lang="en-US"/>
          </a:p>
        </p:txBody>
      </p:sp>
      <p:sp>
        <p:nvSpPr>
          <p:cNvPr id="20487" name="Line 7"/>
          <p:cNvSpPr>
            <a:spLocks noChangeShapeType="1"/>
          </p:cNvSpPr>
          <p:nvPr/>
        </p:nvSpPr>
        <p:spPr bwMode="auto">
          <a:xfrm>
            <a:off x="2362200" y="3048000"/>
            <a:ext cx="3581400" cy="0"/>
          </a:xfrm>
          <a:prstGeom prst="line">
            <a:avLst/>
          </a:prstGeom>
          <a:noFill/>
          <a:ln w="9525">
            <a:solidFill>
              <a:schemeClr val="tx1"/>
            </a:solidFill>
            <a:round/>
            <a:headEnd/>
            <a:tailEnd/>
          </a:ln>
          <a:effectLst/>
        </p:spPr>
        <p:txBody>
          <a:bodyPr/>
          <a:lstStyle/>
          <a:p>
            <a:endParaRPr lang="en-US"/>
          </a:p>
        </p:txBody>
      </p:sp>
      <p:sp>
        <p:nvSpPr>
          <p:cNvPr id="20488" name="Line 8"/>
          <p:cNvSpPr>
            <a:spLocks noChangeShapeType="1"/>
          </p:cNvSpPr>
          <p:nvPr/>
        </p:nvSpPr>
        <p:spPr bwMode="auto">
          <a:xfrm>
            <a:off x="1905000" y="4343400"/>
            <a:ext cx="1295400" cy="0"/>
          </a:xfrm>
          <a:prstGeom prst="line">
            <a:avLst/>
          </a:prstGeom>
          <a:noFill/>
          <a:ln w="9525">
            <a:solidFill>
              <a:schemeClr val="tx1"/>
            </a:solidFill>
            <a:round/>
            <a:headEnd/>
            <a:tailEnd/>
          </a:ln>
          <a:effectLst/>
        </p:spPr>
        <p:txBody>
          <a:bodyPr/>
          <a:lstStyle/>
          <a:p>
            <a:endParaRPr lang="en-US"/>
          </a:p>
        </p:txBody>
      </p:sp>
      <p:sp>
        <p:nvSpPr>
          <p:cNvPr id="20489" name="Line 9"/>
          <p:cNvSpPr>
            <a:spLocks noChangeShapeType="1"/>
          </p:cNvSpPr>
          <p:nvPr/>
        </p:nvSpPr>
        <p:spPr bwMode="auto">
          <a:xfrm>
            <a:off x="1828800" y="5181600"/>
            <a:ext cx="533400" cy="0"/>
          </a:xfrm>
          <a:prstGeom prst="line">
            <a:avLst/>
          </a:prstGeom>
          <a:noFill/>
          <a:ln w="9525">
            <a:solidFill>
              <a:schemeClr val="tx1"/>
            </a:solidFill>
            <a:round/>
            <a:headEnd/>
            <a:tailEnd/>
          </a:ln>
          <a:effectLst/>
        </p:spPr>
        <p:txBody>
          <a:bodyP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20490"/>
                                        </p:tgtEl>
                                        <p:attrNameLst>
                                          <p:attrName>style.visibility</p:attrName>
                                        </p:attrNameLst>
                                      </p:cBhvr>
                                      <p:to>
                                        <p:strVal val="visible"/>
                                      </p:to>
                                    </p:set>
                                    <p:anim calcmode="lin" valueType="num">
                                      <p:cBhvr>
                                        <p:cTn id="7" dur="2000" fill="hold"/>
                                        <p:tgtEl>
                                          <p:spTgt spid="20490"/>
                                        </p:tgtEl>
                                        <p:attrNameLst>
                                          <p:attrName>ppt_w</p:attrName>
                                        </p:attrNameLst>
                                      </p:cBhvr>
                                      <p:tavLst>
                                        <p:tav tm="0">
                                          <p:val>
                                            <p:fltVal val="0"/>
                                          </p:val>
                                        </p:tav>
                                        <p:tav tm="100000">
                                          <p:val>
                                            <p:strVal val="#ppt_w"/>
                                          </p:val>
                                        </p:tav>
                                      </p:tavLst>
                                    </p:anim>
                                    <p:anim calcmode="lin" valueType="num">
                                      <p:cBhvr>
                                        <p:cTn id="8" dur="2000" fill="hold"/>
                                        <p:tgtEl>
                                          <p:spTgt spid="20490"/>
                                        </p:tgtEl>
                                        <p:attrNameLst>
                                          <p:attrName>ppt_h</p:attrName>
                                        </p:attrNameLst>
                                      </p:cBhvr>
                                      <p:tavLst>
                                        <p:tav tm="0">
                                          <p:val>
                                            <p:fltVal val="0"/>
                                          </p:val>
                                        </p:tav>
                                        <p:tav tm="100000">
                                          <p:val>
                                            <p:strVal val="#ppt_h"/>
                                          </p:val>
                                        </p:tav>
                                      </p:tavLst>
                                    </p:anim>
                                    <p:anim calcmode="lin" valueType="num">
                                      <p:cBhvr>
                                        <p:cTn id="9" dur="2000" fill="hold"/>
                                        <p:tgtEl>
                                          <p:spTgt spid="20490"/>
                                        </p:tgtEl>
                                        <p:attrNameLst>
                                          <p:attrName>style.rotation</p:attrName>
                                        </p:attrNameLst>
                                      </p:cBhvr>
                                      <p:tavLst>
                                        <p:tav tm="0">
                                          <p:val>
                                            <p:fltVal val="360"/>
                                          </p:val>
                                        </p:tav>
                                        <p:tav tm="100000">
                                          <p:val>
                                            <p:fltVal val="0"/>
                                          </p:val>
                                        </p:tav>
                                      </p:tavLst>
                                    </p:anim>
                                    <p:animEffect transition="in" filter="fade">
                                      <p:cBhvr>
                                        <p:cTn id="10" dur="2000"/>
                                        <p:tgtEl>
                                          <p:spTgt spid="204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90"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13" name="Rectangle 9"/>
          <p:cNvSpPr>
            <a:spLocks noChangeArrowheads="1"/>
          </p:cNvSpPr>
          <p:nvPr/>
        </p:nvSpPr>
        <p:spPr bwMode="auto">
          <a:xfrm>
            <a:off x="0" y="0"/>
            <a:ext cx="9144000" cy="6858000"/>
          </a:xfrm>
          <a:prstGeom prst="rect">
            <a:avLst/>
          </a:prstGeom>
          <a:gradFill rotWithShape="1">
            <a:gsLst>
              <a:gs pos="0">
                <a:schemeClr val="bg1"/>
              </a:gs>
              <a:gs pos="50000">
                <a:srgbClr val="FF0000"/>
              </a:gs>
              <a:gs pos="100000">
                <a:schemeClr val="bg1"/>
              </a:gs>
            </a:gsLst>
            <a:lin ang="0" scaled="1"/>
          </a:gradFill>
          <a:ln w="9525">
            <a:solidFill>
              <a:schemeClr val="tx1"/>
            </a:solidFill>
            <a:miter lim="800000"/>
            <a:headEnd/>
            <a:tailEnd/>
          </a:ln>
          <a:effectLst/>
        </p:spPr>
        <p:txBody>
          <a:bodyPr wrap="none" anchor="ctr"/>
          <a:lstStyle/>
          <a:p>
            <a:endParaRPr lang="en-US"/>
          </a:p>
        </p:txBody>
      </p:sp>
      <p:sp>
        <p:nvSpPr>
          <p:cNvPr id="21507" name="Rectangle 3"/>
          <p:cNvSpPr>
            <a:spLocks noGrp="1" noChangeArrowheads="1"/>
          </p:cNvSpPr>
          <p:nvPr>
            <p:ph idx="1"/>
          </p:nvPr>
        </p:nvSpPr>
        <p:spPr>
          <a:xfrm>
            <a:off x="457200" y="685800"/>
            <a:ext cx="8229600" cy="5440363"/>
          </a:xfrm>
        </p:spPr>
        <p:txBody>
          <a:bodyPr/>
          <a:lstStyle/>
          <a:p>
            <a:pPr>
              <a:lnSpc>
                <a:spcPct val="90000"/>
              </a:lnSpc>
              <a:buFontTx/>
              <a:buNone/>
            </a:pPr>
            <a:endParaRPr lang="en-US"/>
          </a:p>
          <a:p>
            <a:pPr>
              <a:lnSpc>
                <a:spcPct val="90000"/>
              </a:lnSpc>
              <a:buFontTx/>
              <a:buNone/>
            </a:pPr>
            <a:r>
              <a:rPr lang="en-US"/>
              <a:t>q(E)	=</a:t>
            </a:r>
          </a:p>
          <a:p>
            <a:pPr>
              <a:lnSpc>
                <a:spcPct val="90000"/>
              </a:lnSpc>
            </a:pPr>
            <a:endParaRPr lang="en-US"/>
          </a:p>
          <a:p>
            <a:pPr>
              <a:lnSpc>
                <a:spcPct val="90000"/>
              </a:lnSpc>
              <a:buFontTx/>
              <a:buNone/>
            </a:pPr>
            <a:r>
              <a:rPr lang="en-US"/>
              <a:t>		= 		 10.000 - 1000</a:t>
            </a:r>
          </a:p>
          <a:p>
            <a:pPr>
              <a:lnSpc>
                <a:spcPct val="90000"/>
              </a:lnSpc>
              <a:buFontTx/>
              <a:buNone/>
            </a:pPr>
            <a:r>
              <a:rPr lang="en-US"/>
              <a:t>					10.000</a:t>
            </a:r>
          </a:p>
          <a:p>
            <a:pPr>
              <a:lnSpc>
                <a:spcPct val="90000"/>
              </a:lnSpc>
            </a:pPr>
            <a:endParaRPr lang="en-US"/>
          </a:p>
          <a:p>
            <a:pPr>
              <a:lnSpc>
                <a:spcPct val="90000"/>
              </a:lnSpc>
              <a:buFontTx/>
              <a:buNone/>
            </a:pPr>
            <a:r>
              <a:rPr lang="en-US"/>
              <a:t>		=     9.000</a:t>
            </a:r>
          </a:p>
          <a:p>
            <a:pPr>
              <a:lnSpc>
                <a:spcPct val="90000"/>
              </a:lnSpc>
              <a:buFontTx/>
              <a:buNone/>
            </a:pPr>
            <a:r>
              <a:rPr lang="en-US"/>
              <a:t>		     10.000</a:t>
            </a:r>
          </a:p>
          <a:p>
            <a:pPr>
              <a:lnSpc>
                <a:spcPct val="90000"/>
              </a:lnSpc>
              <a:buFontTx/>
              <a:buNone/>
            </a:pPr>
            <a:r>
              <a:rPr lang="en-US"/>
              <a:t>		=   9</a:t>
            </a:r>
          </a:p>
          <a:p>
            <a:pPr>
              <a:lnSpc>
                <a:spcPct val="90000"/>
              </a:lnSpc>
              <a:buFontTx/>
              <a:buNone/>
            </a:pPr>
            <a:r>
              <a:rPr lang="en-US"/>
              <a:t>		    10</a:t>
            </a:r>
          </a:p>
          <a:p>
            <a:pPr>
              <a:lnSpc>
                <a:spcPct val="90000"/>
              </a:lnSpc>
            </a:pPr>
            <a:endParaRPr lang="en-US"/>
          </a:p>
          <a:p>
            <a:pPr>
              <a:lnSpc>
                <a:spcPct val="90000"/>
              </a:lnSpc>
              <a:buFontTx/>
              <a:buNone/>
            </a:pPr>
            <a:endParaRPr lang="en-US"/>
          </a:p>
        </p:txBody>
      </p:sp>
      <p:sp>
        <p:nvSpPr>
          <p:cNvPr id="21508" name="Text Box 4"/>
          <p:cNvSpPr txBox="1">
            <a:spLocks noChangeArrowheads="1"/>
          </p:cNvSpPr>
          <p:nvPr/>
        </p:nvSpPr>
        <p:spPr bwMode="auto">
          <a:xfrm>
            <a:off x="1981200" y="1066800"/>
            <a:ext cx="1219200" cy="854075"/>
          </a:xfrm>
          <a:prstGeom prst="rect">
            <a:avLst/>
          </a:prstGeom>
          <a:noFill/>
          <a:ln w="9525">
            <a:noFill/>
            <a:miter lim="800000"/>
            <a:headEnd/>
            <a:tailEnd/>
          </a:ln>
          <a:effectLst/>
        </p:spPr>
        <p:txBody>
          <a:bodyPr>
            <a:spAutoFit/>
          </a:bodyPr>
          <a:lstStyle/>
          <a:p>
            <a:pPr>
              <a:spcBef>
                <a:spcPct val="50000"/>
              </a:spcBef>
            </a:pPr>
            <a:r>
              <a:rPr lang="en-US" sz="2000" b="1"/>
              <a:t>S - E</a:t>
            </a:r>
          </a:p>
          <a:p>
            <a:pPr>
              <a:spcBef>
                <a:spcPct val="50000"/>
              </a:spcBef>
            </a:pPr>
            <a:r>
              <a:rPr lang="en-US" sz="2000" b="1"/>
              <a:t>   S</a:t>
            </a:r>
          </a:p>
        </p:txBody>
      </p:sp>
      <p:sp>
        <p:nvSpPr>
          <p:cNvPr id="21509" name="Line 5"/>
          <p:cNvSpPr>
            <a:spLocks noChangeShapeType="1"/>
          </p:cNvSpPr>
          <p:nvPr/>
        </p:nvSpPr>
        <p:spPr bwMode="auto">
          <a:xfrm>
            <a:off x="1905000" y="1447800"/>
            <a:ext cx="838200" cy="0"/>
          </a:xfrm>
          <a:prstGeom prst="line">
            <a:avLst/>
          </a:prstGeom>
          <a:noFill/>
          <a:ln w="9525">
            <a:solidFill>
              <a:schemeClr val="tx1"/>
            </a:solidFill>
            <a:round/>
            <a:headEnd/>
            <a:tailEnd/>
          </a:ln>
          <a:effectLst/>
        </p:spPr>
        <p:txBody>
          <a:bodyPr/>
          <a:lstStyle/>
          <a:p>
            <a:endParaRPr lang="en-US"/>
          </a:p>
        </p:txBody>
      </p:sp>
      <p:sp>
        <p:nvSpPr>
          <p:cNvPr id="21510" name="Line 6"/>
          <p:cNvSpPr>
            <a:spLocks noChangeShapeType="1"/>
          </p:cNvSpPr>
          <p:nvPr/>
        </p:nvSpPr>
        <p:spPr bwMode="auto">
          <a:xfrm>
            <a:off x="3200400" y="2819400"/>
            <a:ext cx="2971800" cy="0"/>
          </a:xfrm>
          <a:prstGeom prst="line">
            <a:avLst/>
          </a:prstGeom>
          <a:noFill/>
          <a:ln w="9525">
            <a:solidFill>
              <a:schemeClr val="tx1"/>
            </a:solidFill>
            <a:round/>
            <a:headEnd/>
            <a:tailEnd/>
          </a:ln>
          <a:effectLst/>
        </p:spPr>
        <p:txBody>
          <a:bodyPr/>
          <a:lstStyle/>
          <a:p>
            <a:endParaRPr lang="en-US"/>
          </a:p>
        </p:txBody>
      </p:sp>
      <p:sp>
        <p:nvSpPr>
          <p:cNvPr id="21511" name="Line 7"/>
          <p:cNvSpPr>
            <a:spLocks noChangeShapeType="1"/>
          </p:cNvSpPr>
          <p:nvPr/>
        </p:nvSpPr>
        <p:spPr bwMode="auto">
          <a:xfrm>
            <a:off x="1905000" y="4419600"/>
            <a:ext cx="1752600" cy="0"/>
          </a:xfrm>
          <a:prstGeom prst="line">
            <a:avLst/>
          </a:prstGeom>
          <a:noFill/>
          <a:ln w="9525">
            <a:solidFill>
              <a:schemeClr val="tx1"/>
            </a:solidFill>
            <a:round/>
            <a:headEnd/>
            <a:tailEnd/>
          </a:ln>
          <a:effectLst/>
        </p:spPr>
        <p:txBody>
          <a:bodyPr/>
          <a:lstStyle/>
          <a:p>
            <a:endParaRPr lang="en-US"/>
          </a:p>
        </p:txBody>
      </p:sp>
      <p:sp>
        <p:nvSpPr>
          <p:cNvPr id="21512" name="Line 8"/>
          <p:cNvSpPr>
            <a:spLocks noChangeShapeType="1"/>
          </p:cNvSpPr>
          <p:nvPr/>
        </p:nvSpPr>
        <p:spPr bwMode="auto">
          <a:xfrm>
            <a:off x="1828800" y="5486400"/>
            <a:ext cx="685800" cy="0"/>
          </a:xfrm>
          <a:prstGeom prst="line">
            <a:avLst/>
          </a:prstGeom>
          <a:noFill/>
          <a:ln w="9525">
            <a:solidFill>
              <a:schemeClr val="tx1"/>
            </a:solidFill>
            <a:round/>
            <a:headEnd/>
            <a:tailEnd/>
          </a:ln>
          <a:effectLst/>
        </p:spPr>
        <p:txBody>
          <a:bodyP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21513"/>
                                        </p:tgtEl>
                                        <p:attrNameLst>
                                          <p:attrName>style.visibility</p:attrName>
                                        </p:attrNameLst>
                                      </p:cBhvr>
                                      <p:to>
                                        <p:strVal val="visible"/>
                                      </p:to>
                                    </p:set>
                                    <p:anim calcmode="lin" valueType="num">
                                      <p:cBhvr>
                                        <p:cTn id="7" dur="2000" fill="hold"/>
                                        <p:tgtEl>
                                          <p:spTgt spid="21513"/>
                                        </p:tgtEl>
                                        <p:attrNameLst>
                                          <p:attrName>ppt_w</p:attrName>
                                        </p:attrNameLst>
                                      </p:cBhvr>
                                      <p:tavLst>
                                        <p:tav tm="0">
                                          <p:val>
                                            <p:fltVal val="0"/>
                                          </p:val>
                                        </p:tav>
                                        <p:tav tm="100000">
                                          <p:val>
                                            <p:strVal val="#ppt_w"/>
                                          </p:val>
                                        </p:tav>
                                      </p:tavLst>
                                    </p:anim>
                                    <p:anim calcmode="lin" valueType="num">
                                      <p:cBhvr>
                                        <p:cTn id="8" dur="2000" fill="hold"/>
                                        <p:tgtEl>
                                          <p:spTgt spid="21513"/>
                                        </p:tgtEl>
                                        <p:attrNameLst>
                                          <p:attrName>ppt_h</p:attrName>
                                        </p:attrNameLst>
                                      </p:cBhvr>
                                      <p:tavLst>
                                        <p:tav tm="0">
                                          <p:val>
                                            <p:fltVal val="0"/>
                                          </p:val>
                                        </p:tav>
                                        <p:tav tm="100000">
                                          <p:val>
                                            <p:strVal val="#ppt_h"/>
                                          </p:val>
                                        </p:tav>
                                      </p:tavLst>
                                    </p:anim>
                                    <p:anim calcmode="lin" valueType="num">
                                      <p:cBhvr>
                                        <p:cTn id="9" dur="2000" fill="hold"/>
                                        <p:tgtEl>
                                          <p:spTgt spid="21513"/>
                                        </p:tgtEl>
                                        <p:attrNameLst>
                                          <p:attrName>style.rotation</p:attrName>
                                        </p:attrNameLst>
                                      </p:cBhvr>
                                      <p:tavLst>
                                        <p:tav tm="0">
                                          <p:val>
                                            <p:fltVal val="360"/>
                                          </p:val>
                                        </p:tav>
                                        <p:tav tm="100000">
                                          <p:val>
                                            <p:fltVal val="0"/>
                                          </p:val>
                                        </p:tav>
                                      </p:tavLst>
                                    </p:anim>
                                    <p:animEffect transition="in" filter="fade">
                                      <p:cBhvr>
                                        <p:cTn id="10" dur="2000"/>
                                        <p:tgtEl>
                                          <p:spTgt spid="215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1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7" name="Rectangle 5"/>
          <p:cNvSpPr>
            <a:spLocks noChangeArrowheads="1"/>
          </p:cNvSpPr>
          <p:nvPr/>
        </p:nvSpPr>
        <p:spPr bwMode="auto">
          <a:xfrm>
            <a:off x="0" y="0"/>
            <a:ext cx="9144000" cy="6858000"/>
          </a:xfrm>
          <a:prstGeom prst="rect">
            <a:avLst/>
          </a:prstGeom>
          <a:gradFill rotWithShape="1">
            <a:gsLst>
              <a:gs pos="0">
                <a:srgbClr val="FF8200"/>
              </a:gs>
              <a:gs pos="5001">
                <a:srgbClr val="FF0000"/>
              </a:gs>
              <a:gs pos="17501">
                <a:srgbClr val="BA0066"/>
              </a:gs>
              <a:gs pos="35000">
                <a:srgbClr val="66008F"/>
              </a:gs>
              <a:gs pos="50000">
                <a:srgbClr val="000082"/>
              </a:gs>
              <a:gs pos="65000">
                <a:srgbClr val="66008F"/>
              </a:gs>
              <a:gs pos="82500">
                <a:srgbClr val="BA0066"/>
              </a:gs>
              <a:gs pos="95000">
                <a:srgbClr val="FF0000"/>
              </a:gs>
              <a:gs pos="100000">
                <a:srgbClr val="FF8200"/>
              </a:gs>
            </a:gsLst>
            <a:lin ang="2700000" scaled="1"/>
          </a:gradFill>
          <a:ln w="9525">
            <a:solidFill>
              <a:schemeClr val="tx1"/>
            </a:solidFill>
            <a:miter lim="800000"/>
            <a:headEnd/>
            <a:tailEnd/>
          </a:ln>
          <a:effectLst/>
        </p:spPr>
        <p:txBody>
          <a:bodyPr wrap="none" anchor="ctr"/>
          <a:lstStyle/>
          <a:p>
            <a:endParaRPr lang="en-US"/>
          </a:p>
        </p:txBody>
      </p:sp>
      <p:pic>
        <p:nvPicPr>
          <p:cNvPr id="3076" name="Picture 4" descr="j0301252"/>
          <p:cNvPicPr>
            <a:picLocks noChangeAspect="1" noChangeArrowheads="1"/>
          </p:cNvPicPr>
          <p:nvPr/>
        </p:nvPicPr>
        <p:blipFill>
          <a:blip r:embed="rId2"/>
          <a:srcRect/>
          <a:stretch>
            <a:fillRect/>
          </a:stretch>
        </p:blipFill>
        <p:spPr bwMode="auto">
          <a:xfrm>
            <a:off x="3656013" y="39688"/>
            <a:ext cx="4878387" cy="4171950"/>
          </a:xfrm>
          <a:prstGeom prst="rect">
            <a:avLst/>
          </a:prstGeom>
          <a:noFill/>
        </p:spPr>
      </p:pic>
      <p:sp>
        <p:nvSpPr>
          <p:cNvPr id="3075" name="Rectangle 3"/>
          <p:cNvSpPr>
            <a:spLocks noGrp="1" noChangeArrowheads="1"/>
          </p:cNvSpPr>
          <p:nvPr>
            <p:ph idx="1"/>
          </p:nvPr>
        </p:nvSpPr>
        <p:spPr>
          <a:xfrm>
            <a:off x="457200" y="533400"/>
            <a:ext cx="8229600" cy="5592763"/>
          </a:xfrm>
        </p:spPr>
        <p:txBody>
          <a:bodyPr/>
          <a:lstStyle/>
          <a:p>
            <a:pPr marL="533400" indent="-533400">
              <a:lnSpc>
                <a:spcPct val="80000"/>
              </a:lnSpc>
              <a:buFontTx/>
              <a:buNone/>
            </a:pPr>
            <a:r>
              <a:rPr lang="en-US" sz="2400" u="sng">
                <a:solidFill>
                  <a:srgbClr val="FFFF00"/>
                </a:solidFill>
              </a:rPr>
              <a:t>	PENGIDENTIFIKASIAN RESIKO</a:t>
            </a:r>
          </a:p>
          <a:p>
            <a:pPr marL="533400" indent="-533400">
              <a:lnSpc>
                <a:spcPct val="80000"/>
              </a:lnSpc>
              <a:buFontTx/>
              <a:buNone/>
            </a:pPr>
            <a:r>
              <a:rPr lang="en-US" sz="2400">
                <a:solidFill>
                  <a:srgbClr val="FFFF00"/>
                </a:solidFill>
              </a:rPr>
              <a:t>	MERUPAKAN PROSES PENGANALISAAN UNTUK MENEMUKAN SECARA SISTEMATIS DAN SECARA BERKESINAMBUNGAN RESIKO ATAU KERUGIAN POTENSIAL YANG MENANTANG PERUSAHAAN</a:t>
            </a:r>
          </a:p>
          <a:p>
            <a:pPr marL="533400" indent="-533400">
              <a:lnSpc>
                <a:spcPct val="80000"/>
              </a:lnSpc>
              <a:buFontTx/>
              <a:buNone/>
            </a:pPr>
            <a:endParaRPr lang="en-US" sz="2400">
              <a:solidFill>
                <a:srgbClr val="FFFF00"/>
              </a:solidFill>
            </a:endParaRPr>
          </a:p>
          <a:p>
            <a:pPr marL="533400" indent="-533400">
              <a:lnSpc>
                <a:spcPct val="80000"/>
              </a:lnSpc>
              <a:buFontTx/>
              <a:buNone/>
            </a:pPr>
            <a:r>
              <a:rPr lang="en-US" sz="2400">
                <a:solidFill>
                  <a:srgbClr val="FFFF00"/>
                </a:solidFill>
              </a:rPr>
              <a:t>UNTUK ITU DIPERLUKAN ;</a:t>
            </a:r>
          </a:p>
          <a:p>
            <a:pPr marL="533400" indent="-533400">
              <a:lnSpc>
                <a:spcPct val="80000"/>
              </a:lnSpc>
              <a:buFontTx/>
              <a:buAutoNum type="arabicPeriod"/>
            </a:pPr>
            <a:r>
              <a:rPr lang="en-US" sz="2400">
                <a:solidFill>
                  <a:srgbClr val="FFFF00"/>
                </a:solidFill>
              </a:rPr>
              <a:t>SUATU CHECKLIST DARI PADA SEMUA KERUGIAN POTENSIAL YANG MUNGKIN BISA TERJADI PADA UMUMNYA PADA SETIAP PERUSAHAAN</a:t>
            </a:r>
          </a:p>
          <a:p>
            <a:pPr marL="533400" indent="-533400">
              <a:lnSpc>
                <a:spcPct val="80000"/>
              </a:lnSpc>
              <a:buFontTx/>
              <a:buAutoNum type="arabicPeriod"/>
            </a:pPr>
            <a:r>
              <a:rPr lang="en-US" sz="2400">
                <a:solidFill>
                  <a:srgbClr val="FFFF00"/>
                </a:solidFill>
              </a:rPr>
              <a:t>UNTUK MENGGUNAKAN CHECKLIST ITU DIPERLUKAN SUATU PENDEKATAN YANG SISTEMATIS UNTUK MENENTUKAN MANA DARI KERUGIAN POTENSIAL YANG TERCANTUM DALAM CHECKLIST ITU YANG DIHADAPI OLEH PERUSAHAAN YANG SEDANG DIANALISIS.</a:t>
            </a:r>
          </a:p>
        </p:txBody>
      </p:sp>
    </p:spTree>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withEffect">
                                  <p:stCondLst>
                                    <p:cond delay="0"/>
                                  </p:stCondLst>
                                  <p:childTnLst>
                                    <p:set>
                                      <p:cBhvr>
                                        <p:cTn id="6" dur="1" fill="hold">
                                          <p:stCondLst>
                                            <p:cond delay="0"/>
                                          </p:stCondLst>
                                        </p:cTn>
                                        <p:tgtEl>
                                          <p:spTgt spid="3076"/>
                                        </p:tgtEl>
                                        <p:attrNameLst>
                                          <p:attrName>style.visibility</p:attrName>
                                        </p:attrNameLst>
                                      </p:cBhvr>
                                      <p:to>
                                        <p:strVal val="visible"/>
                                      </p:to>
                                    </p:set>
                                    <p:animEffect transition="in" filter="fade">
                                      <p:cBhvr>
                                        <p:cTn id="7" dur="2000"/>
                                        <p:tgtEl>
                                          <p:spTgt spid="3076"/>
                                        </p:tgtEl>
                                      </p:cBhvr>
                                    </p:animEffect>
                                    <p:anim calcmode="lin" valueType="num">
                                      <p:cBhvr>
                                        <p:cTn id="8" dur="2000" fill="hold"/>
                                        <p:tgtEl>
                                          <p:spTgt spid="3076"/>
                                        </p:tgtEl>
                                        <p:attrNameLst>
                                          <p:attrName>style.rotation</p:attrName>
                                        </p:attrNameLst>
                                      </p:cBhvr>
                                      <p:tavLst>
                                        <p:tav tm="0">
                                          <p:val>
                                            <p:fltVal val="720"/>
                                          </p:val>
                                        </p:tav>
                                        <p:tav tm="100000">
                                          <p:val>
                                            <p:fltVal val="0"/>
                                          </p:val>
                                        </p:tav>
                                      </p:tavLst>
                                    </p:anim>
                                    <p:anim calcmode="lin" valueType="num">
                                      <p:cBhvr>
                                        <p:cTn id="9" dur="2000" fill="hold"/>
                                        <p:tgtEl>
                                          <p:spTgt spid="3076"/>
                                        </p:tgtEl>
                                        <p:attrNameLst>
                                          <p:attrName>ppt_h</p:attrName>
                                        </p:attrNameLst>
                                      </p:cBhvr>
                                      <p:tavLst>
                                        <p:tav tm="0">
                                          <p:val>
                                            <p:fltVal val="0"/>
                                          </p:val>
                                        </p:tav>
                                        <p:tav tm="100000">
                                          <p:val>
                                            <p:strVal val="#ppt_h"/>
                                          </p:val>
                                        </p:tav>
                                      </p:tavLst>
                                    </p:anim>
                                    <p:anim calcmode="lin" valueType="num">
                                      <p:cBhvr>
                                        <p:cTn id="10" dur="2000" fill="hold"/>
                                        <p:tgtEl>
                                          <p:spTgt spid="3076"/>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34" presetClass="entr" presetSubtype="0" fill="hold" grpId="0" nodeType="clickEffect">
                                  <p:stCondLst>
                                    <p:cond delay="0"/>
                                  </p:stCondLst>
                                  <p:childTnLst>
                                    <p:set>
                                      <p:cBhvr>
                                        <p:cTn id="14" dur="1" fill="hold">
                                          <p:stCondLst>
                                            <p:cond delay="0"/>
                                          </p:stCondLst>
                                        </p:cTn>
                                        <p:tgtEl>
                                          <p:spTgt spid="3075">
                                            <p:txEl>
                                              <p:pRg st="0" end="0"/>
                                            </p:txEl>
                                          </p:spTgt>
                                        </p:tgtEl>
                                        <p:attrNameLst>
                                          <p:attrName>style.visibility</p:attrName>
                                        </p:attrNameLst>
                                      </p:cBhvr>
                                      <p:to>
                                        <p:strVal val="visible"/>
                                      </p:to>
                                    </p:set>
                                    <p:anim from="(-#ppt_w/2)" to="(#ppt_x)" calcmode="lin" valueType="num">
                                      <p:cBhvr>
                                        <p:cTn id="15" dur="600" fill="hold">
                                          <p:stCondLst>
                                            <p:cond delay="0"/>
                                          </p:stCondLst>
                                        </p:cTn>
                                        <p:tgtEl>
                                          <p:spTgt spid="3075">
                                            <p:txEl>
                                              <p:pRg st="0" end="0"/>
                                            </p:txEl>
                                          </p:spTgt>
                                        </p:tgtEl>
                                        <p:attrNameLst>
                                          <p:attrName>ppt_x</p:attrName>
                                        </p:attrNameLst>
                                      </p:cBhvr>
                                    </p:anim>
                                    <p:anim from="0" to="-1.0" calcmode="lin" valueType="num">
                                      <p:cBhvr>
                                        <p:cTn id="16" dur="200" decel="50000" autoRev="1" fill="hold">
                                          <p:stCondLst>
                                            <p:cond delay="600"/>
                                          </p:stCondLst>
                                        </p:cTn>
                                        <p:tgtEl>
                                          <p:spTgt spid="3075">
                                            <p:txEl>
                                              <p:pRg st="0" end="0"/>
                                            </p:txEl>
                                          </p:spTgt>
                                        </p:tgtEl>
                                        <p:attrNameLst>
                                          <p:attrName>xshear</p:attrName>
                                        </p:attrNameLst>
                                      </p:cBhvr>
                                    </p:anim>
                                    <p:animScale>
                                      <p:cBhvr>
                                        <p:cTn id="17" dur="200" decel="100000" autoRev="1" fill="hold">
                                          <p:stCondLst>
                                            <p:cond delay="600"/>
                                          </p:stCondLst>
                                        </p:cTn>
                                        <p:tgtEl>
                                          <p:spTgt spid="3075">
                                            <p:txEl>
                                              <p:pRg st="0" end="0"/>
                                            </p:txEl>
                                          </p:spTgt>
                                        </p:tgtEl>
                                      </p:cBhvr>
                                      <p:from x="100000" y="100000"/>
                                      <p:to x="80000" y="100000"/>
                                    </p:animScale>
                                    <p:anim by="(#ppt_h/3+#ppt_w*0.1)" calcmode="lin" valueType="num">
                                      <p:cBhvr additive="sum">
                                        <p:cTn id="18" dur="200" decel="100000" autoRev="1" fill="hold">
                                          <p:stCondLst>
                                            <p:cond delay="600"/>
                                          </p:stCondLst>
                                        </p:cTn>
                                        <p:tgtEl>
                                          <p:spTgt spid="3075">
                                            <p:txEl>
                                              <p:pRg st="0" end="0"/>
                                            </p:txEl>
                                          </p:spTgt>
                                        </p:tgtEl>
                                        <p:attrNameLst>
                                          <p:attrName>ppt_x</p:attrName>
                                        </p:attrNameLst>
                                      </p:cBhvr>
                                    </p:anim>
                                  </p:childTnLst>
                                </p:cTn>
                              </p:par>
                            </p:childTnLst>
                          </p:cTn>
                        </p:par>
                      </p:childTnLst>
                    </p:cTn>
                  </p:par>
                  <p:par>
                    <p:cTn id="19" fill="hold">
                      <p:stCondLst>
                        <p:cond delay="indefinite"/>
                      </p:stCondLst>
                      <p:childTnLst>
                        <p:par>
                          <p:cTn id="20" fill="hold">
                            <p:stCondLst>
                              <p:cond delay="0"/>
                            </p:stCondLst>
                            <p:childTnLst>
                              <p:par>
                                <p:cTn id="21" presetID="34" presetClass="entr" presetSubtype="0" fill="hold" grpId="0" nodeType="clickEffect">
                                  <p:stCondLst>
                                    <p:cond delay="0"/>
                                  </p:stCondLst>
                                  <p:childTnLst>
                                    <p:set>
                                      <p:cBhvr>
                                        <p:cTn id="22" dur="1" fill="hold">
                                          <p:stCondLst>
                                            <p:cond delay="0"/>
                                          </p:stCondLst>
                                        </p:cTn>
                                        <p:tgtEl>
                                          <p:spTgt spid="3075">
                                            <p:txEl>
                                              <p:pRg st="1" end="1"/>
                                            </p:txEl>
                                          </p:spTgt>
                                        </p:tgtEl>
                                        <p:attrNameLst>
                                          <p:attrName>style.visibility</p:attrName>
                                        </p:attrNameLst>
                                      </p:cBhvr>
                                      <p:to>
                                        <p:strVal val="visible"/>
                                      </p:to>
                                    </p:set>
                                    <p:anim from="(-#ppt_w/2)" to="(#ppt_x)" calcmode="lin" valueType="num">
                                      <p:cBhvr>
                                        <p:cTn id="23" dur="600" fill="hold">
                                          <p:stCondLst>
                                            <p:cond delay="0"/>
                                          </p:stCondLst>
                                        </p:cTn>
                                        <p:tgtEl>
                                          <p:spTgt spid="3075">
                                            <p:txEl>
                                              <p:pRg st="1" end="1"/>
                                            </p:txEl>
                                          </p:spTgt>
                                        </p:tgtEl>
                                        <p:attrNameLst>
                                          <p:attrName>ppt_x</p:attrName>
                                        </p:attrNameLst>
                                      </p:cBhvr>
                                    </p:anim>
                                    <p:anim from="0" to="-1.0" calcmode="lin" valueType="num">
                                      <p:cBhvr>
                                        <p:cTn id="24" dur="200" decel="50000" autoRev="1" fill="hold">
                                          <p:stCondLst>
                                            <p:cond delay="600"/>
                                          </p:stCondLst>
                                        </p:cTn>
                                        <p:tgtEl>
                                          <p:spTgt spid="3075">
                                            <p:txEl>
                                              <p:pRg st="1" end="1"/>
                                            </p:txEl>
                                          </p:spTgt>
                                        </p:tgtEl>
                                        <p:attrNameLst>
                                          <p:attrName>xshear</p:attrName>
                                        </p:attrNameLst>
                                      </p:cBhvr>
                                    </p:anim>
                                    <p:animScale>
                                      <p:cBhvr>
                                        <p:cTn id="25" dur="200" decel="100000" autoRev="1" fill="hold">
                                          <p:stCondLst>
                                            <p:cond delay="600"/>
                                          </p:stCondLst>
                                        </p:cTn>
                                        <p:tgtEl>
                                          <p:spTgt spid="3075">
                                            <p:txEl>
                                              <p:pRg st="1" end="1"/>
                                            </p:txEl>
                                          </p:spTgt>
                                        </p:tgtEl>
                                      </p:cBhvr>
                                      <p:from x="100000" y="100000"/>
                                      <p:to x="80000" y="100000"/>
                                    </p:animScale>
                                    <p:anim by="(#ppt_h/3+#ppt_w*0.1)" calcmode="lin" valueType="num">
                                      <p:cBhvr additive="sum">
                                        <p:cTn id="26" dur="200" decel="100000" autoRev="1" fill="hold">
                                          <p:stCondLst>
                                            <p:cond delay="600"/>
                                          </p:stCondLst>
                                        </p:cTn>
                                        <p:tgtEl>
                                          <p:spTgt spid="3075">
                                            <p:txEl>
                                              <p:pRg st="1" end="1"/>
                                            </p:txEl>
                                          </p:spTgt>
                                        </p:tgtEl>
                                        <p:attrNameLst>
                                          <p:attrName>ppt_x</p:attrName>
                                        </p:attrNameLst>
                                      </p:cBhvr>
                                    </p:anim>
                                  </p:childTnLst>
                                </p:cTn>
                              </p:par>
                            </p:childTnLst>
                          </p:cTn>
                        </p:par>
                      </p:childTnLst>
                    </p:cTn>
                  </p:par>
                  <p:par>
                    <p:cTn id="27" fill="hold">
                      <p:stCondLst>
                        <p:cond delay="indefinite"/>
                      </p:stCondLst>
                      <p:childTnLst>
                        <p:par>
                          <p:cTn id="28" fill="hold">
                            <p:stCondLst>
                              <p:cond delay="0"/>
                            </p:stCondLst>
                            <p:childTnLst>
                              <p:par>
                                <p:cTn id="29" presetID="34" presetClass="entr" presetSubtype="0" fill="hold" grpId="0" nodeType="clickEffect">
                                  <p:stCondLst>
                                    <p:cond delay="0"/>
                                  </p:stCondLst>
                                  <p:childTnLst>
                                    <p:set>
                                      <p:cBhvr>
                                        <p:cTn id="30" dur="1" fill="hold">
                                          <p:stCondLst>
                                            <p:cond delay="0"/>
                                          </p:stCondLst>
                                        </p:cTn>
                                        <p:tgtEl>
                                          <p:spTgt spid="3075">
                                            <p:txEl>
                                              <p:pRg st="3" end="3"/>
                                            </p:txEl>
                                          </p:spTgt>
                                        </p:tgtEl>
                                        <p:attrNameLst>
                                          <p:attrName>style.visibility</p:attrName>
                                        </p:attrNameLst>
                                      </p:cBhvr>
                                      <p:to>
                                        <p:strVal val="visible"/>
                                      </p:to>
                                    </p:set>
                                    <p:anim from="(-#ppt_w/2)" to="(#ppt_x)" calcmode="lin" valueType="num">
                                      <p:cBhvr>
                                        <p:cTn id="31" dur="600" fill="hold">
                                          <p:stCondLst>
                                            <p:cond delay="0"/>
                                          </p:stCondLst>
                                        </p:cTn>
                                        <p:tgtEl>
                                          <p:spTgt spid="3075">
                                            <p:txEl>
                                              <p:pRg st="3" end="3"/>
                                            </p:txEl>
                                          </p:spTgt>
                                        </p:tgtEl>
                                        <p:attrNameLst>
                                          <p:attrName>ppt_x</p:attrName>
                                        </p:attrNameLst>
                                      </p:cBhvr>
                                    </p:anim>
                                    <p:anim from="0" to="-1.0" calcmode="lin" valueType="num">
                                      <p:cBhvr>
                                        <p:cTn id="32" dur="200" decel="50000" autoRev="1" fill="hold">
                                          <p:stCondLst>
                                            <p:cond delay="600"/>
                                          </p:stCondLst>
                                        </p:cTn>
                                        <p:tgtEl>
                                          <p:spTgt spid="3075">
                                            <p:txEl>
                                              <p:pRg st="3" end="3"/>
                                            </p:txEl>
                                          </p:spTgt>
                                        </p:tgtEl>
                                        <p:attrNameLst>
                                          <p:attrName>xshear</p:attrName>
                                        </p:attrNameLst>
                                      </p:cBhvr>
                                    </p:anim>
                                    <p:animScale>
                                      <p:cBhvr>
                                        <p:cTn id="33" dur="200" decel="100000" autoRev="1" fill="hold">
                                          <p:stCondLst>
                                            <p:cond delay="600"/>
                                          </p:stCondLst>
                                        </p:cTn>
                                        <p:tgtEl>
                                          <p:spTgt spid="3075">
                                            <p:txEl>
                                              <p:pRg st="3" end="3"/>
                                            </p:txEl>
                                          </p:spTgt>
                                        </p:tgtEl>
                                      </p:cBhvr>
                                      <p:from x="100000" y="100000"/>
                                      <p:to x="80000" y="100000"/>
                                    </p:animScale>
                                    <p:anim by="(#ppt_h/3+#ppt_w*0.1)" calcmode="lin" valueType="num">
                                      <p:cBhvr additive="sum">
                                        <p:cTn id="34" dur="200" decel="100000" autoRev="1" fill="hold">
                                          <p:stCondLst>
                                            <p:cond delay="600"/>
                                          </p:stCondLst>
                                        </p:cTn>
                                        <p:tgtEl>
                                          <p:spTgt spid="3075">
                                            <p:txEl>
                                              <p:pRg st="3" end="3"/>
                                            </p:txEl>
                                          </p:spTgt>
                                        </p:tgtEl>
                                        <p:attrNameLst>
                                          <p:attrName>ppt_x</p:attrName>
                                        </p:attrNameLst>
                                      </p:cBhvr>
                                    </p:anim>
                                  </p:childTnLst>
                                </p:cTn>
                              </p:par>
                            </p:childTnLst>
                          </p:cTn>
                        </p:par>
                      </p:childTnLst>
                    </p:cTn>
                  </p:par>
                  <p:par>
                    <p:cTn id="35" fill="hold">
                      <p:stCondLst>
                        <p:cond delay="indefinite"/>
                      </p:stCondLst>
                      <p:childTnLst>
                        <p:par>
                          <p:cTn id="36" fill="hold">
                            <p:stCondLst>
                              <p:cond delay="0"/>
                            </p:stCondLst>
                            <p:childTnLst>
                              <p:par>
                                <p:cTn id="37" presetID="34" presetClass="entr" presetSubtype="0" fill="hold" grpId="0" nodeType="clickEffect">
                                  <p:stCondLst>
                                    <p:cond delay="0"/>
                                  </p:stCondLst>
                                  <p:childTnLst>
                                    <p:set>
                                      <p:cBhvr>
                                        <p:cTn id="38" dur="1" fill="hold">
                                          <p:stCondLst>
                                            <p:cond delay="0"/>
                                          </p:stCondLst>
                                        </p:cTn>
                                        <p:tgtEl>
                                          <p:spTgt spid="3075">
                                            <p:txEl>
                                              <p:pRg st="4" end="4"/>
                                            </p:txEl>
                                          </p:spTgt>
                                        </p:tgtEl>
                                        <p:attrNameLst>
                                          <p:attrName>style.visibility</p:attrName>
                                        </p:attrNameLst>
                                      </p:cBhvr>
                                      <p:to>
                                        <p:strVal val="visible"/>
                                      </p:to>
                                    </p:set>
                                    <p:anim from="(-#ppt_w/2)" to="(#ppt_x)" calcmode="lin" valueType="num">
                                      <p:cBhvr>
                                        <p:cTn id="39" dur="600" fill="hold">
                                          <p:stCondLst>
                                            <p:cond delay="0"/>
                                          </p:stCondLst>
                                        </p:cTn>
                                        <p:tgtEl>
                                          <p:spTgt spid="3075">
                                            <p:txEl>
                                              <p:pRg st="4" end="4"/>
                                            </p:txEl>
                                          </p:spTgt>
                                        </p:tgtEl>
                                        <p:attrNameLst>
                                          <p:attrName>ppt_x</p:attrName>
                                        </p:attrNameLst>
                                      </p:cBhvr>
                                    </p:anim>
                                    <p:anim from="0" to="-1.0" calcmode="lin" valueType="num">
                                      <p:cBhvr>
                                        <p:cTn id="40" dur="200" decel="50000" autoRev="1" fill="hold">
                                          <p:stCondLst>
                                            <p:cond delay="600"/>
                                          </p:stCondLst>
                                        </p:cTn>
                                        <p:tgtEl>
                                          <p:spTgt spid="3075">
                                            <p:txEl>
                                              <p:pRg st="4" end="4"/>
                                            </p:txEl>
                                          </p:spTgt>
                                        </p:tgtEl>
                                        <p:attrNameLst>
                                          <p:attrName>xshear</p:attrName>
                                        </p:attrNameLst>
                                      </p:cBhvr>
                                    </p:anim>
                                    <p:animScale>
                                      <p:cBhvr>
                                        <p:cTn id="41" dur="200" decel="100000" autoRev="1" fill="hold">
                                          <p:stCondLst>
                                            <p:cond delay="600"/>
                                          </p:stCondLst>
                                        </p:cTn>
                                        <p:tgtEl>
                                          <p:spTgt spid="3075">
                                            <p:txEl>
                                              <p:pRg st="4" end="4"/>
                                            </p:txEl>
                                          </p:spTgt>
                                        </p:tgtEl>
                                      </p:cBhvr>
                                      <p:from x="100000" y="100000"/>
                                      <p:to x="80000" y="100000"/>
                                    </p:animScale>
                                    <p:anim by="(#ppt_h/3+#ppt_w*0.1)" calcmode="lin" valueType="num">
                                      <p:cBhvr additive="sum">
                                        <p:cTn id="42" dur="200" decel="100000" autoRev="1" fill="hold">
                                          <p:stCondLst>
                                            <p:cond delay="600"/>
                                          </p:stCondLst>
                                        </p:cTn>
                                        <p:tgtEl>
                                          <p:spTgt spid="3075">
                                            <p:txEl>
                                              <p:pRg st="4" end="4"/>
                                            </p:txEl>
                                          </p:spTgt>
                                        </p:tgtEl>
                                        <p:attrNameLst>
                                          <p:attrName>ppt_x</p:attrName>
                                        </p:attrNameLst>
                                      </p:cBhvr>
                                    </p:anim>
                                  </p:childTnLst>
                                </p:cTn>
                              </p:par>
                            </p:childTnLst>
                          </p:cTn>
                        </p:par>
                      </p:childTnLst>
                    </p:cTn>
                  </p:par>
                  <p:par>
                    <p:cTn id="43" fill="hold">
                      <p:stCondLst>
                        <p:cond delay="indefinite"/>
                      </p:stCondLst>
                      <p:childTnLst>
                        <p:par>
                          <p:cTn id="44" fill="hold">
                            <p:stCondLst>
                              <p:cond delay="0"/>
                            </p:stCondLst>
                            <p:childTnLst>
                              <p:par>
                                <p:cTn id="45" presetID="34" presetClass="entr" presetSubtype="0" fill="hold" grpId="0" nodeType="clickEffect">
                                  <p:stCondLst>
                                    <p:cond delay="0"/>
                                  </p:stCondLst>
                                  <p:childTnLst>
                                    <p:set>
                                      <p:cBhvr>
                                        <p:cTn id="46" dur="1" fill="hold">
                                          <p:stCondLst>
                                            <p:cond delay="0"/>
                                          </p:stCondLst>
                                        </p:cTn>
                                        <p:tgtEl>
                                          <p:spTgt spid="3075">
                                            <p:txEl>
                                              <p:pRg st="5" end="5"/>
                                            </p:txEl>
                                          </p:spTgt>
                                        </p:tgtEl>
                                        <p:attrNameLst>
                                          <p:attrName>style.visibility</p:attrName>
                                        </p:attrNameLst>
                                      </p:cBhvr>
                                      <p:to>
                                        <p:strVal val="visible"/>
                                      </p:to>
                                    </p:set>
                                    <p:anim from="(-#ppt_w/2)" to="(#ppt_x)" calcmode="lin" valueType="num">
                                      <p:cBhvr>
                                        <p:cTn id="47" dur="600" fill="hold">
                                          <p:stCondLst>
                                            <p:cond delay="0"/>
                                          </p:stCondLst>
                                        </p:cTn>
                                        <p:tgtEl>
                                          <p:spTgt spid="3075">
                                            <p:txEl>
                                              <p:pRg st="5" end="5"/>
                                            </p:txEl>
                                          </p:spTgt>
                                        </p:tgtEl>
                                        <p:attrNameLst>
                                          <p:attrName>ppt_x</p:attrName>
                                        </p:attrNameLst>
                                      </p:cBhvr>
                                    </p:anim>
                                    <p:anim from="0" to="-1.0" calcmode="lin" valueType="num">
                                      <p:cBhvr>
                                        <p:cTn id="48" dur="200" decel="50000" autoRev="1" fill="hold">
                                          <p:stCondLst>
                                            <p:cond delay="600"/>
                                          </p:stCondLst>
                                        </p:cTn>
                                        <p:tgtEl>
                                          <p:spTgt spid="3075">
                                            <p:txEl>
                                              <p:pRg st="5" end="5"/>
                                            </p:txEl>
                                          </p:spTgt>
                                        </p:tgtEl>
                                        <p:attrNameLst>
                                          <p:attrName>xshear</p:attrName>
                                        </p:attrNameLst>
                                      </p:cBhvr>
                                    </p:anim>
                                    <p:animScale>
                                      <p:cBhvr>
                                        <p:cTn id="49" dur="200" decel="100000" autoRev="1" fill="hold">
                                          <p:stCondLst>
                                            <p:cond delay="600"/>
                                          </p:stCondLst>
                                        </p:cTn>
                                        <p:tgtEl>
                                          <p:spTgt spid="3075">
                                            <p:txEl>
                                              <p:pRg st="5" end="5"/>
                                            </p:txEl>
                                          </p:spTgt>
                                        </p:tgtEl>
                                      </p:cBhvr>
                                      <p:from x="100000" y="100000"/>
                                      <p:to x="80000" y="100000"/>
                                    </p:animScale>
                                    <p:anim by="(#ppt_h/3+#ppt_w*0.1)" calcmode="lin" valueType="num">
                                      <p:cBhvr additive="sum">
                                        <p:cTn id="50" dur="200" decel="100000" autoRev="1" fill="hold">
                                          <p:stCondLst>
                                            <p:cond delay="600"/>
                                          </p:stCondLst>
                                        </p:cTn>
                                        <p:tgtEl>
                                          <p:spTgt spid="3075">
                                            <p:txEl>
                                              <p:pRg st="5" end="5"/>
                                            </p:txEl>
                                          </p:spTgt>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5"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3"/>
          <p:cNvSpPr>
            <a:spLocks noGrp="1" noChangeArrowheads="1"/>
          </p:cNvSpPr>
          <p:nvPr>
            <p:ph idx="1"/>
          </p:nvPr>
        </p:nvSpPr>
        <p:spPr>
          <a:xfrm>
            <a:off x="457200" y="914400"/>
            <a:ext cx="8229600" cy="5211763"/>
          </a:xfrm>
        </p:spPr>
        <p:txBody>
          <a:bodyPr/>
          <a:lstStyle/>
          <a:p>
            <a:pPr>
              <a:lnSpc>
                <a:spcPct val="90000"/>
              </a:lnSpc>
              <a:buFontTx/>
              <a:buNone/>
            </a:pPr>
            <a:r>
              <a:rPr lang="en-US" dirty="0"/>
              <a:t>DENGAN BOBOT YANG TIDAK SAMA, MAKA PROBABILITAS TERJADINYA TABRAKAN MOBIL SEDAN MEWAH ADALAH 2/11 ATAU PROBABILITAS TIDAK TERJADINYA TABRAKAN ADALAH  9/11.</a:t>
            </a:r>
          </a:p>
          <a:p>
            <a:pPr>
              <a:lnSpc>
                <a:spcPct val="90000"/>
              </a:lnSpc>
              <a:buFontTx/>
              <a:buNone/>
            </a:pPr>
            <a:endParaRPr lang="en-US" dirty="0"/>
          </a:p>
          <a:p>
            <a:pPr>
              <a:lnSpc>
                <a:spcPct val="90000"/>
              </a:lnSpc>
              <a:buFontTx/>
              <a:buNone/>
            </a:pPr>
            <a:r>
              <a:rPr lang="en-US" dirty="0"/>
              <a:t>BILA DENGAN BOBOT YANG SAMA, MAKA PROBABILITAS TERJADINYA TABRAKAN ADALAH 1/10 ATAU PROBABILITAS TIDAK TABRAKAN 9/10</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10" fill="hold" grpId="0" nodeType="withEffect">
                                  <p:stCondLst>
                                    <p:cond delay="0"/>
                                  </p:stCondLst>
                                  <p:childTnLst>
                                    <p:set>
                                      <p:cBhvr>
                                        <p:cTn id="6" dur="1" fill="hold">
                                          <p:stCondLst>
                                            <p:cond delay="0"/>
                                          </p:stCondLst>
                                        </p:cTn>
                                        <p:tgtEl>
                                          <p:spTgt spid="22531">
                                            <p:txEl>
                                              <p:pRg st="0" end="0"/>
                                            </p:txEl>
                                          </p:spTgt>
                                        </p:tgtEl>
                                        <p:attrNameLst>
                                          <p:attrName>style.visibility</p:attrName>
                                        </p:attrNameLst>
                                      </p:cBhvr>
                                      <p:to>
                                        <p:strVal val="visible"/>
                                      </p:to>
                                    </p:set>
                                    <p:anim calcmode="lin" valueType="num">
                                      <p:cBhvr>
                                        <p:cTn id="7" dur="2000" fill="hold"/>
                                        <p:tgtEl>
                                          <p:spTgt spid="22531">
                                            <p:txEl>
                                              <p:pRg st="0" end="0"/>
                                            </p:txEl>
                                          </p:spTgt>
                                        </p:tgtEl>
                                        <p:attrNameLst>
                                          <p:attrName>ppt_w</p:attrName>
                                        </p:attrNameLst>
                                      </p:cBhvr>
                                      <p:tavLst>
                                        <p:tav tm="0" fmla="#ppt_w*sin(2.5*pi*$)">
                                          <p:val>
                                            <p:fltVal val="0"/>
                                          </p:val>
                                        </p:tav>
                                        <p:tav tm="100000">
                                          <p:val>
                                            <p:fltVal val="1"/>
                                          </p:val>
                                        </p:tav>
                                      </p:tavLst>
                                    </p:anim>
                                    <p:anim calcmode="lin" valueType="num">
                                      <p:cBhvr>
                                        <p:cTn id="8" dur="2000" fill="hold"/>
                                        <p:tgtEl>
                                          <p:spTgt spid="22531">
                                            <p:txEl>
                                              <p:pRg st="0" end="0"/>
                                            </p:txEl>
                                          </p:spTgt>
                                        </p:tgtEl>
                                        <p:attrNameLst>
                                          <p:attrName>ppt_h</p:attrName>
                                        </p:attrNameLst>
                                      </p:cBhvr>
                                      <p:tavLst>
                                        <p:tav tm="0">
                                          <p:val>
                                            <p:strVal val="#ppt_h"/>
                                          </p:val>
                                        </p:tav>
                                        <p:tav tm="100000">
                                          <p:val>
                                            <p:strVal val="#ppt_h"/>
                                          </p:val>
                                        </p:tav>
                                      </p:tavLst>
                                    </p:anim>
                                  </p:childTnLst>
                                </p:cTn>
                              </p:par>
                              <p:par>
                                <p:cTn id="9" presetID="19" presetClass="entr" presetSubtype="10" fill="hold" grpId="0" nodeType="withEffect">
                                  <p:stCondLst>
                                    <p:cond delay="0"/>
                                  </p:stCondLst>
                                  <p:childTnLst>
                                    <p:set>
                                      <p:cBhvr>
                                        <p:cTn id="10" dur="1" fill="hold">
                                          <p:stCondLst>
                                            <p:cond delay="0"/>
                                          </p:stCondLst>
                                        </p:cTn>
                                        <p:tgtEl>
                                          <p:spTgt spid="22531">
                                            <p:txEl>
                                              <p:pRg st="2" end="2"/>
                                            </p:txEl>
                                          </p:spTgt>
                                        </p:tgtEl>
                                        <p:attrNameLst>
                                          <p:attrName>style.visibility</p:attrName>
                                        </p:attrNameLst>
                                      </p:cBhvr>
                                      <p:to>
                                        <p:strVal val="visible"/>
                                      </p:to>
                                    </p:set>
                                    <p:anim calcmode="lin" valueType="num">
                                      <p:cBhvr>
                                        <p:cTn id="11" dur="2000" fill="hold"/>
                                        <p:tgtEl>
                                          <p:spTgt spid="22531">
                                            <p:txEl>
                                              <p:pRg st="2" end="2"/>
                                            </p:txEl>
                                          </p:spTgt>
                                        </p:tgtEl>
                                        <p:attrNameLst>
                                          <p:attrName>ppt_w</p:attrName>
                                        </p:attrNameLst>
                                      </p:cBhvr>
                                      <p:tavLst>
                                        <p:tav tm="0" fmla="#ppt_w*sin(2.5*pi*$)">
                                          <p:val>
                                            <p:fltVal val="0"/>
                                          </p:val>
                                        </p:tav>
                                        <p:tav tm="100000">
                                          <p:val>
                                            <p:fltVal val="1"/>
                                          </p:val>
                                        </p:tav>
                                      </p:tavLst>
                                    </p:anim>
                                    <p:anim calcmode="lin" valueType="num">
                                      <p:cBhvr>
                                        <p:cTn id="12" dur="2000" fill="hold"/>
                                        <p:tgtEl>
                                          <p:spTgt spid="22531">
                                            <p:txEl>
                                              <p:pRg st="2" end="2"/>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1"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0" name="Picture 4" descr="j0233018"/>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4099" name="Rectangle 3"/>
          <p:cNvSpPr>
            <a:spLocks noGrp="1" noChangeArrowheads="1"/>
          </p:cNvSpPr>
          <p:nvPr>
            <p:ph idx="1"/>
          </p:nvPr>
        </p:nvSpPr>
        <p:spPr>
          <a:xfrm>
            <a:off x="457200" y="457200"/>
            <a:ext cx="8229600" cy="5668963"/>
          </a:xfrm>
        </p:spPr>
        <p:txBody>
          <a:bodyPr>
            <a:normAutofit lnSpcReduction="10000"/>
          </a:bodyPr>
          <a:lstStyle/>
          <a:p>
            <a:pPr marL="609600" indent="-609600">
              <a:lnSpc>
                <a:spcPct val="80000"/>
              </a:lnSpc>
            </a:pPr>
            <a:r>
              <a:rPr lang="en-US" sz="1800" b="1" u="sng">
                <a:solidFill>
                  <a:srgbClr val="FF0000"/>
                </a:solidFill>
              </a:rPr>
              <a:t>SUMBER CHECKLIST</a:t>
            </a:r>
          </a:p>
          <a:p>
            <a:pPr marL="609600" indent="-609600">
              <a:lnSpc>
                <a:spcPct val="80000"/>
              </a:lnSpc>
              <a:buFontTx/>
              <a:buNone/>
            </a:pPr>
            <a:r>
              <a:rPr lang="en-US" sz="1800" b="1">
                <a:solidFill>
                  <a:srgbClr val="FF0000"/>
                </a:solidFill>
              </a:rPr>
              <a:t>	1. PERUSAHAAN ASURANSI</a:t>
            </a:r>
          </a:p>
          <a:p>
            <a:pPr marL="609600" indent="-609600">
              <a:lnSpc>
                <a:spcPct val="80000"/>
              </a:lnSpc>
              <a:buFontTx/>
              <a:buNone/>
            </a:pPr>
            <a:r>
              <a:rPr lang="en-US" sz="1800" b="1">
                <a:solidFill>
                  <a:srgbClr val="FF0000"/>
                </a:solidFill>
              </a:rPr>
              <a:t>	2. BADAN PENERBIT ASURANSI</a:t>
            </a:r>
          </a:p>
          <a:p>
            <a:pPr marL="609600" indent="-609600">
              <a:lnSpc>
                <a:spcPct val="80000"/>
              </a:lnSpc>
              <a:buFontTx/>
              <a:buNone/>
            </a:pPr>
            <a:r>
              <a:rPr lang="en-US" sz="1800" b="1">
                <a:solidFill>
                  <a:srgbClr val="FF0000"/>
                </a:solidFill>
              </a:rPr>
              <a:t>	3. ASOSIASI MANAJEMEN AMERIKA</a:t>
            </a:r>
          </a:p>
          <a:p>
            <a:pPr marL="609600" indent="-609600">
              <a:lnSpc>
                <a:spcPct val="80000"/>
              </a:lnSpc>
              <a:buFontTx/>
              <a:buNone/>
            </a:pPr>
            <a:r>
              <a:rPr lang="en-US" sz="1800" b="1">
                <a:solidFill>
                  <a:srgbClr val="FF0000"/>
                </a:solidFill>
              </a:rPr>
              <a:t>	4. IKATAN MANAJEMEN RESIKO DAN </a:t>
            </a:r>
          </a:p>
          <a:p>
            <a:pPr marL="609600" indent="-609600">
              <a:lnSpc>
                <a:spcPct val="80000"/>
              </a:lnSpc>
              <a:buFontTx/>
              <a:buNone/>
            </a:pPr>
            <a:r>
              <a:rPr lang="en-US" sz="1800" b="1">
                <a:solidFill>
                  <a:srgbClr val="FF0000"/>
                </a:solidFill>
              </a:rPr>
              <a:t>	    ASURANSI</a:t>
            </a:r>
          </a:p>
          <a:p>
            <a:pPr marL="609600" indent="-609600">
              <a:lnSpc>
                <a:spcPct val="80000"/>
              </a:lnSpc>
              <a:buFontTx/>
              <a:buNone/>
            </a:pPr>
            <a:endParaRPr lang="en-US" sz="1800" b="1">
              <a:solidFill>
                <a:srgbClr val="FF0000"/>
              </a:solidFill>
            </a:endParaRPr>
          </a:p>
          <a:p>
            <a:pPr marL="609600" indent="-609600">
              <a:lnSpc>
                <a:spcPct val="80000"/>
              </a:lnSpc>
              <a:buFontTx/>
              <a:buNone/>
            </a:pPr>
            <a:r>
              <a:rPr lang="en-US" sz="1800" b="1" u="sng">
                <a:solidFill>
                  <a:srgbClr val="FF0000"/>
                </a:solidFill>
              </a:rPr>
              <a:t>KLASIFIKASI KERUGIAN</a:t>
            </a:r>
          </a:p>
          <a:p>
            <a:pPr marL="609600" indent="-609600">
              <a:lnSpc>
                <a:spcPct val="80000"/>
              </a:lnSpc>
              <a:buFontTx/>
              <a:buAutoNum type="alphaUcPeriod"/>
            </a:pPr>
            <a:r>
              <a:rPr lang="en-US" sz="1800" b="1">
                <a:solidFill>
                  <a:srgbClr val="FF0000"/>
                </a:solidFill>
              </a:rPr>
              <a:t>KERUGIAN HAK MILIK (</a:t>
            </a:r>
            <a:r>
              <a:rPr lang="en-US" sz="1800" b="1" i="1">
                <a:solidFill>
                  <a:srgbClr val="FF0000"/>
                </a:solidFill>
              </a:rPr>
              <a:t>PROPERTY LOSSES)</a:t>
            </a:r>
          </a:p>
          <a:p>
            <a:pPr marL="609600" indent="-609600">
              <a:lnSpc>
                <a:spcPct val="80000"/>
              </a:lnSpc>
              <a:buFontTx/>
              <a:buAutoNum type="arabicPeriod"/>
            </a:pPr>
            <a:r>
              <a:rPr lang="en-US" sz="1800" b="1">
                <a:solidFill>
                  <a:srgbClr val="FF0000"/>
                </a:solidFill>
              </a:rPr>
              <a:t>KERUGIAN LANGSUNG YANG DIHUBUNGKAN DENGAN KEBUTUHAN UNTUK MENGGANTI ATAU REPARASI ATAU KEHILANGAN HARTA</a:t>
            </a:r>
          </a:p>
          <a:p>
            <a:pPr marL="609600" indent="-609600">
              <a:lnSpc>
                <a:spcPct val="80000"/>
              </a:lnSpc>
              <a:buFontTx/>
              <a:buAutoNum type="arabicPeriod"/>
            </a:pPr>
            <a:r>
              <a:rPr lang="en-US" sz="1800" b="1">
                <a:solidFill>
                  <a:srgbClr val="FF0000"/>
                </a:solidFill>
              </a:rPr>
              <a:t>KERUGIAN TIDAK LANGSUNG, SEPERTI KEHARUSAN MENGHANCURKAN SISA GEDUNG YANG RUSAK AKIBAT KERUGGIAN LANGSUNG</a:t>
            </a:r>
          </a:p>
          <a:p>
            <a:pPr marL="609600" indent="-609600">
              <a:lnSpc>
                <a:spcPct val="80000"/>
              </a:lnSpc>
              <a:buFontTx/>
              <a:buAutoNum type="arabicPeriod"/>
            </a:pPr>
            <a:r>
              <a:rPr lang="en-US" sz="1800" b="1">
                <a:solidFill>
                  <a:srgbClr val="FF0000"/>
                </a:solidFill>
              </a:rPr>
              <a:t>KERUGIAN PENDAPATAN, SEPERTI PENGHENTIAN SEMENTARA AKTIVITAS KERJA DI RUANG KERJA TERTENTU AKIBAT SUATU KERUGIAN YANG TERJADI.</a:t>
            </a:r>
          </a:p>
          <a:p>
            <a:pPr marL="609600" indent="-609600">
              <a:lnSpc>
                <a:spcPct val="80000"/>
              </a:lnSpc>
              <a:buFontTx/>
              <a:buNone/>
            </a:pPr>
            <a:r>
              <a:rPr lang="en-US" sz="1800" b="1">
                <a:solidFill>
                  <a:srgbClr val="FF0000"/>
                </a:solidFill>
              </a:rPr>
              <a:t>B. KEWAJIBAN MENGGANTI KERUGIAN ORANG LAIN (</a:t>
            </a:r>
            <a:r>
              <a:rPr lang="en-US" sz="1800" b="1" i="1">
                <a:solidFill>
                  <a:srgbClr val="FF0000"/>
                </a:solidFill>
              </a:rPr>
              <a:t>LIABILITY LOSSES)</a:t>
            </a:r>
            <a:endParaRPr lang="en-US" sz="1800" b="1">
              <a:solidFill>
                <a:srgbClr val="FF0000"/>
              </a:solidFill>
            </a:endParaRPr>
          </a:p>
          <a:p>
            <a:pPr marL="609600" indent="-609600">
              <a:lnSpc>
                <a:spcPct val="80000"/>
              </a:lnSpc>
              <a:buFontTx/>
              <a:buNone/>
            </a:pPr>
            <a:r>
              <a:rPr lang="en-US" sz="1800" b="1">
                <a:solidFill>
                  <a:srgbClr val="FF0000"/>
                </a:solidFill>
              </a:rPr>
              <a:t>C. KERUGIAN PERSONALIA (</a:t>
            </a:r>
            <a:r>
              <a:rPr lang="en-US" sz="1800" b="1" i="1">
                <a:solidFill>
                  <a:srgbClr val="FF0000"/>
                </a:solidFill>
              </a:rPr>
              <a:t>PERSONNEL LOSSES)</a:t>
            </a:r>
          </a:p>
          <a:p>
            <a:pPr marL="609600" indent="-609600">
              <a:lnSpc>
                <a:spcPct val="80000"/>
              </a:lnSpc>
              <a:buFontTx/>
              <a:buAutoNum type="arabicPeriod"/>
            </a:pPr>
            <a:r>
              <a:rPr lang="en-US" sz="1800" b="1">
                <a:solidFill>
                  <a:srgbClr val="FF0000"/>
                </a:solidFill>
              </a:rPr>
              <a:t>KERUGIAN BAGI PERUSAHAAN, EX. KEMATIAN, CACAT DLL</a:t>
            </a:r>
          </a:p>
          <a:p>
            <a:pPr marL="609600" indent="-609600">
              <a:lnSpc>
                <a:spcPct val="80000"/>
              </a:lnSpc>
              <a:buFontTx/>
              <a:buAutoNum type="arabicPeriod"/>
            </a:pPr>
            <a:r>
              <a:rPr lang="en-US" sz="1800" b="1">
                <a:solidFill>
                  <a:srgbClr val="FF0000"/>
                </a:solidFill>
              </a:rPr>
              <a:t>KERUGIAN BAGI KELUARGA, EX. PHK. KEMATIAN DLL.</a:t>
            </a:r>
          </a:p>
          <a:p>
            <a:pPr marL="609600" indent="-609600">
              <a:lnSpc>
                <a:spcPct val="80000"/>
              </a:lnSpc>
              <a:buFontTx/>
              <a:buNone/>
            </a:pPr>
            <a:endParaRPr lang="en-US" sz="1800" b="1">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ntr" presetSubtype="0" fill="hold" nodeType="withEffect">
                                  <p:stCondLst>
                                    <p:cond delay="0"/>
                                  </p:stCondLst>
                                  <p:childTnLst>
                                    <p:set>
                                      <p:cBhvr>
                                        <p:cTn id="6" dur="1" fill="hold">
                                          <p:stCondLst>
                                            <p:cond delay="0"/>
                                          </p:stCondLst>
                                        </p:cTn>
                                        <p:tgtEl>
                                          <p:spTgt spid="4100"/>
                                        </p:tgtEl>
                                        <p:attrNameLst>
                                          <p:attrName>style.visibility</p:attrName>
                                        </p:attrNameLst>
                                      </p:cBhvr>
                                      <p:to>
                                        <p:strVal val="visible"/>
                                      </p:to>
                                    </p:set>
                                    <p:anim from="(-#ppt_w/2)" to="(#ppt_x)" calcmode="lin" valueType="num">
                                      <p:cBhvr>
                                        <p:cTn id="7" dur="600" fill="hold">
                                          <p:stCondLst>
                                            <p:cond delay="0"/>
                                          </p:stCondLst>
                                        </p:cTn>
                                        <p:tgtEl>
                                          <p:spTgt spid="4100"/>
                                        </p:tgtEl>
                                        <p:attrNameLst>
                                          <p:attrName>ppt_x</p:attrName>
                                        </p:attrNameLst>
                                      </p:cBhvr>
                                    </p:anim>
                                    <p:anim from="0" to="-1.0" calcmode="lin" valueType="num">
                                      <p:cBhvr>
                                        <p:cTn id="8" dur="200" decel="50000" autoRev="1" fill="hold">
                                          <p:stCondLst>
                                            <p:cond delay="600"/>
                                          </p:stCondLst>
                                        </p:cTn>
                                        <p:tgtEl>
                                          <p:spTgt spid="4100"/>
                                        </p:tgtEl>
                                        <p:attrNameLst>
                                          <p:attrName>xshear</p:attrName>
                                        </p:attrNameLst>
                                      </p:cBhvr>
                                    </p:anim>
                                    <p:animScale>
                                      <p:cBhvr>
                                        <p:cTn id="9" dur="200" decel="100000" autoRev="1" fill="hold">
                                          <p:stCondLst>
                                            <p:cond delay="600"/>
                                          </p:stCondLst>
                                        </p:cTn>
                                        <p:tgtEl>
                                          <p:spTgt spid="4100"/>
                                        </p:tgtEl>
                                      </p:cBhvr>
                                      <p:from x="100000" y="100000"/>
                                      <p:to x="80000" y="100000"/>
                                    </p:animScale>
                                    <p:anim by="(#ppt_h/3+#ppt_w*0.1)" calcmode="lin" valueType="num">
                                      <p:cBhvr additive="sum">
                                        <p:cTn id="10" dur="200" decel="100000" autoRev="1" fill="hold">
                                          <p:stCondLst>
                                            <p:cond delay="600"/>
                                          </p:stCondLst>
                                        </p:cTn>
                                        <p:tgtEl>
                                          <p:spTgt spid="4100"/>
                                        </p:tgtEl>
                                        <p:attrNameLst>
                                          <p:attrName>ppt_x</p:attrName>
                                        </p:attrNameLst>
                                      </p:cBhvr>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4099">
                                            <p:txEl>
                                              <p:pRg st="0" end="0"/>
                                            </p:txEl>
                                          </p:spTgt>
                                        </p:tgtEl>
                                        <p:attrNameLst>
                                          <p:attrName>style.visibility</p:attrName>
                                        </p:attrNameLst>
                                      </p:cBhvr>
                                      <p:to>
                                        <p:strVal val="visible"/>
                                      </p:to>
                                    </p:set>
                                    <p:animEffect transition="in" filter="fade">
                                      <p:cBhvr>
                                        <p:cTn id="15" dur="1000"/>
                                        <p:tgtEl>
                                          <p:spTgt spid="4099">
                                            <p:txEl>
                                              <p:pRg st="0" end="0"/>
                                            </p:txEl>
                                          </p:spTgt>
                                        </p:tgtEl>
                                      </p:cBhvr>
                                    </p:animEffect>
                                    <p:anim calcmode="lin" valueType="num">
                                      <p:cBhvr>
                                        <p:cTn id="16" dur="1000" fill="hold"/>
                                        <p:tgtEl>
                                          <p:spTgt spid="4099">
                                            <p:txEl>
                                              <p:pRg st="0" end="0"/>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4099">
                                            <p:txEl>
                                              <p:pRg st="0" end="0"/>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4099">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grpId="0" nodeType="clickEffect">
                                  <p:stCondLst>
                                    <p:cond delay="0"/>
                                  </p:stCondLst>
                                  <p:childTnLst>
                                    <p:set>
                                      <p:cBhvr>
                                        <p:cTn id="22" dur="1" fill="hold">
                                          <p:stCondLst>
                                            <p:cond delay="0"/>
                                          </p:stCondLst>
                                        </p:cTn>
                                        <p:tgtEl>
                                          <p:spTgt spid="4099">
                                            <p:txEl>
                                              <p:pRg st="1" end="1"/>
                                            </p:txEl>
                                          </p:spTgt>
                                        </p:tgtEl>
                                        <p:attrNameLst>
                                          <p:attrName>style.visibility</p:attrName>
                                        </p:attrNameLst>
                                      </p:cBhvr>
                                      <p:to>
                                        <p:strVal val="visible"/>
                                      </p:to>
                                    </p:set>
                                    <p:animEffect transition="in" filter="fade">
                                      <p:cBhvr>
                                        <p:cTn id="23" dur="1000"/>
                                        <p:tgtEl>
                                          <p:spTgt spid="4099">
                                            <p:txEl>
                                              <p:pRg st="1" end="1"/>
                                            </p:txEl>
                                          </p:spTgt>
                                        </p:tgtEl>
                                      </p:cBhvr>
                                    </p:animEffect>
                                    <p:anim calcmode="lin" valueType="num">
                                      <p:cBhvr>
                                        <p:cTn id="24" dur="1000" fill="hold"/>
                                        <p:tgtEl>
                                          <p:spTgt spid="4099">
                                            <p:txEl>
                                              <p:pRg st="1" end="1"/>
                                            </p:txEl>
                                          </p:spTgt>
                                        </p:tgtEl>
                                        <p:attrNameLst>
                                          <p:attrName>ppt_x</p:attrName>
                                        </p:attrNameLst>
                                      </p:cBhvr>
                                      <p:tavLst>
                                        <p:tav tm="0">
                                          <p:val>
                                            <p:strVal val="#ppt_x"/>
                                          </p:val>
                                        </p:tav>
                                        <p:tav tm="100000">
                                          <p:val>
                                            <p:strVal val="#ppt_x"/>
                                          </p:val>
                                        </p:tav>
                                      </p:tavLst>
                                    </p:anim>
                                    <p:anim calcmode="lin" valueType="num">
                                      <p:cBhvr>
                                        <p:cTn id="25" dur="900" decel="100000" fill="hold"/>
                                        <p:tgtEl>
                                          <p:spTgt spid="4099">
                                            <p:txEl>
                                              <p:pRg st="1" end="1"/>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4099">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7" presetClass="entr" presetSubtype="0" fill="hold" grpId="0" nodeType="clickEffect">
                                  <p:stCondLst>
                                    <p:cond delay="0"/>
                                  </p:stCondLst>
                                  <p:childTnLst>
                                    <p:set>
                                      <p:cBhvr>
                                        <p:cTn id="30" dur="1" fill="hold">
                                          <p:stCondLst>
                                            <p:cond delay="0"/>
                                          </p:stCondLst>
                                        </p:cTn>
                                        <p:tgtEl>
                                          <p:spTgt spid="4099">
                                            <p:txEl>
                                              <p:pRg st="2" end="2"/>
                                            </p:txEl>
                                          </p:spTgt>
                                        </p:tgtEl>
                                        <p:attrNameLst>
                                          <p:attrName>style.visibility</p:attrName>
                                        </p:attrNameLst>
                                      </p:cBhvr>
                                      <p:to>
                                        <p:strVal val="visible"/>
                                      </p:to>
                                    </p:set>
                                    <p:animEffect transition="in" filter="fade">
                                      <p:cBhvr>
                                        <p:cTn id="31" dur="1000"/>
                                        <p:tgtEl>
                                          <p:spTgt spid="4099">
                                            <p:txEl>
                                              <p:pRg st="2" end="2"/>
                                            </p:txEl>
                                          </p:spTgt>
                                        </p:tgtEl>
                                      </p:cBhvr>
                                    </p:animEffect>
                                    <p:anim calcmode="lin" valueType="num">
                                      <p:cBhvr>
                                        <p:cTn id="32" dur="1000" fill="hold"/>
                                        <p:tgtEl>
                                          <p:spTgt spid="4099">
                                            <p:txEl>
                                              <p:pRg st="2" end="2"/>
                                            </p:txEl>
                                          </p:spTgt>
                                        </p:tgtEl>
                                        <p:attrNameLst>
                                          <p:attrName>ppt_x</p:attrName>
                                        </p:attrNameLst>
                                      </p:cBhvr>
                                      <p:tavLst>
                                        <p:tav tm="0">
                                          <p:val>
                                            <p:strVal val="#ppt_x"/>
                                          </p:val>
                                        </p:tav>
                                        <p:tav tm="100000">
                                          <p:val>
                                            <p:strVal val="#ppt_x"/>
                                          </p:val>
                                        </p:tav>
                                      </p:tavLst>
                                    </p:anim>
                                    <p:anim calcmode="lin" valueType="num">
                                      <p:cBhvr>
                                        <p:cTn id="33" dur="900" decel="100000" fill="hold"/>
                                        <p:tgtEl>
                                          <p:spTgt spid="4099">
                                            <p:txEl>
                                              <p:pRg st="2" end="2"/>
                                            </p:txEl>
                                          </p:spTgt>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4099">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37" presetClass="entr" presetSubtype="0" fill="hold" grpId="0" nodeType="clickEffect">
                                  <p:stCondLst>
                                    <p:cond delay="0"/>
                                  </p:stCondLst>
                                  <p:childTnLst>
                                    <p:set>
                                      <p:cBhvr>
                                        <p:cTn id="38" dur="1" fill="hold">
                                          <p:stCondLst>
                                            <p:cond delay="0"/>
                                          </p:stCondLst>
                                        </p:cTn>
                                        <p:tgtEl>
                                          <p:spTgt spid="4099">
                                            <p:txEl>
                                              <p:pRg st="3" end="3"/>
                                            </p:txEl>
                                          </p:spTgt>
                                        </p:tgtEl>
                                        <p:attrNameLst>
                                          <p:attrName>style.visibility</p:attrName>
                                        </p:attrNameLst>
                                      </p:cBhvr>
                                      <p:to>
                                        <p:strVal val="visible"/>
                                      </p:to>
                                    </p:set>
                                    <p:animEffect transition="in" filter="fade">
                                      <p:cBhvr>
                                        <p:cTn id="39" dur="1000"/>
                                        <p:tgtEl>
                                          <p:spTgt spid="4099">
                                            <p:txEl>
                                              <p:pRg st="3" end="3"/>
                                            </p:txEl>
                                          </p:spTgt>
                                        </p:tgtEl>
                                      </p:cBhvr>
                                    </p:animEffect>
                                    <p:anim calcmode="lin" valueType="num">
                                      <p:cBhvr>
                                        <p:cTn id="40" dur="1000" fill="hold"/>
                                        <p:tgtEl>
                                          <p:spTgt spid="4099">
                                            <p:txEl>
                                              <p:pRg st="3" end="3"/>
                                            </p:txEl>
                                          </p:spTgt>
                                        </p:tgtEl>
                                        <p:attrNameLst>
                                          <p:attrName>ppt_x</p:attrName>
                                        </p:attrNameLst>
                                      </p:cBhvr>
                                      <p:tavLst>
                                        <p:tav tm="0">
                                          <p:val>
                                            <p:strVal val="#ppt_x"/>
                                          </p:val>
                                        </p:tav>
                                        <p:tav tm="100000">
                                          <p:val>
                                            <p:strVal val="#ppt_x"/>
                                          </p:val>
                                        </p:tav>
                                      </p:tavLst>
                                    </p:anim>
                                    <p:anim calcmode="lin" valueType="num">
                                      <p:cBhvr>
                                        <p:cTn id="41" dur="900" decel="100000" fill="hold"/>
                                        <p:tgtEl>
                                          <p:spTgt spid="4099">
                                            <p:txEl>
                                              <p:pRg st="3" end="3"/>
                                            </p:txEl>
                                          </p:spTgt>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4099">
                                            <p:txEl>
                                              <p:pRg st="3" end="3"/>
                                            </p:txEl>
                                          </p:spTgt>
                                        </p:tgtEl>
                                        <p:attrNameLst>
                                          <p:attrName>ppt_y</p:attrName>
                                        </p:attrNameLst>
                                      </p:cBhvr>
                                      <p:tavLst>
                                        <p:tav tm="0">
                                          <p:val>
                                            <p:strVal val="#ppt_y-.03"/>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37" presetClass="entr" presetSubtype="0" fill="hold" grpId="0" nodeType="clickEffect">
                                  <p:stCondLst>
                                    <p:cond delay="0"/>
                                  </p:stCondLst>
                                  <p:childTnLst>
                                    <p:set>
                                      <p:cBhvr>
                                        <p:cTn id="46" dur="1" fill="hold">
                                          <p:stCondLst>
                                            <p:cond delay="0"/>
                                          </p:stCondLst>
                                        </p:cTn>
                                        <p:tgtEl>
                                          <p:spTgt spid="4099">
                                            <p:txEl>
                                              <p:pRg st="4" end="4"/>
                                            </p:txEl>
                                          </p:spTgt>
                                        </p:tgtEl>
                                        <p:attrNameLst>
                                          <p:attrName>style.visibility</p:attrName>
                                        </p:attrNameLst>
                                      </p:cBhvr>
                                      <p:to>
                                        <p:strVal val="visible"/>
                                      </p:to>
                                    </p:set>
                                    <p:animEffect transition="in" filter="fade">
                                      <p:cBhvr>
                                        <p:cTn id="47" dur="1000"/>
                                        <p:tgtEl>
                                          <p:spTgt spid="4099">
                                            <p:txEl>
                                              <p:pRg st="4" end="4"/>
                                            </p:txEl>
                                          </p:spTgt>
                                        </p:tgtEl>
                                      </p:cBhvr>
                                    </p:animEffect>
                                    <p:anim calcmode="lin" valueType="num">
                                      <p:cBhvr>
                                        <p:cTn id="48" dur="1000" fill="hold"/>
                                        <p:tgtEl>
                                          <p:spTgt spid="4099">
                                            <p:txEl>
                                              <p:pRg st="4" end="4"/>
                                            </p:txEl>
                                          </p:spTgt>
                                        </p:tgtEl>
                                        <p:attrNameLst>
                                          <p:attrName>ppt_x</p:attrName>
                                        </p:attrNameLst>
                                      </p:cBhvr>
                                      <p:tavLst>
                                        <p:tav tm="0">
                                          <p:val>
                                            <p:strVal val="#ppt_x"/>
                                          </p:val>
                                        </p:tav>
                                        <p:tav tm="100000">
                                          <p:val>
                                            <p:strVal val="#ppt_x"/>
                                          </p:val>
                                        </p:tav>
                                      </p:tavLst>
                                    </p:anim>
                                    <p:anim calcmode="lin" valueType="num">
                                      <p:cBhvr>
                                        <p:cTn id="49" dur="900" decel="100000" fill="hold"/>
                                        <p:tgtEl>
                                          <p:spTgt spid="4099">
                                            <p:txEl>
                                              <p:pRg st="4" end="4"/>
                                            </p:txEl>
                                          </p:spTgt>
                                        </p:tgtEl>
                                        <p:attrNameLst>
                                          <p:attrName>ppt_y</p:attrName>
                                        </p:attrNameLst>
                                      </p:cBhvr>
                                      <p:tavLst>
                                        <p:tav tm="0">
                                          <p:val>
                                            <p:strVal val="#ppt_y+1"/>
                                          </p:val>
                                        </p:tav>
                                        <p:tav tm="100000">
                                          <p:val>
                                            <p:strVal val="#ppt_y-.03"/>
                                          </p:val>
                                        </p:tav>
                                      </p:tavLst>
                                    </p:anim>
                                    <p:anim calcmode="lin" valueType="num">
                                      <p:cBhvr>
                                        <p:cTn id="50" dur="100" accel="100000" fill="hold">
                                          <p:stCondLst>
                                            <p:cond delay="900"/>
                                          </p:stCondLst>
                                        </p:cTn>
                                        <p:tgtEl>
                                          <p:spTgt spid="4099">
                                            <p:txEl>
                                              <p:pRg st="4" end="4"/>
                                            </p:txEl>
                                          </p:spTgt>
                                        </p:tgtEl>
                                        <p:attrNameLst>
                                          <p:attrName>ppt_y</p:attrName>
                                        </p:attrNameLst>
                                      </p:cBhvr>
                                      <p:tavLst>
                                        <p:tav tm="0">
                                          <p:val>
                                            <p:strVal val="#ppt_y-.03"/>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37" presetClass="entr" presetSubtype="0" fill="hold" grpId="0" nodeType="clickEffect">
                                  <p:stCondLst>
                                    <p:cond delay="0"/>
                                  </p:stCondLst>
                                  <p:childTnLst>
                                    <p:set>
                                      <p:cBhvr>
                                        <p:cTn id="54" dur="1" fill="hold">
                                          <p:stCondLst>
                                            <p:cond delay="0"/>
                                          </p:stCondLst>
                                        </p:cTn>
                                        <p:tgtEl>
                                          <p:spTgt spid="4099">
                                            <p:txEl>
                                              <p:pRg st="5" end="5"/>
                                            </p:txEl>
                                          </p:spTgt>
                                        </p:tgtEl>
                                        <p:attrNameLst>
                                          <p:attrName>style.visibility</p:attrName>
                                        </p:attrNameLst>
                                      </p:cBhvr>
                                      <p:to>
                                        <p:strVal val="visible"/>
                                      </p:to>
                                    </p:set>
                                    <p:animEffect transition="in" filter="fade">
                                      <p:cBhvr>
                                        <p:cTn id="55" dur="1000"/>
                                        <p:tgtEl>
                                          <p:spTgt spid="4099">
                                            <p:txEl>
                                              <p:pRg st="5" end="5"/>
                                            </p:txEl>
                                          </p:spTgt>
                                        </p:tgtEl>
                                      </p:cBhvr>
                                    </p:animEffect>
                                    <p:anim calcmode="lin" valueType="num">
                                      <p:cBhvr>
                                        <p:cTn id="56" dur="1000" fill="hold"/>
                                        <p:tgtEl>
                                          <p:spTgt spid="4099">
                                            <p:txEl>
                                              <p:pRg st="5" end="5"/>
                                            </p:txEl>
                                          </p:spTgt>
                                        </p:tgtEl>
                                        <p:attrNameLst>
                                          <p:attrName>ppt_x</p:attrName>
                                        </p:attrNameLst>
                                      </p:cBhvr>
                                      <p:tavLst>
                                        <p:tav tm="0">
                                          <p:val>
                                            <p:strVal val="#ppt_x"/>
                                          </p:val>
                                        </p:tav>
                                        <p:tav tm="100000">
                                          <p:val>
                                            <p:strVal val="#ppt_x"/>
                                          </p:val>
                                        </p:tav>
                                      </p:tavLst>
                                    </p:anim>
                                    <p:anim calcmode="lin" valueType="num">
                                      <p:cBhvr>
                                        <p:cTn id="57" dur="900" decel="100000" fill="hold"/>
                                        <p:tgtEl>
                                          <p:spTgt spid="4099">
                                            <p:txEl>
                                              <p:pRg st="5" end="5"/>
                                            </p:txEl>
                                          </p:spTgt>
                                        </p:tgtEl>
                                        <p:attrNameLst>
                                          <p:attrName>ppt_y</p:attrName>
                                        </p:attrNameLst>
                                      </p:cBhvr>
                                      <p:tavLst>
                                        <p:tav tm="0">
                                          <p:val>
                                            <p:strVal val="#ppt_y+1"/>
                                          </p:val>
                                        </p:tav>
                                        <p:tav tm="100000">
                                          <p:val>
                                            <p:strVal val="#ppt_y-.03"/>
                                          </p:val>
                                        </p:tav>
                                      </p:tavLst>
                                    </p:anim>
                                    <p:anim calcmode="lin" valueType="num">
                                      <p:cBhvr>
                                        <p:cTn id="58" dur="100" accel="100000" fill="hold">
                                          <p:stCondLst>
                                            <p:cond delay="900"/>
                                          </p:stCondLst>
                                        </p:cTn>
                                        <p:tgtEl>
                                          <p:spTgt spid="4099">
                                            <p:txEl>
                                              <p:pRg st="5" end="5"/>
                                            </p:txEl>
                                          </p:spTgt>
                                        </p:tgtEl>
                                        <p:attrNameLst>
                                          <p:attrName>ppt_y</p:attrName>
                                        </p:attrNameLst>
                                      </p:cBhvr>
                                      <p:tavLst>
                                        <p:tav tm="0">
                                          <p:val>
                                            <p:strVal val="#ppt_y-.03"/>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37" presetClass="entr" presetSubtype="0" fill="hold" grpId="0" nodeType="clickEffect">
                                  <p:stCondLst>
                                    <p:cond delay="0"/>
                                  </p:stCondLst>
                                  <p:childTnLst>
                                    <p:set>
                                      <p:cBhvr>
                                        <p:cTn id="62" dur="1" fill="hold">
                                          <p:stCondLst>
                                            <p:cond delay="0"/>
                                          </p:stCondLst>
                                        </p:cTn>
                                        <p:tgtEl>
                                          <p:spTgt spid="4099">
                                            <p:txEl>
                                              <p:pRg st="7" end="7"/>
                                            </p:txEl>
                                          </p:spTgt>
                                        </p:tgtEl>
                                        <p:attrNameLst>
                                          <p:attrName>style.visibility</p:attrName>
                                        </p:attrNameLst>
                                      </p:cBhvr>
                                      <p:to>
                                        <p:strVal val="visible"/>
                                      </p:to>
                                    </p:set>
                                    <p:animEffect transition="in" filter="fade">
                                      <p:cBhvr>
                                        <p:cTn id="63" dur="1000"/>
                                        <p:tgtEl>
                                          <p:spTgt spid="4099">
                                            <p:txEl>
                                              <p:pRg st="7" end="7"/>
                                            </p:txEl>
                                          </p:spTgt>
                                        </p:tgtEl>
                                      </p:cBhvr>
                                    </p:animEffect>
                                    <p:anim calcmode="lin" valueType="num">
                                      <p:cBhvr>
                                        <p:cTn id="64" dur="1000" fill="hold"/>
                                        <p:tgtEl>
                                          <p:spTgt spid="4099">
                                            <p:txEl>
                                              <p:pRg st="7" end="7"/>
                                            </p:txEl>
                                          </p:spTgt>
                                        </p:tgtEl>
                                        <p:attrNameLst>
                                          <p:attrName>ppt_x</p:attrName>
                                        </p:attrNameLst>
                                      </p:cBhvr>
                                      <p:tavLst>
                                        <p:tav tm="0">
                                          <p:val>
                                            <p:strVal val="#ppt_x"/>
                                          </p:val>
                                        </p:tav>
                                        <p:tav tm="100000">
                                          <p:val>
                                            <p:strVal val="#ppt_x"/>
                                          </p:val>
                                        </p:tav>
                                      </p:tavLst>
                                    </p:anim>
                                    <p:anim calcmode="lin" valueType="num">
                                      <p:cBhvr>
                                        <p:cTn id="65" dur="900" decel="100000" fill="hold"/>
                                        <p:tgtEl>
                                          <p:spTgt spid="4099">
                                            <p:txEl>
                                              <p:pRg st="7" end="7"/>
                                            </p:txEl>
                                          </p:spTgt>
                                        </p:tgtEl>
                                        <p:attrNameLst>
                                          <p:attrName>ppt_y</p:attrName>
                                        </p:attrNameLst>
                                      </p:cBhvr>
                                      <p:tavLst>
                                        <p:tav tm="0">
                                          <p:val>
                                            <p:strVal val="#ppt_y+1"/>
                                          </p:val>
                                        </p:tav>
                                        <p:tav tm="100000">
                                          <p:val>
                                            <p:strVal val="#ppt_y-.03"/>
                                          </p:val>
                                        </p:tav>
                                      </p:tavLst>
                                    </p:anim>
                                    <p:anim calcmode="lin" valueType="num">
                                      <p:cBhvr>
                                        <p:cTn id="66" dur="100" accel="100000" fill="hold">
                                          <p:stCondLst>
                                            <p:cond delay="900"/>
                                          </p:stCondLst>
                                        </p:cTn>
                                        <p:tgtEl>
                                          <p:spTgt spid="4099">
                                            <p:txEl>
                                              <p:pRg st="7" end="7"/>
                                            </p:txEl>
                                          </p:spTgt>
                                        </p:tgtEl>
                                        <p:attrNameLst>
                                          <p:attrName>ppt_y</p:attrName>
                                        </p:attrNameLst>
                                      </p:cBhvr>
                                      <p:tavLst>
                                        <p:tav tm="0">
                                          <p:val>
                                            <p:strVal val="#ppt_y-.03"/>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37" presetClass="entr" presetSubtype="0" fill="hold" grpId="0" nodeType="clickEffect">
                                  <p:stCondLst>
                                    <p:cond delay="0"/>
                                  </p:stCondLst>
                                  <p:childTnLst>
                                    <p:set>
                                      <p:cBhvr>
                                        <p:cTn id="70" dur="1" fill="hold">
                                          <p:stCondLst>
                                            <p:cond delay="0"/>
                                          </p:stCondLst>
                                        </p:cTn>
                                        <p:tgtEl>
                                          <p:spTgt spid="4099">
                                            <p:txEl>
                                              <p:pRg st="8" end="8"/>
                                            </p:txEl>
                                          </p:spTgt>
                                        </p:tgtEl>
                                        <p:attrNameLst>
                                          <p:attrName>style.visibility</p:attrName>
                                        </p:attrNameLst>
                                      </p:cBhvr>
                                      <p:to>
                                        <p:strVal val="visible"/>
                                      </p:to>
                                    </p:set>
                                    <p:animEffect transition="in" filter="fade">
                                      <p:cBhvr>
                                        <p:cTn id="71" dur="1000"/>
                                        <p:tgtEl>
                                          <p:spTgt spid="4099">
                                            <p:txEl>
                                              <p:pRg st="8" end="8"/>
                                            </p:txEl>
                                          </p:spTgt>
                                        </p:tgtEl>
                                      </p:cBhvr>
                                    </p:animEffect>
                                    <p:anim calcmode="lin" valueType="num">
                                      <p:cBhvr>
                                        <p:cTn id="72" dur="1000" fill="hold"/>
                                        <p:tgtEl>
                                          <p:spTgt spid="4099">
                                            <p:txEl>
                                              <p:pRg st="8" end="8"/>
                                            </p:txEl>
                                          </p:spTgt>
                                        </p:tgtEl>
                                        <p:attrNameLst>
                                          <p:attrName>ppt_x</p:attrName>
                                        </p:attrNameLst>
                                      </p:cBhvr>
                                      <p:tavLst>
                                        <p:tav tm="0">
                                          <p:val>
                                            <p:strVal val="#ppt_x"/>
                                          </p:val>
                                        </p:tav>
                                        <p:tav tm="100000">
                                          <p:val>
                                            <p:strVal val="#ppt_x"/>
                                          </p:val>
                                        </p:tav>
                                      </p:tavLst>
                                    </p:anim>
                                    <p:anim calcmode="lin" valueType="num">
                                      <p:cBhvr>
                                        <p:cTn id="73" dur="900" decel="100000" fill="hold"/>
                                        <p:tgtEl>
                                          <p:spTgt spid="4099">
                                            <p:txEl>
                                              <p:pRg st="8" end="8"/>
                                            </p:txEl>
                                          </p:spTgt>
                                        </p:tgtEl>
                                        <p:attrNameLst>
                                          <p:attrName>ppt_y</p:attrName>
                                        </p:attrNameLst>
                                      </p:cBhvr>
                                      <p:tavLst>
                                        <p:tav tm="0">
                                          <p:val>
                                            <p:strVal val="#ppt_y+1"/>
                                          </p:val>
                                        </p:tav>
                                        <p:tav tm="100000">
                                          <p:val>
                                            <p:strVal val="#ppt_y-.03"/>
                                          </p:val>
                                        </p:tav>
                                      </p:tavLst>
                                    </p:anim>
                                    <p:anim calcmode="lin" valueType="num">
                                      <p:cBhvr>
                                        <p:cTn id="74" dur="100" accel="100000" fill="hold">
                                          <p:stCondLst>
                                            <p:cond delay="900"/>
                                          </p:stCondLst>
                                        </p:cTn>
                                        <p:tgtEl>
                                          <p:spTgt spid="4099">
                                            <p:txEl>
                                              <p:pRg st="8" end="8"/>
                                            </p:txEl>
                                          </p:spTgt>
                                        </p:tgtEl>
                                        <p:attrNameLst>
                                          <p:attrName>ppt_y</p:attrName>
                                        </p:attrNameLst>
                                      </p:cBhvr>
                                      <p:tavLst>
                                        <p:tav tm="0">
                                          <p:val>
                                            <p:strVal val="#ppt_y-.03"/>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37" presetClass="entr" presetSubtype="0" fill="hold" grpId="0" nodeType="clickEffect">
                                  <p:stCondLst>
                                    <p:cond delay="0"/>
                                  </p:stCondLst>
                                  <p:childTnLst>
                                    <p:set>
                                      <p:cBhvr>
                                        <p:cTn id="78" dur="1" fill="hold">
                                          <p:stCondLst>
                                            <p:cond delay="0"/>
                                          </p:stCondLst>
                                        </p:cTn>
                                        <p:tgtEl>
                                          <p:spTgt spid="4099">
                                            <p:txEl>
                                              <p:pRg st="9" end="9"/>
                                            </p:txEl>
                                          </p:spTgt>
                                        </p:tgtEl>
                                        <p:attrNameLst>
                                          <p:attrName>style.visibility</p:attrName>
                                        </p:attrNameLst>
                                      </p:cBhvr>
                                      <p:to>
                                        <p:strVal val="visible"/>
                                      </p:to>
                                    </p:set>
                                    <p:animEffect transition="in" filter="fade">
                                      <p:cBhvr>
                                        <p:cTn id="79" dur="1000"/>
                                        <p:tgtEl>
                                          <p:spTgt spid="4099">
                                            <p:txEl>
                                              <p:pRg st="9" end="9"/>
                                            </p:txEl>
                                          </p:spTgt>
                                        </p:tgtEl>
                                      </p:cBhvr>
                                    </p:animEffect>
                                    <p:anim calcmode="lin" valueType="num">
                                      <p:cBhvr>
                                        <p:cTn id="80" dur="1000" fill="hold"/>
                                        <p:tgtEl>
                                          <p:spTgt spid="4099">
                                            <p:txEl>
                                              <p:pRg st="9" end="9"/>
                                            </p:txEl>
                                          </p:spTgt>
                                        </p:tgtEl>
                                        <p:attrNameLst>
                                          <p:attrName>ppt_x</p:attrName>
                                        </p:attrNameLst>
                                      </p:cBhvr>
                                      <p:tavLst>
                                        <p:tav tm="0">
                                          <p:val>
                                            <p:strVal val="#ppt_x"/>
                                          </p:val>
                                        </p:tav>
                                        <p:tav tm="100000">
                                          <p:val>
                                            <p:strVal val="#ppt_x"/>
                                          </p:val>
                                        </p:tav>
                                      </p:tavLst>
                                    </p:anim>
                                    <p:anim calcmode="lin" valueType="num">
                                      <p:cBhvr>
                                        <p:cTn id="81" dur="900" decel="100000" fill="hold"/>
                                        <p:tgtEl>
                                          <p:spTgt spid="4099">
                                            <p:txEl>
                                              <p:pRg st="9" end="9"/>
                                            </p:txEl>
                                          </p:spTgt>
                                        </p:tgtEl>
                                        <p:attrNameLst>
                                          <p:attrName>ppt_y</p:attrName>
                                        </p:attrNameLst>
                                      </p:cBhvr>
                                      <p:tavLst>
                                        <p:tav tm="0">
                                          <p:val>
                                            <p:strVal val="#ppt_y+1"/>
                                          </p:val>
                                        </p:tav>
                                        <p:tav tm="100000">
                                          <p:val>
                                            <p:strVal val="#ppt_y-.03"/>
                                          </p:val>
                                        </p:tav>
                                      </p:tavLst>
                                    </p:anim>
                                    <p:anim calcmode="lin" valueType="num">
                                      <p:cBhvr>
                                        <p:cTn id="82" dur="100" accel="100000" fill="hold">
                                          <p:stCondLst>
                                            <p:cond delay="900"/>
                                          </p:stCondLst>
                                        </p:cTn>
                                        <p:tgtEl>
                                          <p:spTgt spid="4099">
                                            <p:txEl>
                                              <p:pRg st="9" end="9"/>
                                            </p:txEl>
                                          </p:spTgt>
                                        </p:tgtEl>
                                        <p:attrNameLst>
                                          <p:attrName>ppt_y</p:attrName>
                                        </p:attrNameLst>
                                      </p:cBhvr>
                                      <p:tavLst>
                                        <p:tav tm="0">
                                          <p:val>
                                            <p:strVal val="#ppt_y-.03"/>
                                          </p:val>
                                        </p:tav>
                                        <p:tav tm="100000">
                                          <p:val>
                                            <p:strVal val="#ppt_y"/>
                                          </p:val>
                                        </p:tav>
                                      </p:tavLst>
                                    </p:anim>
                                  </p:childTnLst>
                                </p:cTn>
                              </p:par>
                            </p:childTnLst>
                          </p:cTn>
                        </p:par>
                      </p:childTnLst>
                    </p:cTn>
                  </p:par>
                  <p:par>
                    <p:cTn id="83" fill="hold">
                      <p:stCondLst>
                        <p:cond delay="indefinite"/>
                      </p:stCondLst>
                      <p:childTnLst>
                        <p:par>
                          <p:cTn id="84" fill="hold">
                            <p:stCondLst>
                              <p:cond delay="0"/>
                            </p:stCondLst>
                            <p:childTnLst>
                              <p:par>
                                <p:cTn id="85" presetID="37" presetClass="entr" presetSubtype="0" fill="hold" grpId="0" nodeType="clickEffect">
                                  <p:stCondLst>
                                    <p:cond delay="0"/>
                                  </p:stCondLst>
                                  <p:childTnLst>
                                    <p:set>
                                      <p:cBhvr>
                                        <p:cTn id="86" dur="1" fill="hold">
                                          <p:stCondLst>
                                            <p:cond delay="0"/>
                                          </p:stCondLst>
                                        </p:cTn>
                                        <p:tgtEl>
                                          <p:spTgt spid="4099">
                                            <p:txEl>
                                              <p:pRg st="10" end="10"/>
                                            </p:txEl>
                                          </p:spTgt>
                                        </p:tgtEl>
                                        <p:attrNameLst>
                                          <p:attrName>style.visibility</p:attrName>
                                        </p:attrNameLst>
                                      </p:cBhvr>
                                      <p:to>
                                        <p:strVal val="visible"/>
                                      </p:to>
                                    </p:set>
                                    <p:animEffect transition="in" filter="fade">
                                      <p:cBhvr>
                                        <p:cTn id="87" dur="1000"/>
                                        <p:tgtEl>
                                          <p:spTgt spid="4099">
                                            <p:txEl>
                                              <p:pRg st="10" end="10"/>
                                            </p:txEl>
                                          </p:spTgt>
                                        </p:tgtEl>
                                      </p:cBhvr>
                                    </p:animEffect>
                                    <p:anim calcmode="lin" valueType="num">
                                      <p:cBhvr>
                                        <p:cTn id="88" dur="1000" fill="hold"/>
                                        <p:tgtEl>
                                          <p:spTgt spid="4099">
                                            <p:txEl>
                                              <p:pRg st="10" end="10"/>
                                            </p:txEl>
                                          </p:spTgt>
                                        </p:tgtEl>
                                        <p:attrNameLst>
                                          <p:attrName>ppt_x</p:attrName>
                                        </p:attrNameLst>
                                      </p:cBhvr>
                                      <p:tavLst>
                                        <p:tav tm="0">
                                          <p:val>
                                            <p:strVal val="#ppt_x"/>
                                          </p:val>
                                        </p:tav>
                                        <p:tav tm="100000">
                                          <p:val>
                                            <p:strVal val="#ppt_x"/>
                                          </p:val>
                                        </p:tav>
                                      </p:tavLst>
                                    </p:anim>
                                    <p:anim calcmode="lin" valueType="num">
                                      <p:cBhvr>
                                        <p:cTn id="89" dur="900" decel="100000" fill="hold"/>
                                        <p:tgtEl>
                                          <p:spTgt spid="4099">
                                            <p:txEl>
                                              <p:pRg st="10" end="10"/>
                                            </p:txEl>
                                          </p:spTgt>
                                        </p:tgtEl>
                                        <p:attrNameLst>
                                          <p:attrName>ppt_y</p:attrName>
                                        </p:attrNameLst>
                                      </p:cBhvr>
                                      <p:tavLst>
                                        <p:tav tm="0">
                                          <p:val>
                                            <p:strVal val="#ppt_y+1"/>
                                          </p:val>
                                        </p:tav>
                                        <p:tav tm="100000">
                                          <p:val>
                                            <p:strVal val="#ppt_y-.03"/>
                                          </p:val>
                                        </p:tav>
                                      </p:tavLst>
                                    </p:anim>
                                    <p:anim calcmode="lin" valueType="num">
                                      <p:cBhvr>
                                        <p:cTn id="90" dur="100" accel="100000" fill="hold">
                                          <p:stCondLst>
                                            <p:cond delay="900"/>
                                          </p:stCondLst>
                                        </p:cTn>
                                        <p:tgtEl>
                                          <p:spTgt spid="4099">
                                            <p:txEl>
                                              <p:pRg st="10" end="10"/>
                                            </p:txEl>
                                          </p:spTgt>
                                        </p:tgtEl>
                                        <p:attrNameLst>
                                          <p:attrName>ppt_y</p:attrName>
                                        </p:attrNameLst>
                                      </p:cBhvr>
                                      <p:tavLst>
                                        <p:tav tm="0">
                                          <p:val>
                                            <p:strVal val="#ppt_y-.03"/>
                                          </p:val>
                                        </p:tav>
                                        <p:tav tm="100000">
                                          <p:val>
                                            <p:strVal val="#ppt_y"/>
                                          </p:val>
                                        </p:tav>
                                      </p:tavLst>
                                    </p:anim>
                                  </p:childTnLst>
                                </p:cTn>
                              </p:par>
                            </p:childTnLst>
                          </p:cTn>
                        </p:par>
                      </p:childTnLst>
                    </p:cTn>
                  </p:par>
                  <p:par>
                    <p:cTn id="91" fill="hold">
                      <p:stCondLst>
                        <p:cond delay="indefinite"/>
                      </p:stCondLst>
                      <p:childTnLst>
                        <p:par>
                          <p:cTn id="92" fill="hold">
                            <p:stCondLst>
                              <p:cond delay="0"/>
                            </p:stCondLst>
                            <p:childTnLst>
                              <p:par>
                                <p:cTn id="93" presetID="37" presetClass="entr" presetSubtype="0" fill="hold" grpId="0" nodeType="clickEffect">
                                  <p:stCondLst>
                                    <p:cond delay="0"/>
                                  </p:stCondLst>
                                  <p:childTnLst>
                                    <p:set>
                                      <p:cBhvr>
                                        <p:cTn id="94" dur="1" fill="hold">
                                          <p:stCondLst>
                                            <p:cond delay="0"/>
                                          </p:stCondLst>
                                        </p:cTn>
                                        <p:tgtEl>
                                          <p:spTgt spid="4099">
                                            <p:txEl>
                                              <p:pRg st="11" end="11"/>
                                            </p:txEl>
                                          </p:spTgt>
                                        </p:tgtEl>
                                        <p:attrNameLst>
                                          <p:attrName>style.visibility</p:attrName>
                                        </p:attrNameLst>
                                      </p:cBhvr>
                                      <p:to>
                                        <p:strVal val="visible"/>
                                      </p:to>
                                    </p:set>
                                    <p:animEffect transition="in" filter="fade">
                                      <p:cBhvr>
                                        <p:cTn id="95" dur="1000"/>
                                        <p:tgtEl>
                                          <p:spTgt spid="4099">
                                            <p:txEl>
                                              <p:pRg st="11" end="11"/>
                                            </p:txEl>
                                          </p:spTgt>
                                        </p:tgtEl>
                                      </p:cBhvr>
                                    </p:animEffect>
                                    <p:anim calcmode="lin" valueType="num">
                                      <p:cBhvr>
                                        <p:cTn id="96" dur="1000" fill="hold"/>
                                        <p:tgtEl>
                                          <p:spTgt spid="4099">
                                            <p:txEl>
                                              <p:pRg st="11" end="11"/>
                                            </p:txEl>
                                          </p:spTgt>
                                        </p:tgtEl>
                                        <p:attrNameLst>
                                          <p:attrName>ppt_x</p:attrName>
                                        </p:attrNameLst>
                                      </p:cBhvr>
                                      <p:tavLst>
                                        <p:tav tm="0">
                                          <p:val>
                                            <p:strVal val="#ppt_x"/>
                                          </p:val>
                                        </p:tav>
                                        <p:tav tm="100000">
                                          <p:val>
                                            <p:strVal val="#ppt_x"/>
                                          </p:val>
                                        </p:tav>
                                      </p:tavLst>
                                    </p:anim>
                                    <p:anim calcmode="lin" valueType="num">
                                      <p:cBhvr>
                                        <p:cTn id="97" dur="900" decel="100000" fill="hold"/>
                                        <p:tgtEl>
                                          <p:spTgt spid="4099">
                                            <p:txEl>
                                              <p:pRg st="11" end="11"/>
                                            </p:txEl>
                                          </p:spTgt>
                                        </p:tgtEl>
                                        <p:attrNameLst>
                                          <p:attrName>ppt_y</p:attrName>
                                        </p:attrNameLst>
                                      </p:cBhvr>
                                      <p:tavLst>
                                        <p:tav tm="0">
                                          <p:val>
                                            <p:strVal val="#ppt_y+1"/>
                                          </p:val>
                                        </p:tav>
                                        <p:tav tm="100000">
                                          <p:val>
                                            <p:strVal val="#ppt_y-.03"/>
                                          </p:val>
                                        </p:tav>
                                      </p:tavLst>
                                    </p:anim>
                                    <p:anim calcmode="lin" valueType="num">
                                      <p:cBhvr>
                                        <p:cTn id="98" dur="100" accel="100000" fill="hold">
                                          <p:stCondLst>
                                            <p:cond delay="900"/>
                                          </p:stCondLst>
                                        </p:cTn>
                                        <p:tgtEl>
                                          <p:spTgt spid="4099">
                                            <p:txEl>
                                              <p:pRg st="11" end="11"/>
                                            </p:txEl>
                                          </p:spTgt>
                                        </p:tgtEl>
                                        <p:attrNameLst>
                                          <p:attrName>ppt_y</p:attrName>
                                        </p:attrNameLst>
                                      </p:cBhvr>
                                      <p:tavLst>
                                        <p:tav tm="0">
                                          <p:val>
                                            <p:strVal val="#ppt_y-.03"/>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37" presetClass="entr" presetSubtype="0" fill="hold" grpId="0" nodeType="clickEffect">
                                  <p:stCondLst>
                                    <p:cond delay="0"/>
                                  </p:stCondLst>
                                  <p:childTnLst>
                                    <p:set>
                                      <p:cBhvr>
                                        <p:cTn id="102" dur="1" fill="hold">
                                          <p:stCondLst>
                                            <p:cond delay="0"/>
                                          </p:stCondLst>
                                        </p:cTn>
                                        <p:tgtEl>
                                          <p:spTgt spid="4099">
                                            <p:txEl>
                                              <p:pRg st="12" end="12"/>
                                            </p:txEl>
                                          </p:spTgt>
                                        </p:tgtEl>
                                        <p:attrNameLst>
                                          <p:attrName>style.visibility</p:attrName>
                                        </p:attrNameLst>
                                      </p:cBhvr>
                                      <p:to>
                                        <p:strVal val="visible"/>
                                      </p:to>
                                    </p:set>
                                    <p:animEffect transition="in" filter="fade">
                                      <p:cBhvr>
                                        <p:cTn id="103" dur="1000"/>
                                        <p:tgtEl>
                                          <p:spTgt spid="4099">
                                            <p:txEl>
                                              <p:pRg st="12" end="12"/>
                                            </p:txEl>
                                          </p:spTgt>
                                        </p:tgtEl>
                                      </p:cBhvr>
                                    </p:animEffect>
                                    <p:anim calcmode="lin" valueType="num">
                                      <p:cBhvr>
                                        <p:cTn id="104" dur="1000" fill="hold"/>
                                        <p:tgtEl>
                                          <p:spTgt spid="4099">
                                            <p:txEl>
                                              <p:pRg st="12" end="12"/>
                                            </p:txEl>
                                          </p:spTgt>
                                        </p:tgtEl>
                                        <p:attrNameLst>
                                          <p:attrName>ppt_x</p:attrName>
                                        </p:attrNameLst>
                                      </p:cBhvr>
                                      <p:tavLst>
                                        <p:tav tm="0">
                                          <p:val>
                                            <p:strVal val="#ppt_x"/>
                                          </p:val>
                                        </p:tav>
                                        <p:tav tm="100000">
                                          <p:val>
                                            <p:strVal val="#ppt_x"/>
                                          </p:val>
                                        </p:tav>
                                      </p:tavLst>
                                    </p:anim>
                                    <p:anim calcmode="lin" valueType="num">
                                      <p:cBhvr>
                                        <p:cTn id="105" dur="900" decel="100000" fill="hold"/>
                                        <p:tgtEl>
                                          <p:spTgt spid="4099">
                                            <p:txEl>
                                              <p:pRg st="12" end="12"/>
                                            </p:txEl>
                                          </p:spTgt>
                                        </p:tgtEl>
                                        <p:attrNameLst>
                                          <p:attrName>ppt_y</p:attrName>
                                        </p:attrNameLst>
                                      </p:cBhvr>
                                      <p:tavLst>
                                        <p:tav tm="0">
                                          <p:val>
                                            <p:strVal val="#ppt_y+1"/>
                                          </p:val>
                                        </p:tav>
                                        <p:tav tm="100000">
                                          <p:val>
                                            <p:strVal val="#ppt_y-.03"/>
                                          </p:val>
                                        </p:tav>
                                      </p:tavLst>
                                    </p:anim>
                                    <p:anim calcmode="lin" valueType="num">
                                      <p:cBhvr>
                                        <p:cTn id="106" dur="100" accel="100000" fill="hold">
                                          <p:stCondLst>
                                            <p:cond delay="900"/>
                                          </p:stCondLst>
                                        </p:cTn>
                                        <p:tgtEl>
                                          <p:spTgt spid="4099">
                                            <p:txEl>
                                              <p:pRg st="12" end="12"/>
                                            </p:txEl>
                                          </p:spTgt>
                                        </p:tgtEl>
                                        <p:attrNameLst>
                                          <p:attrName>ppt_y</p:attrName>
                                        </p:attrNameLst>
                                      </p:cBhvr>
                                      <p:tavLst>
                                        <p:tav tm="0">
                                          <p:val>
                                            <p:strVal val="#ppt_y-.03"/>
                                          </p:val>
                                        </p:tav>
                                        <p:tav tm="100000">
                                          <p:val>
                                            <p:strVal val="#ppt_y"/>
                                          </p:val>
                                        </p:tav>
                                      </p:tavLst>
                                    </p:anim>
                                  </p:childTnLst>
                                </p:cTn>
                              </p:par>
                            </p:childTnLst>
                          </p:cTn>
                        </p:par>
                      </p:childTnLst>
                    </p:cTn>
                  </p:par>
                  <p:par>
                    <p:cTn id="107" fill="hold">
                      <p:stCondLst>
                        <p:cond delay="indefinite"/>
                      </p:stCondLst>
                      <p:childTnLst>
                        <p:par>
                          <p:cTn id="108" fill="hold">
                            <p:stCondLst>
                              <p:cond delay="0"/>
                            </p:stCondLst>
                            <p:childTnLst>
                              <p:par>
                                <p:cTn id="109" presetID="37" presetClass="entr" presetSubtype="0" fill="hold" grpId="0" nodeType="clickEffect">
                                  <p:stCondLst>
                                    <p:cond delay="0"/>
                                  </p:stCondLst>
                                  <p:childTnLst>
                                    <p:set>
                                      <p:cBhvr>
                                        <p:cTn id="110" dur="1" fill="hold">
                                          <p:stCondLst>
                                            <p:cond delay="0"/>
                                          </p:stCondLst>
                                        </p:cTn>
                                        <p:tgtEl>
                                          <p:spTgt spid="4099">
                                            <p:txEl>
                                              <p:pRg st="13" end="13"/>
                                            </p:txEl>
                                          </p:spTgt>
                                        </p:tgtEl>
                                        <p:attrNameLst>
                                          <p:attrName>style.visibility</p:attrName>
                                        </p:attrNameLst>
                                      </p:cBhvr>
                                      <p:to>
                                        <p:strVal val="visible"/>
                                      </p:to>
                                    </p:set>
                                    <p:animEffect transition="in" filter="fade">
                                      <p:cBhvr>
                                        <p:cTn id="111" dur="1000"/>
                                        <p:tgtEl>
                                          <p:spTgt spid="4099">
                                            <p:txEl>
                                              <p:pRg st="13" end="13"/>
                                            </p:txEl>
                                          </p:spTgt>
                                        </p:tgtEl>
                                      </p:cBhvr>
                                    </p:animEffect>
                                    <p:anim calcmode="lin" valueType="num">
                                      <p:cBhvr>
                                        <p:cTn id="112" dur="1000" fill="hold"/>
                                        <p:tgtEl>
                                          <p:spTgt spid="4099">
                                            <p:txEl>
                                              <p:pRg st="13" end="13"/>
                                            </p:txEl>
                                          </p:spTgt>
                                        </p:tgtEl>
                                        <p:attrNameLst>
                                          <p:attrName>ppt_x</p:attrName>
                                        </p:attrNameLst>
                                      </p:cBhvr>
                                      <p:tavLst>
                                        <p:tav tm="0">
                                          <p:val>
                                            <p:strVal val="#ppt_x"/>
                                          </p:val>
                                        </p:tav>
                                        <p:tav tm="100000">
                                          <p:val>
                                            <p:strVal val="#ppt_x"/>
                                          </p:val>
                                        </p:tav>
                                      </p:tavLst>
                                    </p:anim>
                                    <p:anim calcmode="lin" valueType="num">
                                      <p:cBhvr>
                                        <p:cTn id="113" dur="900" decel="100000" fill="hold"/>
                                        <p:tgtEl>
                                          <p:spTgt spid="4099">
                                            <p:txEl>
                                              <p:pRg st="13" end="13"/>
                                            </p:txEl>
                                          </p:spTgt>
                                        </p:tgtEl>
                                        <p:attrNameLst>
                                          <p:attrName>ppt_y</p:attrName>
                                        </p:attrNameLst>
                                      </p:cBhvr>
                                      <p:tavLst>
                                        <p:tav tm="0">
                                          <p:val>
                                            <p:strVal val="#ppt_y+1"/>
                                          </p:val>
                                        </p:tav>
                                        <p:tav tm="100000">
                                          <p:val>
                                            <p:strVal val="#ppt_y-.03"/>
                                          </p:val>
                                        </p:tav>
                                      </p:tavLst>
                                    </p:anim>
                                    <p:anim calcmode="lin" valueType="num">
                                      <p:cBhvr>
                                        <p:cTn id="114" dur="100" accel="100000" fill="hold">
                                          <p:stCondLst>
                                            <p:cond delay="900"/>
                                          </p:stCondLst>
                                        </p:cTn>
                                        <p:tgtEl>
                                          <p:spTgt spid="4099">
                                            <p:txEl>
                                              <p:pRg st="13" end="13"/>
                                            </p:txEl>
                                          </p:spTgt>
                                        </p:tgtEl>
                                        <p:attrNameLst>
                                          <p:attrName>ppt_y</p:attrName>
                                        </p:attrNameLst>
                                      </p:cBhvr>
                                      <p:tavLst>
                                        <p:tav tm="0">
                                          <p:val>
                                            <p:strVal val="#ppt_y-.03"/>
                                          </p:val>
                                        </p:tav>
                                        <p:tav tm="100000">
                                          <p:val>
                                            <p:strVal val="#ppt_y"/>
                                          </p:val>
                                        </p:tav>
                                      </p:tavLst>
                                    </p:anim>
                                  </p:childTnLst>
                                </p:cTn>
                              </p:par>
                            </p:childTnLst>
                          </p:cTn>
                        </p:par>
                      </p:childTnLst>
                    </p:cTn>
                  </p:par>
                  <p:par>
                    <p:cTn id="115" fill="hold">
                      <p:stCondLst>
                        <p:cond delay="indefinite"/>
                      </p:stCondLst>
                      <p:childTnLst>
                        <p:par>
                          <p:cTn id="116" fill="hold">
                            <p:stCondLst>
                              <p:cond delay="0"/>
                            </p:stCondLst>
                            <p:childTnLst>
                              <p:par>
                                <p:cTn id="117" presetID="37" presetClass="entr" presetSubtype="0" fill="hold" grpId="0" nodeType="clickEffect">
                                  <p:stCondLst>
                                    <p:cond delay="0"/>
                                  </p:stCondLst>
                                  <p:childTnLst>
                                    <p:set>
                                      <p:cBhvr>
                                        <p:cTn id="118" dur="1" fill="hold">
                                          <p:stCondLst>
                                            <p:cond delay="0"/>
                                          </p:stCondLst>
                                        </p:cTn>
                                        <p:tgtEl>
                                          <p:spTgt spid="4099">
                                            <p:txEl>
                                              <p:pRg st="14" end="14"/>
                                            </p:txEl>
                                          </p:spTgt>
                                        </p:tgtEl>
                                        <p:attrNameLst>
                                          <p:attrName>style.visibility</p:attrName>
                                        </p:attrNameLst>
                                      </p:cBhvr>
                                      <p:to>
                                        <p:strVal val="visible"/>
                                      </p:to>
                                    </p:set>
                                    <p:animEffect transition="in" filter="fade">
                                      <p:cBhvr>
                                        <p:cTn id="119" dur="1000"/>
                                        <p:tgtEl>
                                          <p:spTgt spid="4099">
                                            <p:txEl>
                                              <p:pRg st="14" end="14"/>
                                            </p:txEl>
                                          </p:spTgt>
                                        </p:tgtEl>
                                      </p:cBhvr>
                                    </p:animEffect>
                                    <p:anim calcmode="lin" valueType="num">
                                      <p:cBhvr>
                                        <p:cTn id="120" dur="1000" fill="hold"/>
                                        <p:tgtEl>
                                          <p:spTgt spid="4099">
                                            <p:txEl>
                                              <p:pRg st="14" end="14"/>
                                            </p:txEl>
                                          </p:spTgt>
                                        </p:tgtEl>
                                        <p:attrNameLst>
                                          <p:attrName>ppt_x</p:attrName>
                                        </p:attrNameLst>
                                      </p:cBhvr>
                                      <p:tavLst>
                                        <p:tav tm="0">
                                          <p:val>
                                            <p:strVal val="#ppt_x"/>
                                          </p:val>
                                        </p:tav>
                                        <p:tav tm="100000">
                                          <p:val>
                                            <p:strVal val="#ppt_x"/>
                                          </p:val>
                                        </p:tav>
                                      </p:tavLst>
                                    </p:anim>
                                    <p:anim calcmode="lin" valueType="num">
                                      <p:cBhvr>
                                        <p:cTn id="121" dur="900" decel="100000" fill="hold"/>
                                        <p:tgtEl>
                                          <p:spTgt spid="4099">
                                            <p:txEl>
                                              <p:pRg st="14" end="14"/>
                                            </p:txEl>
                                          </p:spTgt>
                                        </p:tgtEl>
                                        <p:attrNameLst>
                                          <p:attrName>ppt_y</p:attrName>
                                        </p:attrNameLst>
                                      </p:cBhvr>
                                      <p:tavLst>
                                        <p:tav tm="0">
                                          <p:val>
                                            <p:strVal val="#ppt_y+1"/>
                                          </p:val>
                                        </p:tav>
                                        <p:tav tm="100000">
                                          <p:val>
                                            <p:strVal val="#ppt_y-.03"/>
                                          </p:val>
                                        </p:tav>
                                      </p:tavLst>
                                    </p:anim>
                                    <p:anim calcmode="lin" valueType="num">
                                      <p:cBhvr>
                                        <p:cTn id="122" dur="100" accel="100000" fill="hold">
                                          <p:stCondLst>
                                            <p:cond delay="900"/>
                                          </p:stCondLst>
                                        </p:cTn>
                                        <p:tgtEl>
                                          <p:spTgt spid="4099">
                                            <p:txEl>
                                              <p:pRg st="14" end="14"/>
                                            </p:txEl>
                                          </p:spTgt>
                                        </p:tgtEl>
                                        <p:attrNameLst>
                                          <p:attrName>ppt_y</p:attrName>
                                        </p:attrNameLst>
                                      </p:cBhvr>
                                      <p:tavLst>
                                        <p:tav tm="0">
                                          <p:val>
                                            <p:strVal val="#ppt_y-.03"/>
                                          </p:val>
                                        </p:tav>
                                        <p:tav tm="100000">
                                          <p:val>
                                            <p:strVal val="#ppt_y"/>
                                          </p:val>
                                        </p:tav>
                                      </p:tavLst>
                                    </p:anim>
                                  </p:childTnLst>
                                </p:cTn>
                              </p:par>
                            </p:childTnLst>
                          </p:cTn>
                        </p:par>
                      </p:childTnLst>
                    </p:cTn>
                  </p:par>
                  <p:par>
                    <p:cTn id="123" fill="hold">
                      <p:stCondLst>
                        <p:cond delay="indefinite"/>
                      </p:stCondLst>
                      <p:childTnLst>
                        <p:par>
                          <p:cTn id="124" fill="hold">
                            <p:stCondLst>
                              <p:cond delay="0"/>
                            </p:stCondLst>
                            <p:childTnLst>
                              <p:par>
                                <p:cTn id="125" presetID="37" presetClass="entr" presetSubtype="0" fill="hold" grpId="0" nodeType="clickEffect">
                                  <p:stCondLst>
                                    <p:cond delay="0"/>
                                  </p:stCondLst>
                                  <p:childTnLst>
                                    <p:set>
                                      <p:cBhvr>
                                        <p:cTn id="126" dur="1" fill="hold">
                                          <p:stCondLst>
                                            <p:cond delay="0"/>
                                          </p:stCondLst>
                                        </p:cTn>
                                        <p:tgtEl>
                                          <p:spTgt spid="4099">
                                            <p:txEl>
                                              <p:pRg st="15" end="15"/>
                                            </p:txEl>
                                          </p:spTgt>
                                        </p:tgtEl>
                                        <p:attrNameLst>
                                          <p:attrName>style.visibility</p:attrName>
                                        </p:attrNameLst>
                                      </p:cBhvr>
                                      <p:to>
                                        <p:strVal val="visible"/>
                                      </p:to>
                                    </p:set>
                                    <p:animEffect transition="in" filter="fade">
                                      <p:cBhvr>
                                        <p:cTn id="127" dur="1000"/>
                                        <p:tgtEl>
                                          <p:spTgt spid="4099">
                                            <p:txEl>
                                              <p:pRg st="15" end="15"/>
                                            </p:txEl>
                                          </p:spTgt>
                                        </p:tgtEl>
                                      </p:cBhvr>
                                    </p:animEffect>
                                    <p:anim calcmode="lin" valueType="num">
                                      <p:cBhvr>
                                        <p:cTn id="128" dur="1000" fill="hold"/>
                                        <p:tgtEl>
                                          <p:spTgt spid="4099">
                                            <p:txEl>
                                              <p:pRg st="15" end="15"/>
                                            </p:txEl>
                                          </p:spTgt>
                                        </p:tgtEl>
                                        <p:attrNameLst>
                                          <p:attrName>ppt_x</p:attrName>
                                        </p:attrNameLst>
                                      </p:cBhvr>
                                      <p:tavLst>
                                        <p:tav tm="0">
                                          <p:val>
                                            <p:strVal val="#ppt_x"/>
                                          </p:val>
                                        </p:tav>
                                        <p:tav tm="100000">
                                          <p:val>
                                            <p:strVal val="#ppt_x"/>
                                          </p:val>
                                        </p:tav>
                                      </p:tavLst>
                                    </p:anim>
                                    <p:anim calcmode="lin" valueType="num">
                                      <p:cBhvr>
                                        <p:cTn id="129" dur="900" decel="100000" fill="hold"/>
                                        <p:tgtEl>
                                          <p:spTgt spid="4099">
                                            <p:txEl>
                                              <p:pRg st="15" end="15"/>
                                            </p:txEl>
                                          </p:spTgt>
                                        </p:tgtEl>
                                        <p:attrNameLst>
                                          <p:attrName>ppt_y</p:attrName>
                                        </p:attrNameLst>
                                      </p:cBhvr>
                                      <p:tavLst>
                                        <p:tav tm="0">
                                          <p:val>
                                            <p:strVal val="#ppt_y+1"/>
                                          </p:val>
                                        </p:tav>
                                        <p:tav tm="100000">
                                          <p:val>
                                            <p:strVal val="#ppt_y-.03"/>
                                          </p:val>
                                        </p:tav>
                                      </p:tavLst>
                                    </p:anim>
                                    <p:anim calcmode="lin" valueType="num">
                                      <p:cBhvr>
                                        <p:cTn id="130" dur="100" accel="100000" fill="hold">
                                          <p:stCondLst>
                                            <p:cond delay="900"/>
                                          </p:stCondLst>
                                        </p:cTn>
                                        <p:tgtEl>
                                          <p:spTgt spid="4099">
                                            <p:txEl>
                                              <p:pRg st="15" end="15"/>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9"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5" name="Rectangle 5"/>
          <p:cNvSpPr>
            <a:spLocks noChangeArrowheads="1"/>
          </p:cNvSpPr>
          <p:nvPr/>
        </p:nvSpPr>
        <p:spPr bwMode="auto">
          <a:xfrm>
            <a:off x="0" y="0"/>
            <a:ext cx="9144000" cy="6858000"/>
          </a:xfrm>
          <a:prstGeom prst="rect">
            <a:avLst/>
          </a:prstGeom>
          <a:gradFill rotWithShape="1">
            <a:gsLst>
              <a:gs pos="0">
                <a:srgbClr val="FFF200"/>
              </a:gs>
              <a:gs pos="22500">
                <a:srgbClr val="FF7A00"/>
              </a:gs>
              <a:gs pos="35000">
                <a:srgbClr val="FF0300"/>
              </a:gs>
              <a:gs pos="50000">
                <a:srgbClr val="4D0808"/>
              </a:gs>
              <a:gs pos="65000">
                <a:srgbClr val="FF0300"/>
              </a:gs>
              <a:gs pos="77500">
                <a:srgbClr val="FF7A00"/>
              </a:gs>
              <a:gs pos="100000">
                <a:srgbClr val="FFF200"/>
              </a:gs>
            </a:gsLst>
            <a:lin ang="2700000" scaled="1"/>
          </a:gradFill>
          <a:ln w="9525">
            <a:solidFill>
              <a:schemeClr val="tx1"/>
            </a:solidFill>
            <a:miter lim="800000"/>
            <a:headEnd/>
            <a:tailEnd/>
          </a:ln>
          <a:effectLst/>
        </p:spPr>
        <p:txBody>
          <a:bodyPr wrap="none" anchor="ctr"/>
          <a:lstStyle/>
          <a:p>
            <a:endParaRPr lang="en-US"/>
          </a:p>
        </p:txBody>
      </p:sp>
      <p:pic>
        <p:nvPicPr>
          <p:cNvPr id="5124" name="Picture 4" descr="j0299125"/>
          <p:cNvPicPr>
            <a:picLocks noChangeAspect="1" noChangeArrowheads="1"/>
          </p:cNvPicPr>
          <p:nvPr/>
        </p:nvPicPr>
        <p:blipFill>
          <a:blip r:embed="rId2"/>
          <a:srcRect/>
          <a:stretch>
            <a:fillRect/>
          </a:stretch>
        </p:blipFill>
        <p:spPr bwMode="auto">
          <a:xfrm>
            <a:off x="6324600" y="2527300"/>
            <a:ext cx="2640013" cy="4330700"/>
          </a:xfrm>
          <a:prstGeom prst="rect">
            <a:avLst/>
          </a:prstGeom>
          <a:noFill/>
        </p:spPr>
      </p:pic>
      <p:sp>
        <p:nvSpPr>
          <p:cNvPr id="5123" name="Rectangle 3"/>
          <p:cNvSpPr>
            <a:spLocks noGrp="1" noChangeArrowheads="1"/>
          </p:cNvSpPr>
          <p:nvPr>
            <p:ph idx="1"/>
          </p:nvPr>
        </p:nvSpPr>
        <p:spPr>
          <a:xfrm>
            <a:off x="457200" y="533400"/>
            <a:ext cx="8229600" cy="5592763"/>
          </a:xfrm>
        </p:spPr>
        <p:txBody>
          <a:bodyPr/>
          <a:lstStyle/>
          <a:p>
            <a:pPr marL="609600" indent="-609600">
              <a:lnSpc>
                <a:spcPct val="90000"/>
              </a:lnSpc>
              <a:buFontTx/>
              <a:buNone/>
            </a:pPr>
            <a:r>
              <a:rPr lang="en-US" sz="2800"/>
              <a:t>METODE ANALISIS RESIKO</a:t>
            </a:r>
          </a:p>
          <a:p>
            <a:pPr marL="609600" indent="-609600">
              <a:lnSpc>
                <a:spcPct val="90000"/>
              </a:lnSpc>
              <a:buFontTx/>
              <a:buAutoNum type="arabicPeriod"/>
            </a:pPr>
            <a:r>
              <a:rPr lang="en-US" sz="2800"/>
              <a:t>QUESTIONNAIRE ANALISIS RESIKO (</a:t>
            </a:r>
            <a:r>
              <a:rPr lang="en-US" sz="2800" i="1"/>
              <a:t>RISK ANALYSIS QUESTIONNAIRE)</a:t>
            </a:r>
            <a:endParaRPr lang="en-US" sz="2800"/>
          </a:p>
          <a:p>
            <a:pPr marL="609600" indent="-609600">
              <a:lnSpc>
                <a:spcPct val="90000"/>
              </a:lnSpc>
              <a:buFontTx/>
              <a:buAutoNum type="arabicPeriod"/>
            </a:pPr>
            <a:r>
              <a:rPr lang="en-US" sz="2800"/>
              <a:t>METODE LAPORAN KEUANGAN </a:t>
            </a:r>
            <a:r>
              <a:rPr lang="en-US" sz="2800" i="1"/>
              <a:t>(FINANCIAL STATEMENT METHOD)</a:t>
            </a:r>
            <a:endParaRPr lang="en-US" sz="2800"/>
          </a:p>
          <a:p>
            <a:pPr marL="609600" indent="-609600">
              <a:lnSpc>
                <a:spcPct val="90000"/>
              </a:lnSpc>
              <a:buFontTx/>
              <a:buAutoNum type="arabicPeriod"/>
            </a:pPr>
            <a:r>
              <a:rPr lang="en-US" sz="2800"/>
              <a:t>METODE PETA ALIRAN </a:t>
            </a:r>
            <a:r>
              <a:rPr lang="en-US" sz="2800" i="1"/>
              <a:t>(FLOW-CHART)</a:t>
            </a:r>
          </a:p>
          <a:p>
            <a:pPr marL="609600" indent="-609600">
              <a:lnSpc>
                <a:spcPct val="90000"/>
              </a:lnSpc>
              <a:buFontTx/>
              <a:buAutoNum type="arabicPeriod"/>
            </a:pPr>
            <a:r>
              <a:rPr lang="en-US" sz="2800"/>
              <a:t>INSPEKSI LANGSUNG PADA OBYEK</a:t>
            </a:r>
          </a:p>
          <a:p>
            <a:pPr marL="609600" indent="-609600">
              <a:lnSpc>
                <a:spcPct val="90000"/>
              </a:lnSpc>
              <a:buFontTx/>
              <a:buAutoNum type="arabicPeriod"/>
            </a:pPr>
            <a:r>
              <a:rPr lang="en-US" sz="2800"/>
              <a:t>INTERAKSI YANG TERENCANA DENGAN BAGIAN-BAGIAN PERUSAHAAN</a:t>
            </a:r>
          </a:p>
          <a:p>
            <a:pPr marL="609600" indent="-609600">
              <a:lnSpc>
                <a:spcPct val="90000"/>
              </a:lnSpc>
              <a:buFontTx/>
              <a:buAutoNum type="arabicPeriod"/>
            </a:pPr>
            <a:r>
              <a:rPr lang="en-US" sz="2800"/>
              <a:t>CATATAN STATISTIK DARI KERUGIAN MASA LALU</a:t>
            </a:r>
          </a:p>
          <a:p>
            <a:pPr marL="609600" indent="-609600">
              <a:lnSpc>
                <a:spcPct val="90000"/>
              </a:lnSpc>
              <a:buFontTx/>
              <a:buAutoNum type="arabicPeriod"/>
            </a:pPr>
            <a:r>
              <a:rPr lang="en-US" sz="2800"/>
              <a:t>ANALISIS LINGKUNGAN</a:t>
            </a:r>
          </a:p>
          <a:p>
            <a:pPr marL="609600" indent="-609600">
              <a:lnSpc>
                <a:spcPct val="90000"/>
              </a:lnSpc>
              <a:buFontTx/>
              <a:buAutoNum type="arabicPeriod"/>
            </a:pPr>
            <a:endParaRPr lang="en-US" sz="2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10" fill="hold" grpId="0" nodeType="withEffect">
                                  <p:stCondLst>
                                    <p:cond delay="0"/>
                                  </p:stCondLst>
                                  <p:childTnLst>
                                    <p:set>
                                      <p:cBhvr>
                                        <p:cTn id="6" dur="1" fill="hold">
                                          <p:stCondLst>
                                            <p:cond delay="0"/>
                                          </p:stCondLst>
                                        </p:cTn>
                                        <p:tgtEl>
                                          <p:spTgt spid="5125"/>
                                        </p:tgtEl>
                                        <p:attrNameLst>
                                          <p:attrName>style.visibility</p:attrName>
                                        </p:attrNameLst>
                                      </p:cBhvr>
                                      <p:to>
                                        <p:strVal val="visible"/>
                                      </p:to>
                                    </p:set>
                                    <p:anim calcmode="lin" valueType="num">
                                      <p:cBhvr>
                                        <p:cTn id="7" dur="5000" fill="hold"/>
                                        <p:tgtEl>
                                          <p:spTgt spid="5125"/>
                                        </p:tgtEl>
                                        <p:attrNameLst>
                                          <p:attrName>ppt_w</p:attrName>
                                        </p:attrNameLst>
                                      </p:cBhvr>
                                      <p:tavLst>
                                        <p:tav tm="0" fmla="#ppt_w*sin(2.5*pi*$)">
                                          <p:val>
                                            <p:fltVal val="0"/>
                                          </p:val>
                                        </p:tav>
                                        <p:tav tm="100000">
                                          <p:val>
                                            <p:fltVal val="1"/>
                                          </p:val>
                                        </p:tav>
                                      </p:tavLst>
                                    </p:anim>
                                    <p:anim calcmode="lin" valueType="num">
                                      <p:cBhvr>
                                        <p:cTn id="8" dur="5000" fill="hold"/>
                                        <p:tgtEl>
                                          <p:spTgt spid="5125"/>
                                        </p:tgtEl>
                                        <p:attrNameLst>
                                          <p:attrName>ppt_h</p:attrName>
                                        </p:attrNameLst>
                                      </p:cBhvr>
                                      <p:tavLst>
                                        <p:tav tm="0">
                                          <p:val>
                                            <p:strVal val="#ppt_h"/>
                                          </p:val>
                                        </p:tav>
                                        <p:tav tm="100000">
                                          <p:val>
                                            <p:strVal val="#ppt_h"/>
                                          </p:val>
                                        </p:tav>
                                      </p:tavLst>
                                    </p:anim>
                                  </p:childTnLst>
                                </p:cTn>
                              </p:par>
                              <p:par>
                                <p:cTn id="9" presetID="49" presetClass="entr" presetSubtype="0" decel="100000" fill="hold" nodeType="withEffect">
                                  <p:stCondLst>
                                    <p:cond delay="0"/>
                                  </p:stCondLst>
                                  <p:childTnLst>
                                    <p:set>
                                      <p:cBhvr>
                                        <p:cTn id="10" dur="1" fill="hold">
                                          <p:stCondLst>
                                            <p:cond delay="0"/>
                                          </p:stCondLst>
                                        </p:cTn>
                                        <p:tgtEl>
                                          <p:spTgt spid="5124"/>
                                        </p:tgtEl>
                                        <p:attrNameLst>
                                          <p:attrName>style.visibility</p:attrName>
                                        </p:attrNameLst>
                                      </p:cBhvr>
                                      <p:to>
                                        <p:strVal val="visible"/>
                                      </p:to>
                                    </p:set>
                                    <p:anim calcmode="lin" valueType="num">
                                      <p:cBhvr>
                                        <p:cTn id="11" dur="2000" fill="hold"/>
                                        <p:tgtEl>
                                          <p:spTgt spid="5124"/>
                                        </p:tgtEl>
                                        <p:attrNameLst>
                                          <p:attrName>ppt_w</p:attrName>
                                        </p:attrNameLst>
                                      </p:cBhvr>
                                      <p:tavLst>
                                        <p:tav tm="0">
                                          <p:val>
                                            <p:fltVal val="0"/>
                                          </p:val>
                                        </p:tav>
                                        <p:tav tm="100000">
                                          <p:val>
                                            <p:strVal val="#ppt_w"/>
                                          </p:val>
                                        </p:tav>
                                      </p:tavLst>
                                    </p:anim>
                                    <p:anim calcmode="lin" valueType="num">
                                      <p:cBhvr>
                                        <p:cTn id="12" dur="2000" fill="hold"/>
                                        <p:tgtEl>
                                          <p:spTgt spid="5124"/>
                                        </p:tgtEl>
                                        <p:attrNameLst>
                                          <p:attrName>ppt_h</p:attrName>
                                        </p:attrNameLst>
                                      </p:cBhvr>
                                      <p:tavLst>
                                        <p:tav tm="0">
                                          <p:val>
                                            <p:fltVal val="0"/>
                                          </p:val>
                                        </p:tav>
                                        <p:tav tm="100000">
                                          <p:val>
                                            <p:strVal val="#ppt_h"/>
                                          </p:val>
                                        </p:tav>
                                      </p:tavLst>
                                    </p:anim>
                                    <p:anim calcmode="lin" valueType="num">
                                      <p:cBhvr>
                                        <p:cTn id="13" dur="2000" fill="hold"/>
                                        <p:tgtEl>
                                          <p:spTgt spid="5124"/>
                                        </p:tgtEl>
                                        <p:attrNameLst>
                                          <p:attrName>style.rotation</p:attrName>
                                        </p:attrNameLst>
                                      </p:cBhvr>
                                      <p:tavLst>
                                        <p:tav tm="0">
                                          <p:val>
                                            <p:fltVal val="360"/>
                                          </p:val>
                                        </p:tav>
                                        <p:tav tm="100000">
                                          <p:val>
                                            <p:fltVal val="0"/>
                                          </p:val>
                                        </p:tav>
                                      </p:tavLst>
                                    </p:anim>
                                    <p:animEffect transition="in" filter="fade">
                                      <p:cBhvr>
                                        <p:cTn id="14" dur="2000"/>
                                        <p:tgtEl>
                                          <p:spTgt spid="5124"/>
                                        </p:tgtEl>
                                      </p:cBhvr>
                                    </p:animEffect>
                                  </p:childTnLst>
                                </p:cTn>
                              </p:par>
                            </p:childTnLst>
                          </p:cTn>
                        </p:par>
                      </p:childTnLst>
                    </p:cTn>
                  </p:par>
                  <p:par>
                    <p:cTn id="15" fill="hold">
                      <p:stCondLst>
                        <p:cond delay="indefinite"/>
                      </p:stCondLst>
                      <p:childTnLst>
                        <p:par>
                          <p:cTn id="16" fill="hold">
                            <p:stCondLst>
                              <p:cond delay="0"/>
                            </p:stCondLst>
                            <p:childTnLst>
                              <p:par>
                                <p:cTn id="17" presetID="30" presetClass="entr" presetSubtype="0" fill="hold" grpId="0" nodeType="clickEffect">
                                  <p:stCondLst>
                                    <p:cond delay="0"/>
                                  </p:stCondLst>
                                  <p:childTnLst>
                                    <p:set>
                                      <p:cBhvr>
                                        <p:cTn id="18" dur="1" fill="hold">
                                          <p:stCondLst>
                                            <p:cond delay="0"/>
                                          </p:stCondLst>
                                        </p:cTn>
                                        <p:tgtEl>
                                          <p:spTgt spid="5123">
                                            <p:txEl>
                                              <p:pRg st="0" end="0"/>
                                            </p:txEl>
                                          </p:spTgt>
                                        </p:tgtEl>
                                        <p:attrNameLst>
                                          <p:attrName>style.visibility</p:attrName>
                                        </p:attrNameLst>
                                      </p:cBhvr>
                                      <p:to>
                                        <p:strVal val="visible"/>
                                      </p:to>
                                    </p:set>
                                    <p:animEffect transition="in" filter="fade">
                                      <p:cBhvr>
                                        <p:cTn id="19" dur="800" decel="100000"/>
                                        <p:tgtEl>
                                          <p:spTgt spid="5123">
                                            <p:txEl>
                                              <p:pRg st="0" end="0"/>
                                            </p:txEl>
                                          </p:spTgt>
                                        </p:tgtEl>
                                      </p:cBhvr>
                                    </p:animEffect>
                                    <p:anim calcmode="lin" valueType="num">
                                      <p:cBhvr>
                                        <p:cTn id="20" dur="800" decel="100000" fill="hold"/>
                                        <p:tgtEl>
                                          <p:spTgt spid="5123">
                                            <p:txEl>
                                              <p:pRg st="0" end="0"/>
                                            </p:txEl>
                                          </p:spTgt>
                                        </p:tgtEl>
                                        <p:attrNameLst>
                                          <p:attrName>style.rotation</p:attrName>
                                        </p:attrNameLst>
                                      </p:cBhvr>
                                      <p:tavLst>
                                        <p:tav tm="0">
                                          <p:val>
                                            <p:fltVal val="-90"/>
                                          </p:val>
                                        </p:tav>
                                        <p:tav tm="100000">
                                          <p:val>
                                            <p:fltVal val="0"/>
                                          </p:val>
                                        </p:tav>
                                      </p:tavLst>
                                    </p:anim>
                                    <p:anim calcmode="lin" valueType="num">
                                      <p:cBhvr>
                                        <p:cTn id="21" dur="800" decel="100000" fill="hold"/>
                                        <p:tgtEl>
                                          <p:spTgt spid="5123">
                                            <p:txEl>
                                              <p:pRg st="0" end="0"/>
                                            </p:txEl>
                                          </p:spTgt>
                                        </p:tgtEl>
                                        <p:attrNameLst>
                                          <p:attrName>ppt_x</p:attrName>
                                        </p:attrNameLst>
                                      </p:cBhvr>
                                      <p:tavLst>
                                        <p:tav tm="0">
                                          <p:val>
                                            <p:strVal val="#ppt_x+0.4"/>
                                          </p:val>
                                        </p:tav>
                                        <p:tav tm="100000">
                                          <p:val>
                                            <p:strVal val="#ppt_x-0.05"/>
                                          </p:val>
                                        </p:tav>
                                      </p:tavLst>
                                    </p:anim>
                                    <p:anim calcmode="lin" valueType="num">
                                      <p:cBhvr>
                                        <p:cTn id="22" dur="800" decel="100000" fill="hold"/>
                                        <p:tgtEl>
                                          <p:spTgt spid="5123">
                                            <p:txEl>
                                              <p:pRg st="0" end="0"/>
                                            </p:txEl>
                                          </p:spTgt>
                                        </p:tgtEl>
                                        <p:attrNameLst>
                                          <p:attrName>ppt_y</p:attrName>
                                        </p:attrNameLst>
                                      </p:cBhvr>
                                      <p:tavLst>
                                        <p:tav tm="0">
                                          <p:val>
                                            <p:strVal val="#ppt_y-0.4"/>
                                          </p:val>
                                        </p:tav>
                                        <p:tav tm="100000">
                                          <p:val>
                                            <p:strVal val="#ppt_y+0.1"/>
                                          </p:val>
                                        </p:tav>
                                      </p:tavLst>
                                    </p:anim>
                                    <p:anim calcmode="lin" valueType="num">
                                      <p:cBhvr>
                                        <p:cTn id="23" dur="200" accel="100000" fill="hold">
                                          <p:stCondLst>
                                            <p:cond delay="800"/>
                                          </p:stCondLst>
                                        </p:cTn>
                                        <p:tgtEl>
                                          <p:spTgt spid="5123">
                                            <p:txEl>
                                              <p:pRg st="0" end="0"/>
                                            </p:txEl>
                                          </p:spTgt>
                                        </p:tgtEl>
                                        <p:attrNameLst>
                                          <p:attrName>ppt_x</p:attrName>
                                        </p:attrNameLst>
                                      </p:cBhvr>
                                      <p:tavLst>
                                        <p:tav tm="0">
                                          <p:val>
                                            <p:strVal val="#ppt_x-0.05"/>
                                          </p:val>
                                        </p:tav>
                                        <p:tav tm="100000">
                                          <p:val>
                                            <p:strVal val="#ppt_x"/>
                                          </p:val>
                                        </p:tav>
                                      </p:tavLst>
                                    </p:anim>
                                    <p:anim calcmode="lin" valueType="num">
                                      <p:cBhvr>
                                        <p:cTn id="24" dur="200" accel="100000" fill="hold">
                                          <p:stCondLst>
                                            <p:cond delay="800"/>
                                          </p:stCondLst>
                                        </p:cTn>
                                        <p:tgtEl>
                                          <p:spTgt spid="5123">
                                            <p:txEl>
                                              <p:pRg st="0" end="0"/>
                                            </p:txEl>
                                          </p:spTgt>
                                        </p:tgtEl>
                                        <p:attrNameLst>
                                          <p:attrName>ppt_y</p:attrName>
                                        </p:attrNameLst>
                                      </p:cBhvr>
                                      <p:tavLst>
                                        <p:tav tm="0">
                                          <p:val>
                                            <p:strVal val="#ppt_y+0.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30" presetClass="entr" presetSubtype="0" fill="hold" grpId="0" nodeType="clickEffect">
                                  <p:stCondLst>
                                    <p:cond delay="0"/>
                                  </p:stCondLst>
                                  <p:childTnLst>
                                    <p:set>
                                      <p:cBhvr>
                                        <p:cTn id="28" dur="1" fill="hold">
                                          <p:stCondLst>
                                            <p:cond delay="0"/>
                                          </p:stCondLst>
                                        </p:cTn>
                                        <p:tgtEl>
                                          <p:spTgt spid="5123">
                                            <p:txEl>
                                              <p:pRg st="1" end="1"/>
                                            </p:txEl>
                                          </p:spTgt>
                                        </p:tgtEl>
                                        <p:attrNameLst>
                                          <p:attrName>style.visibility</p:attrName>
                                        </p:attrNameLst>
                                      </p:cBhvr>
                                      <p:to>
                                        <p:strVal val="visible"/>
                                      </p:to>
                                    </p:set>
                                    <p:animEffect transition="in" filter="fade">
                                      <p:cBhvr>
                                        <p:cTn id="29" dur="800" decel="100000"/>
                                        <p:tgtEl>
                                          <p:spTgt spid="5123">
                                            <p:txEl>
                                              <p:pRg st="1" end="1"/>
                                            </p:txEl>
                                          </p:spTgt>
                                        </p:tgtEl>
                                      </p:cBhvr>
                                    </p:animEffect>
                                    <p:anim calcmode="lin" valueType="num">
                                      <p:cBhvr>
                                        <p:cTn id="30" dur="800" decel="100000" fill="hold"/>
                                        <p:tgtEl>
                                          <p:spTgt spid="5123">
                                            <p:txEl>
                                              <p:pRg st="1" end="1"/>
                                            </p:txEl>
                                          </p:spTgt>
                                        </p:tgtEl>
                                        <p:attrNameLst>
                                          <p:attrName>style.rotation</p:attrName>
                                        </p:attrNameLst>
                                      </p:cBhvr>
                                      <p:tavLst>
                                        <p:tav tm="0">
                                          <p:val>
                                            <p:fltVal val="-90"/>
                                          </p:val>
                                        </p:tav>
                                        <p:tav tm="100000">
                                          <p:val>
                                            <p:fltVal val="0"/>
                                          </p:val>
                                        </p:tav>
                                      </p:tavLst>
                                    </p:anim>
                                    <p:anim calcmode="lin" valueType="num">
                                      <p:cBhvr>
                                        <p:cTn id="31" dur="800" decel="100000" fill="hold"/>
                                        <p:tgtEl>
                                          <p:spTgt spid="5123">
                                            <p:txEl>
                                              <p:pRg st="1" end="1"/>
                                            </p:txEl>
                                          </p:spTgt>
                                        </p:tgtEl>
                                        <p:attrNameLst>
                                          <p:attrName>ppt_x</p:attrName>
                                        </p:attrNameLst>
                                      </p:cBhvr>
                                      <p:tavLst>
                                        <p:tav tm="0">
                                          <p:val>
                                            <p:strVal val="#ppt_x+0.4"/>
                                          </p:val>
                                        </p:tav>
                                        <p:tav tm="100000">
                                          <p:val>
                                            <p:strVal val="#ppt_x-0.05"/>
                                          </p:val>
                                        </p:tav>
                                      </p:tavLst>
                                    </p:anim>
                                    <p:anim calcmode="lin" valueType="num">
                                      <p:cBhvr>
                                        <p:cTn id="32" dur="800" decel="100000" fill="hold"/>
                                        <p:tgtEl>
                                          <p:spTgt spid="5123">
                                            <p:txEl>
                                              <p:pRg st="1" end="1"/>
                                            </p:txEl>
                                          </p:spTgt>
                                        </p:tgtEl>
                                        <p:attrNameLst>
                                          <p:attrName>ppt_y</p:attrName>
                                        </p:attrNameLst>
                                      </p:cBhvr>
                                      <p:tavLst>
                                        <p:tav tm="0">
                                          <p:val>
                                            <p:strVal val="#ppt_y-0.4"/>
                                          </p:val>
                                        </p:tav>
                                        <p:tav tm="100000">
                                          <p:val>
                                            <p:strVal val="#ppt_y+0.1"/>
                                          </p:val>
                                        </p:tav>
                                      </p:tavLst>
                                    </p:anim>
                                    <p:anim calcmode="lin" valueType="num">
                                      <p:cBhvr>
                                        <p:cTn id="33" dur="200" accel="100000" fill="hold">
                                          <p:stCondLst>
                                            <p:cond delay="800"/>
                                          </p:stCondLst>
                                        </p:cTn>
                                        <p:tgtEl>
                                          <p:spTgt spid="5123">
                                            <p:txEl>
                                              <p:pRg st="1" end="1"/>
                                            </p:txEl>
                                          </p:spTgt>
                                        </p:tgtEl>
                                        <p:attrNameLst>
                                          <p:attrName>ppt_x</p:attrName>
                                        </p:attrNameLst>
                                      </p:cBhvr>
                                      <p:tavLst>
                                        <p:tav tm="0">
                                          <p:val>
                                            <p:strVal val="#ppt_x-0.05"/>
                                          </p:val>
                                        </p:tav>
                                        <p:tav tm="100000">
                                          <p:val>
                                            <p:strVal val="#ppt_x"/>
                                          </p:val>
                                        </p:tav>
                                      </p:tavLst>
                                    </p:anim>
                                    <p:anim calcmode="lin" valueType="num">
                                      <p:cBhvr>
                                        <p:cTn id="34" dur="200" accel="100000" fill="hold">
                                          <p:stCondLst>
                                            <p:cond delay="800"/>
                                          </p:stCondLst>
                                        </p:cTn>
                                        <p:tgtEl>
                                          <p:spTgt spid="5123">
                                            <p:txEl>
                                              <p:pRg st="1" end="1"/>
                                            </p:txEl>
                                          </p:spTgt>
                                        </p:tgtEl>
                                        <p:attrNameLst>
                                          <p:attrName>ppt_y</p:attrName>
                                        </p:attrNameLst>
                                      </p:cBhvr>
                                      <p:tavLst>
                                        <p:tav tm="0">
                                          <p:val>
                                            <p:strVal val="#ppt_y+0.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30" presetClass="entr" presetSubtype="0" fill="hold" grpId="0" nodeType="clickEffect">
                                  <p:stCondLst>
                                    <p:cond delay="0"/>
                                  </p:stCondLst>
                                  <p:childTnLst>
                                    <p:set>
                                      <p:cBhvr>
                                        <p:cTn id="38" dur="1" fill="hold">
                                          <p:stCondLst>
                                            <p:cond delay="0"/>
                                          </p:stCondLst>
                                        </p:cTn>
                                        <p:tgtEl>
                                          <p:spTgt spid="5123">
                                            <p:txEl>
                                              <p:pRg st="2" end="2"/>
                                            </p:txEl>
                                          </p:spTgt>
                                        </p:tgtEl>
                                        <p:attrNameLst>
                                          <p:attrName>style.visibility</p:attrName>
                                        </p:attrNameLst>
                                      </p:cBhvr>
                                      <p:to>
                                        <p:strVal val="visible"/>
                                      </p:to>
                                    </p:set>
                                    <p:animEffect transition="in" filter="fade">
                                      <p:cBhvr>
                                        <p:cTn id="39" dur="800" decel="100000"/>
                                        <p:tgtEl>
                                          <p:spTgt spid="5123">
                                            <p:txEl>
                                              <p:pRg st="2" end="2"/>
                                            </p:txEl>
                                          </p:spTgt>
                                        </p:tgtEl>
                                      </p:cBhvr>
                                    </p:animEffect>
                                    <p:anim calcmode="lin" valueType="num">
                                      <p:cBhvr>
                                        <p:cTn id="40" dur="800" decel="100000" fill="hold"/>
                                        <p:tgtEl>
                                          <p:spTgt spid="5123">
                                            <p:txEl>
                                              <p:pRg st="2" end="2"/>
                                            </p:txEl>
                                          </p:spTgt>
                                        </p:tgtEl>
                                        <p:attrNameLst>
                                          <p:attrName>style.rotation</p:attrName>
                                        </p:attrNameLst>
                                      </p:cBhvr>
                                      <p:tavLst>
                                        <p:tav tm="0">
                                          <p:val>
                                            <p:fltVal val="-90"/>
                                          </p:val>
                                        </p:tav>
                                        <p:tav tm="100000">
                                          <p:val>
                                            <p:fltVal val="0"/>
                                          </p:val>
                                        </p:tav>
                                      </p:tavLst>
                                    </p:anim>
                                    <p:anim calcmode="lin" valueType="num">
                                      <p:cBhvr>
                                        <p:cTn id="41" dur="800" decel="100000" fill="hold"/>
                                        <p:tgtEl>
                                          <p:spTgt spid="5123">
                                            <p:txEl>
                                              <p:pRg st="2" end="2"/>
                                            </p:txEl>
                                          </p:spTgt>
                                        </p:tgtEl>
                                        <p:attrNameLst>
                                          <p:attrName>ppt_x</p:attrName>
                                        </p:attrNameLst>
                                      </p:cBhvr>
                                      <p:tavLst>
                                        <p:tav tm="0">
                                          <p:val>
                                            <p:strVal val="#ppt_x+0.4"/>
                                          </p:val>
                                        </p:tav>
                                        <p:tav tm="100000">
                                          <p:val>
                                            <p:strVal val="#ppt_x-0.05"/>
                                          </p:val>
                                        </p:tav>
                                      </p:tavLst>
                                    </p:anim>
                                    <p:anim calcmode="lin" valueType="num">
                                      <p:cBhvr>
                                        <p:cTn id="42" dur="800" decel="100000" fill="hold"/>
                                        <p:tgtEl>
                                          <p:spTgt spid="5123">
                                            <p:txEl>
                                              <p:pRg st="2" end="2"/>
                                            </p:txEl>
                                          </p:spTgt>
                                        </p:tgtEl>
                                        <p:attrNameLst>
                                          <p:attrName>ppt_y</p:attrName>
                                        </p:attrNameLst>
                                      </p:cBhvr>
                                      <p:tavLst>
                                        <p:tav tm="0">
                                          <p:val>
                                            <p:strVal val="#ppt_y-0.4"/>
                                          </p:val>
                                        </p:tav>
                                        <p:tav tm="100000">
                                          <p:val>
                                            <p:strVal val="#ppt_y+0.1"/>
                                          </p:val>
                                        </p:tav>
                                      </p:tavLst>
                                    </p:anim>
                                    <p:anim calcmode="lin" valueType="num">
                                      <p:cBhvr>
                                        <p:cTn id="43" dur="200" accel="100000" fill="hold">
                                          <p:stCondLst>
                                            <p:cond delay="800"/>
                                          </p:stCondLst>
                                        </p:cTn>
                                        <p:tgtEl>
                                          <p:spTgt spid="5123">
                                            <p:txEl>
                                              <p:pRg st="2" end="2"/>
                                            </p:txEl>
                                          </p:spTgt>
                                        </p:tgtEl>
                                        <p:attrNameLst>
                                          <p:attrName>ppt_x</p:attrName>
                                        </p:attrNameLst>
                                      </p:cBhvr>
                                      <p:tavLst>
                                        <p:tav tm="0">
                                          <p:val>
                                            <p:strVal val="#ppt_x-0.05"/>
                                          </p:val>
                                        </p:tav>
                                        <p:tav tm="100000">
                                          <p:val>
                                            <p:strVal val="#ppt_x"/>
                                          </p:val>
                                        </p:tav>
                                      </p:tavLst>
                                    </p:anim>
                                    <p:anim calcmode="lin" valueType="num">
                                      <p:cBhvr>
                                        <p:cTn id="44" dur="200" accel="100000" fill="hold">
                                          <p:stCondLst>
                                            <p:cond delay="800"/>
                                          </p:stCondLst>
                                        </p:cTn>
                                        <p:tgtEl>
                                          <p:spTgt spid="5123">
                                            <p:txEl>
                                              <p:pRg st="2" end="2"/>
                                            </p:txEl>
                                          </p:spTgt>
                                        </p:tgtEl>
                                        <p:attrNameLst>
                                          <p:attrName>ppt_y</p:attrName>
                                        </p:attrNameLst>
                                      </p:cBhvr>
                                      <p:tavLst>
                                        <p:tav tm="0">
                                          <p:val>
                                            <p:strVal val="#ppt_y+0.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30" presetClass="entr" presetSubtype="0" fill="hold" grpId="0" nodeType="clickEffect">
                                  <p:stCondLst>
                                    <p:cond delay="0"/>
                                  </p:stCondLst>
                                  <p:childTnLst>
                                    <p:set>
                                      <p:cBhvr>
                                        <p:cTn id="48" dur="1" fill="hold">
                                          <p:stCondLst>
                                            <p:cond delay="0"/>
                                          </p:stCondLst>
                                        </p:cTn>
                                        <p:tgtEl>
                                          <p:spTgt spid="5123">
                                            <p:txEl>
                                              <p:pRg st="3" end="3"/>
                                            </p:txEl>
                                          </p:spTgt>
                                        </p:tgtEl>
                                        <p:attrNameLst>
                                          <p:attrName>style.visibility</p:attrName>
                                        </p:attrNameLst>
                                      </p:cBhvr>
                                      <p:to>
                                        <p:strVal val="visible"/>
                                      </p:to>
                                    </p:set>
                                    <p:animEffect transition="in" filter="fade">
                                      <p:cBhvr>
                                        <p:cTn id="49" dur="800" decel="100000"/>
                                        <p:tgtEl>
                                          <p:spTgt spid="5123">
                                            <p:txEl>
                                              <p:pRg st="3" end="3"/>
                                            </p:txEl>
                                          </p:spTgt>
                                        </p:tgtEl>
                                      </p:cBhvr>
                                    </p:animEffect>
                                    <p:anim calcmode="lin" valueType="num">
                                      <p:cBhvr>
                                        <p:cTn id="50" dur="800" decel="100000" fill="hold"/>
                                        <p:tgtEl>
                                          <p:spTgt spid="5123">
                                            <p:txEl>
                                              <p:pRg st="3" end="3"/>
                                            </p:txEl>
                                          </p:spTgt>
                                        </p:tgtEl>
                                        <p:attrNameLst>
                                          <p:attrName>style.rotation</p:attrName>
                                        </p:attrNameLst>
                                      </p:cBhvr>
                                      <p:tavLst>
                                        <p:tav tm="0">
                                          <p:val>
                                            <p:fltVal val="-90"/>
                                          </p:val>
                                        </p:tav>
                                        <p:tav tm="100000">
                                          <p:val>
                                            <p:fltVal val="0"/>
                                          </p:val>
                                        </p:tav>
                                      </p:tavLst>
                                    </p:anim>
                                    <p:anim calcmode="lin" valueType="num">
                                      <p:cBhvr>
                                        <p:cTn id="51" dur="800" decel="100000" fill="hold"/>
                                        <p:tgtEl>
                                          <p:spTgt spid="5123">
                                            <p:txEl>
                                              <p:pRg st="3" end="3"/>
                                            </p:txEl>
                                          </p:spTgt>
                                        </p:tgtEl>
                                        <p:attrNameLst>
                                          <p:attrName>ppt_x</p:attrName>
                                        </p:attrNameLst>
                                      </p:cBhvr>
                                      <p:tavLst>
                                        <p:tav tm="0">
                                          <p:val>
                                            <p:strVal val="#ppt_x+0.4"/>
                                          </p:val>
                                        </p:tav>
                                        <p:tav tm="100000">
                                          <p:val>
                                            <p:strVal val="#ppt_x-0.05"/>
                                          </p:val>
                                        </p:tav>
                                      </p:tavLst>
                                    </p:anim>
                                    <p:anim calcmode="lin" valueType="num">
                                      <p:cBhvr>
                                        <p:cTn id="52" dur="800" decel="100000" fill="hold"/>
                                        <p:tgtEl>
                                          <p:spTgt spid="5123">
                                            <p:txEl>
                                              <p:pRg st="3" end="3"/>
                                            </p:txEl>
                                          </p:spTgt>
                                        </p:tgtEl>
                                        <p:attrNameLst>
                                          <p:attrName>ppt_y</p:attrName>
                                        </p:attrNameLst>
                                      </p:cBhvr>
                                      <p:tavLst>
                                        <p:tav tm="0">
                                          <p:val>
                                            <p:strVal val="#ppt_y-0.4"/>
                                          </p:val>
                                        </p:tav>
                                        <p:tav tm="100000">
                                          <p:val>
                                            <p:strVal val="#ppt_y+0.1"/>
                                          </p:val>
                                        </p:tav>
                                      </p:tavLst>
                                    </p:anim>
                                    <p:anim calcmode="lin" valueType="num">
                                      <p:cBhvr>
                                        <p:cTn id="53" dur="200" accel="100000" fill="hold">
                                          <p:stCondLst>
                                            <p:cond delay="800"/>
                                          </p:stCondLst>
                                        </p:cTn>
                                        <p:tgtEl>
                                          <p:spTgt spid="5123">
                                            <p:txEl>
                                              <p:pRg st="3" end="3"/>
                                            </p:txEl>
                                          </p:spTgt>
                                        </p:tgtEl>
                                        <p:attrNameLst>
                                          <p:attrName>ppt_x</p:attrName>
                                        </p:attrNameLst>
                                      </p:cBhvr>
                                      <p:tavLst>
                                        <p:tav tm="0">
                                          <p:val>
                                            <p:strVal val="#ppt_x-0.05"/>
                                          </p:val>
                                        </p:tav>
                                        <p:tav tm="100000">
                                          <p:val>
                                            <p:strVal val="#ppt_x"/>
                                          </p:val>
                                        </p:tav>
                                      </p:tavLst>
                                    </p:anim>
                                    <p:anim calcmode="lin" valueType="num">
                                      <p:cBhvr>
                                        <p:cTn id="54" dur="200" accel="100000" fill="hold">
                                          <p:stCondLst>
                                            <p:cond delay="800"/>
                                          </p:stCondLst>
                                        </p:cTn>
                                        <p:tgtEl>
                                          <p:spTgt spid="5123">
                                            <p:txEl>
                                              <p:pRg st="3" end="3"/>
                                            </p:txEl>
                                          </p:spTgt>
                                        </p:tgtEl>
                                        <p:attrNameLst>
                                          <p:attrName>ppt_y</p:attrName>
                                        </p:attrNameLst>
                                      </p:cBhvr>
                                      <p:tavLst>
                                        <p:tav tm="0">
                                          <p:val>
                                            <p:strVal val="#ppt_y+0.1"/>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30" presetClass="entr" presetSubtype="0" fill="hold" grpId="0" nodeType="clickEffect">
                                  <p:stCondLst>
                                    <p:cond delay="0"/>
                                  </p:stCondLst>
                                  <p:childTnLst>
                                    <p:set>
                                      <p:cBhvr>
                                        <p:cTn id="58" dur="1" fill="hold">
                                          <p:stCondLst>
                                            <p:cond delay="0"/>
                                          </p:stCondLst>
                                        </p:cTn>
                                        <p:tgtEl>
                                          <p:spTgt spid="5123">
                                            <p:txEl>
                                              <p:pRg st="4" end="4"/>
                                            </p:txEl>
                                          </p:spTgt>
                                        </p:tgtEl>
                                        <p:attrNameLst>
                                          <p:attrName>style.visibility</p:attrName>
                                        </p:attrNameLst>
                                      </p:cBhvr>
                                      <p:to>
                                        <p:strVal val="visible"/>
                                      </p:to>
                                    </p:set>
                                    <p:animEffect transition="in" filter="fade">
                                      <p:cBhvr>
                                        <p:cTn id="59" dur="800" decel="100000"/>
                                        <p:tgtEl>
                                          <p:spTgt spid="5123">
                                            <p:txEl>
                                              <p:pRg st="4" end="4"/>
                                            </p:txEl>
                                          </p:spTgt>
                                        </p:tgtEl>
                                      </p:cBhvr>
                                    </p:animEffect>
                                    <p:anim calcmode="lin" valueType="num">
                                      <p:cBhvr>
                                        <p:cTn id="60" dur="800" decel="100000" fill="hold"/>
                                        <p:tgtEl>
                                          <p:spTgt spid="5123">
                                            <p:txEl>
                                              <p:pRg st="4" end="4"/>
                                            </p:txEl>
                                          </p:spTgt>
                                        </p:tgtEl>
                                        <p:attrNameLst>
                                          <p:attrName>style.rotation</p:attrName>
                                        </p:attrNameLst>
                                      </p:cBhvr>
                                      <p:tavLst>
                                        <p:tav tm="0">
                                          <p:val>
                                            <p:fltVal val="-90"/>
                                          </p:val>
                                        </p:tav>
                                        <p:tav tm="100000">
                                          <p:val>
                                            <p:fltVal val="0"/>
                                          </p:val>
                                        </p:tav>
                                      </p:tavLst>
                                    </p:anim>
                                    <p:anim calcmode="lin" valueType="num">
                                      <p:cBhvr>
                                        <p:cTn id="61" dur="800" decel="100000" fill="hold"/>
                                        <p:tgtEl>
                                          <p:spTgt spid="5123">
                                            <p:txEl>
                                              <p:pRg st="4" end="4"/>
                                            </p:txEl>
                                          </p:spTgt>
                                        </p:tgtEl>
                                        <p:attrNameLst>
                                          <p:attrName>ppt_x</p:attrName>
                                        </p:attrNameLst>
                                      </p:cBhvr>
                                      <p:tavLst>
                                        <p:tav tm="0">
                                          <p:val>
                                            <p:strVal val="#ppt_x+0.4"/>
                                          </p:val>
                                        </p:tav>
                                        <p:tav tm="100000">
                                          <p:val>
                                            <p:strVal val="#ppt_x-0.05"/>
                                          </p:val>
                                        </p:tav>
                                      </p:tavLst>
                                    </p:anim>
                                    <p:anim calcmode="lin" valueType="num">
                                      <p:cBhvr>
                                        <p:cTn id="62" dur="800" decel="100000" fill="hold"/>
                                        <p:tgtEl>
                                          <p:spTgt spid="5123">
                                            <p:txEl>
                                              <p:pRg st="4" end="4"/>
                                            </p:txEl>
                                          </p:spTgt>
                                        </p:tgtEl>
                                        <p:attrNameLst>
                                          <p:attrName>ppt_y</p:attrName>
                                        </p:attrNameLst>
                                      </p:cBhvr>
                                      <p:tavLst>
                                        <p:tav tm="0">
                                          <p:val>
                                            <p:strVal val="#ppt_y-0.4"/>
                                          </p:val>
                                        </p:tav>
                                        <p:tav tm="100000">
                                          <p:val>
                                            <p:strVal val="#ppt_y+0.1"/>
                                          </p:val>
                                        </p:tav>
                                      </p:tavLst>
                                    </p:anim>
                                    <p:anim calcmode="lin" valueType="num">
                                      <p:cBhvr>
                                        <p:cTn id="63" dur="200" accel="100000" fill="hold">
                                          <p:stCondLst>
                                            <p:cond delay="800"/>
                                          </p:stCondLst>
                                        </p:cTn>
                                        <p:tgtEl>
                                          <p:spTgt spid="5123">
                                            <p:txEl>
                                              <p:pRg st="4" end="4"/>
                                            </p:txEl>
                                          </p:spTgt>
                                        </p:tgtEl>
                                        <p:attrNameLst>
                                          <p:attrName>ppt_x</p:attrName>
                                        </p:attrNameLst>
                                      </p:cBhvr>
                                      <p:tavLst>
                                        <p:tav tm="0">
                                          <p:val>
                                            <p:strVal val="#ppt_x-0.05"/>
                                          </p:val>
                                        </p:tav>
                                        <p:tav tm="100000">
                                          <p:val>
                                            <p:strVal val="#ppt_x"/>
                                          </p:val>
                                        </p:tav>
                                      </p:tavLst>
                                    </p:anim>
                                    <p:anim calcmode="lin" valueType="num">
                                      <p:cBhvr>
                                        <p:cTn id="64" dur="200" accel="100000" fill="hold">
                                          <p:stCondLst>
                                            <p:cond delay="800"/>
                                          </p:stCondLst>
                                        </p:cTn>
                                        <p:tgtEl>
                                          <p:spTgt spid="5123">
                                            <p:txEl>
                                              <p:pRg st="4" end="4"/>
                                            </p:txEl>
                                          </p:spTgt>
                                        </p:tgtEl>
                                        <p:attrNameLst>
                                          <p:attrName>ppt_y</p:attrName>
                                        </p:attrNameLst>
                                      </p:cBhvr>
                                      <p:tavLst>
                                        <p:tav tm="0">
                                          <p:val>
                                            <p:strVal val="#ppt_y+0.1"/>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30" presetClass="entr" presetSubtype="0" fill="hold" grpId="0" nodeType="clickEffect">
                                  <p:stCondLst>
                                    <p:cond delay="0"/>
                                  </p:stCondLst>
                                  <p:childTnLst>
                                    <p:set>
                                      <p:cBhvr>
                                        <p:cTn id="68" dur="1" fill="hold">
                                          <p:stCondLst>
                                            <p:cond delay="0"/>
                                          </p:stCondLst>
                                        </p:cTn>
                                        <p:tgtEl>
                                          <p:spTgt spid="5123">
                                            <p:txEl>
                                              <p:pRg st="5" end="5"/>
                                            </p:txEl>
                                          </p:spTgt>
                                        </p:tgtEl>
                                        <p:attrNameLst>
                                          <p:attrName>style.visibility</p:attrName>
                                        </p:attrNameLst>
                                      </p:cBhvr>
                                      <p:to>
                                        <p:strVal val="visible"/>
                                      </p:to>
                                    </p:set>
                                    <p:animEffect transition="in" filter="fade">
                                      <p:cBhvr>
                                        <p:cTn id="69" dur="800" decel="100000"/>
                                        <p:tgtEl>
                                          <p:spTgt spid="5123">
                                            <p:txEl>
                                              <p:pRg st="5" end="5"/>
                                            </p:txEl>
                                          </p:spTgt>
                                        </p:tgtEl>
                                      </p:cBhvr>
                                    </p:animEffect>
                                    <p:anim calcmode="lin" valueType="num">
                                      <p:cBhvr>
                                        <p:cTn id="70" dur="800" decel="100000" fill="hold"/>
                                        <p:tgtEl>
                                          <p:spTgt spid="5123">
                                            <p:txEl>
                                              <p:pRg st="5" end="5"/>
                                            </p:txEl>
                                          </p:spTgt>
                                        </p:tgtEl>
                                        <p:attrNameLst>
                                          <p:attrName>style.rotation</p:attrName>
                                        </p:attrNameLst>
                                      </p:cBhvr>
                                      <p:tavLst>
                                        <p:tav tm="0">
                                          <p:val>
                                            <p:fltVal val="-90"/>
                                          </p:val>
                                        </p:tav>
                                        <p:tav tm="100000">
                                          <p:val>
                                            <p:fltVal val="0"/>
                                          </p:val>
                                        </p:tav>
                                      </p:tavLst>
                                    </p:anim>
                                    <p:anim calcmode="lin" valueType="num">
                                      <p:cBhvr>
                                        <p:cTn id="71" dur="800" decel="100000" fill="hold"/>
                                        <p:tgtEl>
                                          <p:spTgt spid="5123">
                                            <p:txEl>
                                              <p:pRg st="5" end="5"/>
                                            </p:txEl>
                                          </p:spTgt>
                                        </p:tgtEl>
                                        <p:attrNameLst>
                                          <p:attrName>ppt_x</p:attrName>
                                        </p:attrNameLst>
                                      </p:cBhvr>
                                      <p:tavLst>
                                        <p:tav tm="0">
                                          <p:val>
                                            <p:strVal val="#ppt_x+0.4"/>
                                          </p:val>
                                        </p:tav>
                                        <p:tav tm="100000">
                                          <p:val>
                                            <p:strVal val="#ppt_x-0.05"/>
                                          </p:val>
                                        </p:tav>
                                      </p:tavLst>
                                    </p:anim>
                                    <p:anim calcmode="lin" valueType="num">
                                      <p:cBhvr>
                                        <p:cTn id="72" dur="800" decel="100000" fill="hold"/>
                                        <p:tgtEl>
                                          <p:spTgt spid="5123">
                                            <p:txEl>
                                              <p:pRg st="5" end="5"/>
                                            </p:txEl>
                                          </p:spTgt>
                                        </p:tgtEl>
                                        <p:attrNameLst>
                                          <p:attrName>ppt_y</p:attrName>
                                        </p:attrNameLst>
                                      </p:cBhvr>
                                      <p:tavLst>
                                        <p:tav tm="0">
                                          <p:val>
                                            <p:strVal val="#ppt_y-0.4"/>
                                          </p:val>
                                        </p:tav>
                                        <p:tav tm="100000">
                                          <p:val>
                                            <p:strVal val="#ppt_y+0.1"/>
                                          </p:val>
                                        </p:tav>
                                      </p:tavLst>
                                    </p:anim>
                                    <p:anim calcmode="lin" valueType="num">
                                      <p:cBhvr>
                                        <p:cTn id="73" dur="200" accel="100000" fill="hold">
                                          <p:stCondLst>
                                            <p:cond delay="800"/>
                                          </p:stCondLst>
                                        </p:cTn>
                                        <p:tgtEl>
                                          <p:spTgt spid="5123">
                                            <p:txEl>
                                              <p:pRg st="5" end="5"/>
                                            </p:txEl>
                                          </p:spTgt>
                                        </p:tgtEl>
                                        <p:attrNameLst>
                                          <p:attrName>ppt_x</p:attrName>
                                        </p:attrNameLst>
                                      </p:cBhvr>
                                      <p:tavLst>
                                        <p:tav tm="0">
                                          <p:val>
                                            <p:strVal val="#ppt_x-0.05"/>
                                          </p:val>
                                        </p:tav>
                                        <p:tav tm="100000">
                                          <p:val>
                                            <p:strVal val="#ppt_x"/>
                                          </p:val>
                                        </p:tav>
                                      </p:tavLst>
                                    </p:anim>
                                    <p:anim calcmode="lin" valueType="num">
                                      <p:cBhvr>
                                        <p:cTn id="74" dur="200" accel="100000" fill="hold">
                                          <p:stCondLst>
                                            <p:cond delay="800"/>
                                          </p:stCondLst>
                                        </p:cTn>
                                        <p:tgtEl>
                                          <p:spTgt spid="5123">
                                            <p:txEl>
                                              <p:pRg st="5" end="5"/>
                                            </p:txEl>
                                          </p:spTgt>
                                        </p:tgtEl>
                                        <p:attrNameLst>
                                          <p:attrName>ppt_y</p:attrName>
                                        </p:attrNameLst>
                                      </p:cBhvr>
                                      <p:tavLst>
                                        <p:tav tm="0">
                                          <p:val>
                                            <p:strVal val="#ppt_y+0.1"/>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30" presetClass="entr" presetSubtype="0" fill="hold" grpId="0" nodeType="clickEffect">
                                  <p:stCondLst>
                                    <p:cond delay="0"/>
                                  </p:stCondLst>
                                  <p:childTnLst>
                                    <p:set>
                                      <p:cBhvr>
                                        <p:cTn id="78" dur="1" fill="hold">
                                          <p:stCondLst>
                                            <p:cond delay="0"/>
                                          </p:stCondLst>
                                        </p:cTn>
                                        <p:tgtEl>
                                          <p:spTgt spid="5123">
                                            <p:txEl>
                                              <p:pRg st="6" end="6"/>
                                            </p:txEl>
                                          </p:spTgt>
                                        </p:tgtEl>
                                        <p:attrNameLst>
                                          <p:attrName>style.visibility</p:attrName>
                                        </p:attrNameLst>
                                      </p:cBhvr>
                                      <p:to>
                                        <p:strVal val="visible"/>
                                      </p:to>
                                    </p:set>
                                    <p:animEffect transition="in" filter="fade">
                                      <p:cBhvr>
                                        <p:cTn id="79" dur="800" decel="100000"/>
                                        <p:tgtEl>
                                          <p:spTgt spid="5123">
                                            <p:txEl>
                                              <p:pRg st="6" end="6"/>
                                            </p:txEl>
                                          </p:spTgt>
                                        </p:tgtEl>
                                      </p:cBhvr>
                                    </p:animEffect>
                                    <p:anim calcmode="lin" valueType="num">
                                      <p:cBhvr>
                                        <p:cTn id="80" dur="800" decel="100000" fill="hold"/>
                                        <p:tgtEl>
                                          <p:spTgt spid="5123">
                                            <p:txEl>
                                              <p:pRg st="6" end="6"/>
                                            </p:txEl>
                                          </p:spTgt>
                                        </p:tgtEl>
                                        <p:attrNameLst>
                                          <p:attrName>style.rotation</p:attrName>
                                        </p:attrNameLst>
                                      </p:cBhvr>
                                      <p:tavLst>
                                        <p:tav tm="0">
                                          <p:val>
                                            <p:fltVal val="-90"/>
                                          </p:val>
                                        </p:tav>
                                        <p:tav tm="100000">
                                          <p:val>
                                            <p:fltVal val="0"/>
                                          </p:val>
                                        </p:tav>
                                      </p:tavLst>
                                    </p:anim>
                                    <p:anim calcmode="lin" valueType="num">
                                      <p:cBhvr>
                                        <p:cTn id="81" dur="800" decel="100000" fill="hold"/>
                                        <p:tgtEl>
                                          <p:spTgt spid="5123">
                                            <p:txEl>
                                              <p:pRg st="6" end="6"/>
                                            </p:txEl>
                                          </p:spTgt>
                                        </p:tgtEl>
                                        <p:attrNameLst>
                                          <p:attrName>ppt_x</p:attrName>
                                        </p:attrNameLst>
                                      </p:cBhvr>
                                      <p:tavLst>
                                        <p:tav tm="0">
                                          <p:val>
                                            <p:strVal val="#ppt_x+0.4"/>
                                          </p:val>
                                        </p:tav>
                                        <p:tav tm="100000">
                                          <p:val>
                                            <p:strVal val="#ppt_x-0.05"/>
                                          </p:val>
                                        </p:tav>
                                      </p:tavLst>
                                    </p:anim>
                                    <p:anim calcmode="lin" valueType="num">
                                      <p:cBhvr>
                                        <p:cTn id="82" dur="800" decel="100000" fill="hold"/>
                                        <p:tgtEl>
                                          <p:spTgt spid="5123">
                                            <p:txEl>
                                              <p:pRg st="6" end="6"/>
                                            </p:txEl>
                                          </p:spTgt>
                                        </p:tgtEl>
                                        <p:attrNameLst>
                                          <p:attrName>ppt_y</p:attrName>
                                        </p:attrNameLst>
                                      </p:cBhvr>
                                      <p:tavLst>
                                        <p:tav tm="0">
                                          <p:val>
                                            <p:strVal val="#ppt_y-0.4"/>
                                          </p:val>
                                        </p:tav>
                                        <p:tav tm="100000">
                                          <p:val>
                                            <p:strVal val="#ppt_y+0.1"/>
                                          </p:val>
                                        </p:tav>
                                      </p:tavLst>
                                    </p:anim>
                                    <p:anim calcmode="lin" valueType="num">
                                      <p:cBhvr>
                                        <p:cTn id="83" dur="200" accel="100000" fill="hold">
                                          <p:stCondLst>
                                            <p:cond delay="800"/>
                                          </p:stCondLst>
                                        </p:cTn>
                                        <p:tgtEl>
                                          <p:spTgt spid="5123">
                                            <p:txEl>
                                              <p:pRg st="6" end="6"/>
                                            </p:txEl>
                                          </p:spTgt>
                                        </p:tgtEl>
                                        <p:attrNameLst>
                                          <p:attrName>ppt_x</p:attrName>
                                        </p:attrNameLst>
                                      </p:cBhvr>
                                      <p:tavLst>
                                        <p:tav tm="0">
                                          <p:val>
                                            <p:strVal val="#ppt_x-0.05"/>
                                          </p:val>
                                        </p:tav>
                                        <p:tav tm="100000">
                                          <p:val>
                                            <p:strVal val="#ppt_x"/>
                                          </p:val>
                                        </p:tav>
                                      </p:tavLst>
                                    </p:anim>
                                    <p:anim calcmode="lin" valueType="num">
                                      <p:cBhvr>
                                        <p:cTn id="84" dur="200" accel="100000" fill="hold">
                                          <p:stCondLst>
                                            <p:cond delay="800"/>
                                          </p:stCondLst>
                                        </p:cTn>
                                        <p:tgtEl>
                                          <p:spTgt spid="5123">
                                            <p:txEl>
                                              <p:pRg st="6" end="6"/>
                                            </p:txEl>
                                          </p:spTgt>
                                        </p:tgtEl>
                                        <p:attrNameLst>
                                          <p:attrName>ppt_y</p:attrName>
                                        </p:attrNameLst>
                                      </p:cBhvr>
                                      <p:tavLst>
                                        <p:tav tm="0">
                                          <p:val>
                                            <p:strVal val="#ppt_y+0.1"/>
                                          </p:val>
                                        </p:tav>
                                        <p:tav tm="100000">
                                          <p:val>
                                            <p:strVal val="#ppt_y"/>
                                          </p:val>
                                        </p:tav>
                                      </p:tavLst>
                                    </p:anim>
                                  </p:childTnLst>
                                </p:cTn>
                              </p:par>
                            </p:childTnLst>
                          </p:cTn>
                        </p:par>
                      </p:childTnLst>
                    </p:cTn>
                  </p:par>
                  <p:par>
                    <p:cTn id="85" fill="hold">
                      <p:stCondLst>
                        <p:cond delay="indefinite"/>
                      </p:stCondLst>
                      <p:childTnLst>
                        <p:par>
                          <p:cTn id="86" fill="hold">
                            <p:stCondLst>
                              <p:cond delay="0"/>
                            </p:stCondLst>
                            <p:childTnLst>
                              <p:par>
                                <p:cTn id="87" presetID="30" presetClass="entr" presetSubtype="0" fill="hold" grpId="0" nodeType="clickEffect">
                                  <p:stCondLst>
                                    <p:cond delay="0"/>
                                  </p:stCondLst>
                                  <p:childTnLst>
                                    <p:set>
                                      <p:cBhvr>
                                        <p:cTn id="88" dur="1" fill="hold">
                                          <p:stCondLst>
                                            <p:cond delay="0"/>
                                          </p:stCondLst>
                                        </p:cTn>
                                        <p:tgtEl>
                                          <p:spTgt spid="5123">
                                            <p:txEl>
                                              <p:pRg st="7" end="7"/>
                                            </p:txEl>
                                          </p:spTgt>
                                        </p:tgtEl>
                                        <p:attrNameLst>
                                          <p:attrName>style.visibility</p:attrName>
                                        </p:attrNameLst>
                                      </p:cBhvr>
                                      <p:to>
                                        <p:strVal val="visible"/>
                                      </p:to>
                                    </p:set>
                                    <p:animEffect transition="in" filter="fade">
                                      <p:cBhvr>
                                        <p:cTn id="89" dur="800" decel="100000"/>
                                        <p:tgtEl>
                                          <p:spTgt spid="5123">
                                            <p:txEl>
                                              <p:pRg st="7" end="7"/>
                                            </p:txEl>
                                          </p:spTgt>
                                        </p:tgtEl>
                                      </p:cBhvr>
                                    </p:animEffect>
                                    <p:anim calcmode="lin" valueType="num">
                                      <p:cBhvr>
                                        <p:cTn id="90" dur="800" decel="100000" fill="hold"/>
                                        <p:tgtEl>
                                          <p:spTgt spid="5123">
                                            <p:txEl>
                                              <p:pRg st="7" end="7"/>
                                            </p:txEl>
                                          </p:spTgt>
                                        </p:tgtEl>
                                        <p:attrNameLst>
                                          <p:attrName>style.rotation</p:attrName>
                                        </p:attrNameLst>
                                      </p:cBhvr>
                                      <p:tavLst>
                                        <p:tav tm="0">
                                          <p:val>
                                            <p:fltVal val="-90"/>
                                          </p:val>
                                        </p:tav>
                                        <p:tav tm="100000">
                                          <p:val>
                                            <p:fltVal val="0"/>
                                          </p:val>
                                        </p:tav>
                                      </p:tavLst>
                                    </p:anim>
                                    <p:anim calcmode="lin" valueType="num">
                                      <p:cBhvr>
                                        <p:cTn id="91" dur="800" decel="100000" fill="hold"/>
                                        <p:tgtEl>
                                          <p:spTgt spid="5123">
                                            <p:txEl>
                                              <p:pRg st="7" end="7"/>
                                            </p:txEl>
                                          </p:spTgt>
                                        </p:tgtEl>
                                        <p:attrNameLst>
                                          <p:attrName>ppt_x</p:attrName>
                                        </p:attrNameLst>
                                      </p:cBhvr>
                                      <p:tavLst>
                                        <p:tav tm="0">
                                          <p:val>
                                            <p:strVal val="#ppt_x+0.4"/>
                                          </p:val>
                                        </p:tav>
                                        <p:tav tm="100000">
                                          <p:val>
                                            <p:strVal val="#ppt_x-0.05"/>
                                          </p:val>
                                        </p:tav>
                                      </p:tavLst>
                                    </p:anim>
                                    <p:anim calcmode="lin" valueType="num">
                                      <p:cBhvr>
                                        <p:cTn id="92" dur="800" decel="100000" fill="hold"/>
                                        <p:tgtEl>
                                          <p:spTgt spid="5123">
                                            <p:txEl>
                                              <p:pRg st="7" end="7"/>
                                            </p:txEl>
                                          </p:spTgt>
                                        </p:tgtEl>
                                        <p:attrNameLst>
                                          <p:attrName>ppt_y</p:attrName>
                                        </p:attrNameLst>
                                      </p:cBhvr>
                                      <p:tavLst>
                                        <p:tav tm="0">
                                          <p:val>
                                            <p:strVal val="#ppt_y-0.4"/>
                                          </p:val>
                                        </p:tav>
                                        <p:tav tm="100000">
                                          <p:val>
                                            <p:strVal val="#ppt_y+0.1"/>
                                          </p:val>
                                        </p:tav>
                                      </p:tavLst>
                                    </p:anim>
                                    <p:anim calcmode="lin" valueType="num">
                                      <p:cBhvr>
                                        <p:cTn id="93" dur="200" accel="100000" fill="hold">
                                          <p:stCondLst>
                                            <p:cond delay="800"/>
                                          </p:stCondLst>
                                        </p:cTn>
                                        <p:tgtEl>
                                          <p:spTgt spid="5123">
                                            <p:txEl>
                                              <p:pRg st="7" end="7"/>
                                            </p:txEl>
                                          </p:spTgt>
                                        </p:tgtEl>
                                        <p:attrNameLst>
                                          <p:attrName>ppt_x</p:attrName>
                                        </p:attrNameLst>
                                      </p:cBhvr>
                                      <p:tavLst>
                                        <p:tav tm="0">
                                          <p:val>
                                            <p:strVal val="#ppt_x-0.05"/>
                                          </p:val>
                                        </p:tav>
                                        <p:tav tm="100000">
                                          <p:val>
                                            <p:strVal val="#ppt_x"/>
                                          </p:val>
                                        </p:tav>
                                      </p:tavLst>
                                    </p:anim>
                                    <p:anim calcmode="lin" valueType="num">
                                      <p:cBhvr>
                                        <p:cTn id="94" dur="200" accel="100000" fill="hold">
                                          <p:stCondLst>
                                            <p:cond delay="800"/>
                                          </p:stCondLst>
                                        </p:cTn>
                                        <p:tgtEl>
                                          <p:spTgt spid="5123">
                                            <p:txEl>
                                              <p:pRg st="7" end="7"/>
                                            </p:txEl>
                                          </p:spTgt>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5" grpId="0" animBg="1"/>
      <p:bldP spid="512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457200" y="457200"/>
            <a:ext cx="8229600" cy="5668963"/>
          </a:xfrm>
        </p:spPr>
        <p:txBody>
          <a:bodyPr/>
          <a:lstStyle/>
          <a:p>
            <a:pPr>
              <a:lnSpc>
                <a:spcPct val="90000"/>
              </a:lnSpc>
              <a:buFontTx/>
              <a:buNone/>
            </a:pPr>
            <a:r>
              <a:rPr lang="en-US" sz="2400" b="1" u="sng" dirty="0">
                <a:solidFill>
                  <a:srgbClr val="FF0000"/>
                </a:solidFill>
              </a:rPr>
              <a:t>RISK ANALYSIS QUESTIONNAIRE</a:t>
            </a:r>
          </a:p>
          <a:p>
            <a:pPr>
              <a:lnSpc>
                <a:spcPct val="90000"/>
              </a:lnSpc>
              <a:buFontTx/>
              <a:buNone/>
            </a:pPr>
            <a:r>
              <a:rPr lang="en-US" sz="2400" b="1" dirty="0">
                <a:solidFill>
                  <a:srgbClr val="FF0000"/>
                </a:solidFill>
              </a:rPr>
              <a:t>	ANALISIS INI MENJURUSKAN MANAJER RESIKO UNTUK MEMASTIKAN BAHWA INFORMASI YANG DIPERLUKAN BERKENAAN DENGAN HARTA DAN OPERASI PERUSAHAAN TIDAK ADA YANG TERLUPAKAN. DAN PERTANYAANNYA MENJURUSKAN PADA PENYELIDIKAN.</a:t>
            </a:r>
          </a:p>
          <a:p>
            <a:pPr>
              <a:lnSpc>
                <a:spcPct val="90000"/>
              </a:lnSpc>
              <a:buFontTx/>
              <a:buNone/>
            </a:pPr>
            <a:endParaRPr lang="en-US" sz="2400" b="1" dirty="0">
              <a:solidFill>
                <a:srgbClr val="FF0000"/>
              </a:solidFill>
            </a:endParaRPr>
          </a:p>
          <a:p>
            <a:pPr>
              <a:lnSpc>
                <a:spcPct val="90000"/>
              </a:lnSpc>
              <a:buFontTx/>
              <a:buNone/>
            </a:pPr>
            <a:r>
              <a:rPr lang="en-US" sz="2400" b="1" dirty="0">
                <a:solidFill>
                  <a:srgbClr val="FF0000"/>
                </a:solidFill>
              </a:rPr>
              <a:t>METODE LAPORAN </a:t>
            </a:r>
            <a:r>
              <a:rPr lang="en-US" sz="2400" b="1" dirty="0" smtClean="0">
                <a:solidFill>
                  <a:srgbClr val="FF0000"/>
                </a:solidFill>
              </a:rPr>
              <a:t>KEUANGAN</a:t>
            </a:r>
          </a:p>
          <a:p>
            <a:pPr>
              <a:lnSpc>
                <a:spcPct val="90000"/>
              </a:lnSpc>
              <a:buFontTx/>
              <a:buNone/>
            </a:pPr>
            <a:r>
              <a:rPr lang="en-US" sz="2400" b="1" dirty="0" smtClean="0">
                <a:solidFill>
                  <a:srgbClr val="FF0000"/>
                </a:solidFill>
              </a:rPr>
              <a:t>	MENGANALISIS NERACA, LABA-RUGI DAN CATATN LAIN YANG MENDUKUNG, SEHINGGA MANAJER RESIKO BISA MENGIDENTIFIKASI SEMUA RESIKO YANG BERKENAAN DENGAN HARTA, UTANG DAN PERSONALIA PERUSAHAAN.</a:t>
            </a:r>
            <a:endParaRPr lang="en-US" sz="2400" b="1"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6147">
                                            <p:txEl>
                                              <p:pRg st="0" end="0"/>
                                            </p:txEl>
                                          </p:spTgt>
                                        </p:tgtEl>
                                        <p:attrNameLst>
                                          <p:attrName>style.visibility</p:attrName>
                                        </p:attrNameLst>
                                      </p:cBhvr>
                                      <p:to>
                                        <p:strVal val="visible"/>
                                      </p:to>
                                    </p:set>
                                    <p:anim calcmode="lin" valueType="num">
                                      <p:cBhvr>
                                        <p:cTn id="7" dur="500" fill="hold"/>
                                        <p:tgtEl>
                                          <p:spTgt spid="6147">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6147">
                                            <p:txEl>
                                              <p:pRg st="0" end="0"/>
                                            </p:txEl>
                                          </p:spTgt>
                                        </p:tgtEl>
                                        <p:attrNameLst>
                                          <p:attrName>ppt_h</p:attrName>
                                        </p:attrNameLst>
                                      </p:cBhvr>
                                      <p:tavLst>
                                        <p:tav tm="0">
                                          <p:val>
                                            <p:fltVal val="0"/>
                                          </p:val>
                                        </p:tav>
                                        <p:tav tm="100000">
                                          <p:val>
                                            <p:strVal val="#ppt_h"/>
                                          </p:val>
                                        </p:tav>
                                      </p:tavLst>
                                    </p:anim>
                                    <p:anim calcmode="lin" valueType="num">
                                      <p:cBhvr>
                                        <p:cTn id="9" dur="500" fill="hold"/>
                                        <p:tgtEl>
                                          <p:spTgt spid="6147">
                                            <p:txEl>
                                              <p:pRg st="0" end="0"/>
                                            </p:txEl>
                                          </p:spTgt>
                                        </p:tgtEl>
                                        <p:attrNameLst>
                                          <p:attrName>style.rotation</p:attrName>
                                        </p:attrNameLst>
                                      </p:cBhvr>
                                      <p:tavLst>
                                        <p:tav tm="0">
                                          <p:val>
                                            <p:fltVal val="360"/>
                                          </p:val>
                                        </p:tav>
                                        <p:tav tm="100000">
                                          <p:val>
                                            <p:fltVal val="0"/>
                                          </p:val>
                                        </p:tav>
                                      </p:tavLst>
                                    </p:anim>
                                    <p:animEffect transition="in" filter="fade">
                                      <p:cBhvr>
                                        <p:cTn id="10" dur="500"/>
                                        <p:tgtEl>
                                          <p:spTgt spid="6147">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49" presetClass="entr" presetSubtype="0" decel="100000" fill="hold" grpId="0" nodeType="clickEffect">
                                  <p:stCondLst>
                                    <p:cond delay="0"/>
                                  </p:stCondLst>
                                  <p:childTnLst>
                                    <p:set>
                                      <p:cBhvr>
                                        <p:cTn id="14" dur="1" fill="hold">
                                          <p:stCondLst>
                                            <p:cond delay="0"/>
                                          </p:stCondLst>
                                        </p:cTn>
                                        <p:tgtEl>
                                          <p:spTgt spid="6147">
                                            <p:txEl>
                                              <p:pRg st="1" end="1"/>
                                            </p:txEl>
                                          </p:spTgt>
                                        </p:tgtEl>
                                        <p:attrNameLst>
                                          <p:attrName>style.visibility</p:attrName>
                                        </p:attrNameLst>
                                      </p:cBhvr>
                                      <p:to>
                                        <p:strVal val="visible"/>
                                      </p:to>
                                    </p:set>
                                    <p:anim calcmode="lin" valueType="num">
                                      <p:cBhvr>
                                        <p:cTn id="15" dur="500" fill="hold"/>
                                        <p:tgtEl>
                                          <p:spTgt spid="6147">
                                            <p:txEl>
                                              <p:pRg st="1" end="1"/>
                                            </p:txEl>
                                          </p:spTgt>
                                        </p:tgtEl>
                                        <p:attrNameLst>
                                          <p:attrName>ppt_w</p:attrName>
                                        </p:attrNameLst>
                                      </p:cBhvr>
                                      <p:tavLst>
                                        <p:tav tm="0">
                                          <p:val>
                                            <p:fltVal val="0"/>
                                          </p:val>
                                        </p:tav>
                                        <p:tav tm="100000">
                                          <p:val>
                                            <p:strVal val="#ppt_w"/>
                                          </p:val>
                                        </p:tav>
                                      </p:tavLst>
                                    </p:anim>
                                    <p:anim calcmode="lin" valueType="num">
                                      <p:cBhvr>
                                        <p:cTn id="16" dur="500" fill="hold"/>
                                        <p:tgtEl>
                                          <p:spTgt spid="6147">
                                            <p:txEl>
                                              <p:pRg st="1" end="1"/>
                                            </p:txEl>
                                          </p:spTgt>
                                        </p:tgtEl>
                                        <p:attrNameLst>
                                          <p:attrName>ppt_h</p:attrName>
                                        </p:attrNameLst>
                                      </p:cBhvr>
                                      <p:tavLst>
                                        <p:tav tm="0">
                                          <p:val>
                                            <p:fltVal val="0"/>
                                          </p:val>
                                        </p:tav>
                                        <p:tav tm="100000">
                                          <p:val>
                                            <p:strVal val="#ppt_h"/>
                                          </p:val>
                                        </p:tav>
                                      </p:tavLst>
                                    </p:anim>
                                    <p:anim calcmode="lin" valueType="num">
                                      <p:cBhvr>
                                        <p:cTn id="17" dur="500" fill="hold"/>
                                        <p:tgtEl>
                                          <p:spTgt spid="6147">
                                            <p:txEl>
                                              <p:pRg st="1" end="1"/>
                                            </p:txEl>
                                          </p:spTgt>
                                        </p:tgtEl>
                                        <p:attrNameLst>
                                          <p:attrName>style.rotation</p:attrName>
                                        </p:attrNameLst>
                                      </p:cBhvr>
                                      <p:tavLst>
                                        <p:tav tm="0">
                                          <p:val>
                                            <p:fltVal val="360"/>
                                          </p:val>
                                        </p:tav>
                                        <p:tav tm="100000">
                                          <p:val>
                                            <p:fltVal val="0"/>
                                          </p:val>
                                        </p:tav>
                                      </p:tavLst>
                                    </p:anim>
                                    <p:animEffect transition="in" filter="fade">
                                      <p:cBhvr>
                                        <p:cTn id="18" dur="500"/>
                                        <p:tgtEl>
                                          <p:spTgt spid="6147">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49" presetClass="entr" presetSubtype="0" decel="100000" fill="hold" grpId="0" nodeType="clickEffect">
                                  <p:stCondLst>
                                    <p:cond delay="0"/>
                                  </p:stCondLst>
                                  <p:childTnLst>
                                    <p:set>
                                      <p:cBhvr>
                                        <p:cTn id="22" dur="1" fill="hold">
                                          <p:stCondLst>
                                            <p:cond delay="0"/>
                                          </p:stCondLst>
                                        </p:cTn>
                                        <p:tgtEl>
                                          <p:spTgt spid="6147">
                                            <p:txEl>
                                              <p:pRg st="3" end="3"/>
                                            </p:txEl>
                                          </p:spTgt>
                                        </p:tgtEl>
                                        <p:attrNameLst>
                                          <p:attrName>style.visibility</p:attrName>
                                        </p:attrNameLst>
                                      </p:cBhvr>
                                      <p:to>
                                        <p:strVal val="visible"/>
                                      </p:to>
                                    </p:set>
                                    <p:anim calcmode="lin" valueType="num">
                                      <p:cBhvr>
                                        <p:cTn id="23" dur="500" fill="hold"/>
                                        <p:tgtEl>
                                          <p:spTgt spid="6147">
                                            <p:txEl>
                                              <p:pRg st="3" end="3"/>
                                            </p:txEl>
                                          </p:spTgt>
                                        </p:tgtEl>
                                        <p:attrNameLst>
                                          <p:attrName>ppt_w</p:attrName>
                                        </p:attrNameLst>
                                      </p:cBhvr>
                                      <p:tavLst>
                                        <p:tav tm="0">
                                          <p:val>
                                            <p:fltVal val="0"/>
                                          </p:val>
                                        </p:tav>
                                        <p:tav tm="100000">
                                          <p:val>
                                            <p:strVal val="#ppt_w"/>
                                          </p:val>
                                        </p:tav>
                                      </p:tavLst>
                                    </p:anim>
                                    <p:anim calcmode="lin" valueType="num">
                                      <p:cBhvr>
                                        <p:cTn id="24" dur="500" fill="hold"/>
                                        <p:tgtEl>
                                          <p:spTgt spid="6147">
                                            <p:txEl>
                                              <p:pRg st="3" end="3"/>
                                            </p:txEl>
                                          </p:spTgt>
                                        </p:tgtEl>
                                        <p:attrNameLst>
                                          <p:attrName>ppt_h</p:attrName>
                                        </p:attrNameLst>
                                      </p:cBhvr>
                                      <p:tavLst>
                                        <p:tav tm="0">
                                          <p:val>
                                            <p:fltVal val="0"/>
                                          </p:val>
                                        </p:tav>
                                        <p:tav tm="100000">
                                          <p:val>
                                            <p:strVal val="#ppt_h"/>
                                          </p:val>
                                        </p:tav>
                                      </p:tavLst>
                                    </p:anim>
                                    <p:anim calcmode="lin" valueType="num">
                                      <p:cBhvr>
                                        <p:cTn id="25" dur="500" fill="hold"/>
                                        <p:tgtEl>
                                          <p:spTgt spid="6147">
                                            <p:txEl>
                                              <p:pRg st="3" end="3"/>
                                            </p:txEl>
                                          </p:spTgt>
                                        </p:tgtEl>
                                        <p:attrNameLst>
                                          <p:attrName>style.rotation</p:attrName>
                                        </p:attrNameLst>
                                      </p:cBhvr>
                                      <p:tavLst>
                                        <p:tav tm="0">
                                          <p:val>
                                            <p:fltVal val="360"/>
                                          </p:val>
                                        </p:tav>
                                        <p:tav tm="100000">
                                          <p:val>
                                            <p:fltVal val="0"/>
                                          </p:val>
                                        </p:tav>
                                      </p:tavLst>
                                    </p:anim>
                                    <p:animEffect transition="in" filter="fade">
                                      <p:cBhvr>
                                        <p:cTn id="26" dur="500"/>
                                        <p:tgtEl>
                                          <p:spTgt spid="6147">
                                            <p:txEl>
                                              <p:pRg st="3" end="3"/>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49" presetClass="entr" presetSubtype="0" decel="100000" fill="hold" grpId="0" nodeType="clickEffect">
                                  <p:stCondLst>
                                    <p:cond delay="0"/>
                                  </p:stCondLst>
                                  <p:childTnLst>
                                    <p:set>
                                      <p:cBhvr>
                                        <p:cTn id="30" dur="1" fill="hold">
                                          <p:stCondLst>
                                            <p:cond delay="0"/>
                                          </p:stCondLst>
                                        </p:cTn>
                                        <p:tgtEl>
                                          <p:spTgt spid="6147">
                                            <p:txEl>
                                              <p:pRg st="4" end="4"/>
                                            </p:txEl>
                                          </p:spTgt>
                                        </p:tgtEl>
                                        <p:attrNameLst>
                                          <p:attrName>style.visibility</p:attrName>
                                        </p:attrNameLst>
                                      </p:cBhvr>
                                      <p:to>
                                        <p:strVal val="visible"/>
                                      </p:to>
                                    </p:set>
                                    <p:anim calcmode="lin" valueType="num">
                                      <p:cBhvr>
                                        <p:cTn id="31" dur="500" fill="hold"/>
                                        <p:tgtEl>
                                          <p:spTgt spid="6147">
                                            <p:txEl>
                                              <p:pRg st="4" end="4"/>
                                            </p:txEl>
                                          </p:spTgt>
                                        </p:tgtEl>
                                        <p:attrNameLst>
                                          <p:attrName>ppt_w</p:attrName>
                                        </p:attrNameLst>
                                      </p:cBhvr>
                                      <p:tavLst>
                                        <p:tav tm="0">
                                          <p:val>
                                            <p:fltVal val="0"/>
                                          </p:val>
                                        </p:tav>
                                        <p:tav tm="100000">
                                          <p:val>
                                            <p:strVal val="#ppt_w"/>
                                          </p:val>
                                        </p:tav>
                                      </p:tavLst>
                                    </p:anim>
                                    <p:anim calcmode="lin" valueType="num">
                                      <p:cBhvr>
                                        <p:cTn id="32" dur="500" fill="hold"/>
                                        <p:tgtEl>
                                          <p:spTgt spid="6147">
                                            <p:txEl>
                                              <p:pRg st="4" end="4"/>
                                            </p:txEl>
                                          </p:spTgt>
                                        </p:tgtEl>
                                        <p:attrNameLst>
                                          <p:attrName>ppt_h</p:attrName>
                                        </p:attrNameLst>
                                      </p:cBhvr>
                                      <p:tavLst>
                                        <p:tav tm="0">
                                          <p:val>
                                            <p:fltVal val="0"/>
                                          </p:val>
                                        </p:tav>
                                        <p:tav tm="100000">
                                          <p:val>
                                            <p:strVal val="#ppt_h"/>
                                          </p:val>
                                        </p:tav>
                                      </p:tavLst>
                                    </p:anim>
                                    <p:anim calcmode="lin" valueType="num">
                                      <p:cBhvr>
                                        <p:cTn id="33" dur="500" fill="hold"/>
                                        <p:tgtEl>
                                          <p:spTgt spid="6147">
                                            <p:txEl>
                                              <p:pRg st="4" end="4"/>
                                            </p:txEl>
                                          </p:spTgt>
                                        </p:tgtEl>
                                        <p:attrNameLst>
                                          <p:attrName>style.rotation</p:attrName>
                                        </p:attrNameLst>
                                      </p:cBhvr>
                                      <p:tavLst>
                                        <p:tav tm="0">
                                          <p:val>
                                            <p:fltVal val="360"/>
                                          </p:val>
                                        </p:tav>
                                        <p:tav tm="100000">
                                          <p:val>
                                            <p:fltVal val="0"/>
                                          </p:val>
                                        </p:tav>
                                      </p:tavLst>
                                    </p:anim>
                                    <p:animEffect transition="in" filter="fade">
                                      <p:cBhvr>
                                        <p:cTn id="34" dur="500"/>
                                        <p:tgtEl>
                                          <p:spTgt spid="614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sz="half" idx="1"/>
          </p:nvPr>
        </p:nvSpPr>
        <p:spPr>
          <a:xfrm>
            <a:off x="457200" y="152400"/>
            <a:ext cx="4038600" cy="533400"/>
          </a:xfrm>
        </p:spPr>
        <p:txBody>
          <a:bodyPr/>
          <a:lstStyle/>
          <a:p>
            <a:pPr>
              <a:buFontTx/>
              <a:buNone/>
            </a:pPr>
            <a:r>
              <a:rPr lang="en-US" sz="2000"/>
              <a:t>CONTOH</a:t>
            </a:r>
          </a:p>
          <a:p>
            <a:pPr>
              <a:buFontTx/>
              <a:buNone/>
            </a:pPr>
            <a:endParaRPr lang="en-US" sz="2000"/>
          </a:p>
        </p:txBody>
      </p:sp>
      <p:graphicFrame>
        <p:nvGraphicFramePr>
          <p:cNvPr id="7226" name="Group 58"/>
          <p:cNvGraphicFramePr>
            <a:graphicFrameLocks noGrp="1"/>
          </p:cNvGraphicFramePr>
          <p:nvPr>
            <p:ph sz="half" idx="2"/>
          </p:nvPr>
        </p:nvGraphicFramePr>
        <p:xfrm>
          <a:off x="609600" y="533400"/>
          <a:ext cx="8153400" cy="6143308"/>
        </p:xfrm>
        <a:graphic>
          <a:graphicData uri="http://schemas.openxmlformats.org/drawingml/2006/table">
            <a:tbl>
              <a:tblPr/>
              <a:tblGrid>
                <a:gridCol w="1397000"/>
                <a:gridCol w="2679700"/>
                <a:gridCol w="2038350"/>
                <a:gridCol w="2038350"/>
              </a:tblGrid>
              <a:tr h="6842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charset="0"/>
                        </a:rPr>
                        <a:t>NAMA BARANG</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rPr>
                        <a:t>PEMILIKAN, PERSONIL/KEGIATAN TERTENTU</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rPr>
                        <a:t>KERUGIAN POTENSIAL</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rPr>
                        <a:t>PERIL</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4117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rPr>
                        <a:t>INVENTORY</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rPr>
                        <a:t>BAHAN MENTAH:</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rPr>
                        <a:t>DALAM TANGAN SUPPLIER.</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rPr>
                        <a:t>DALAM PERJALANAN MENUJU GUDANG DALAM TRUK MILIK SUPPLIER</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rPr>
                        <a:t>GUDANG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rPr>
                        <a:t>DALAM PERJALANAN KE PABRIK DENGAN TRUK MILIK PABRIK</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rPr>
                        <a:t>BARANG JADI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rPr>
                        <a:t>PABRIK</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rPr>
                        <a:t>DALAM PERJALANAN KE GUDANG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rPr>
                        <a:t>TRUK SENDIRI</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rPr>
                        <a:t>ANGKUTAN UMUM</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rPr>
                        <a:t>GUDANG</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rPr>
                        <a:t>DALAM PERJALANAN KE PENGECER</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rPr>
                        <a:t>TRUK SENDIRI</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rPr>
                        <a:t>ANGKUTAN UMUM</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rPr>
                        <a:t>DALAM TANGAN PENGECER INDEPENDEN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rPr>
                        <a:t>KERUGIAN HARTA LANGSUNG</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rPr>
                        <a:t>TIDAK LANGSUNG</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rPr>
                        <a:t>PENDAPATAN NETO</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400" b="1" i="0" u="none" strike="noStrike" cap="none" normalizeH="0" baseline="0" smtClean="0">
                        <a:ln>
                          <a:noFill/>
                        </a:ln>
                        <a:solidFill>
                          <a:schemeClr val="tx1"/>
                        </a:solidFill>
                        <a:effectLst/>
                        <a:latin typeface="Arial" charset="0"/>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400" b="1" i="0" u="none" strike="noStrike" cap="none" normalizeH="0" baseline="0" smtClean="0">
                        <a:ln>
                          <a:noFill/>
                        </a:ln>
                        <a:solidFill>
                          <a:schemeClr val="tx1"/>
                        </a:solidFill>
                        <a:effectLst/>
                        <a:latin typeface="Arial" charset="0"/>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rPr>
                        <a:t>KERUGIAN YANG BERSIFAT TANGGUNG JAWAB : DISEBABKAN OLEH TRUK, BANGUNAN, PRODUK, KECELAKAAN YANG MENIMPA PEGAWAI</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400" b="1" i="0" u="none" strike="noStrike" cap="none" normalizeH="0" baseline="0" smtClean="0">
                        <a:ln>
                          <a:noFill/>
                        </a:ln>
                        <a:solidFill>
                          <a:schemeClr val="tx1"/>
                        </a:solidFill>
                        <a:effectLst/>
                        <a:latin typeface="Arial" charset="0"/>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400" b="1" i="0" u="none" strike="noStrike" cap="none" normalizeH="0" baseline="0" smtClean="0">
                        <a:ln>
                          <a:noFill/>
                        </a:ln>
                        <a:solidFill>
                          <a:schemeClr val="tx1"/>
                        </a:solidFill>
                        <a:effectLst/>
                        <a:latin typeface="Arial" charset="0"/>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400" b="1" i="0" u="none" strike="noStrike" cap="none" normalizeH="0" baseline="0" smtClean="0">
                        <a:ln>
                          <a:noFill/>
                        </a:ln>
                        <a:solidFill>
                          <a:schemeClr val="tx1"/>
                        </a:solidFill>
                        <a:effectLst/>
                        <a:latin typeface="Arial" charset="0"/>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rPr>
                        <a:t>KERUGIAN PERSONILTERHADAP PERUSAHAAN DAN KELUARGA</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charset="0"/>
                        </a:rPr>
                        <a:t>KEBAKARAN, ANGIN TOPAN, MELEDAK, BAHAYA FISIK LAIN.</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charset="0"/>
                        </a:rPr>
                        <a:t>VANDALISME, PERAMPOKAN, BAHAYA OLEH MANUSIA  LAINNYA.</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charset="0"/>
                        </a:rPr>
                        <a:t>KEALPAAN, PELANGGARAN GARANSI.</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charset="0"/>
                        </a:rPr>
                        <a:t>KECELAKAAN BADAN BAGI PEGAWAI</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charset="0"/>
                        </a:rPr>
                        <a:t>KECELAKAAN LAULINTAS</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Arial" charset="0"/>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Arial" charset="0"/>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charset="0"/>
                        </a:rPr>
                        <a:t>KEMATIAN, KESEHATAN YANG BURUK, PHK, PENSIUN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7226"/>
                                        </p:tgtEl>
                                        <p:attrNameLst>
                                          <p:attrName>style.visibility</p:attrName>
                                        </p:attrNameLst>
                                      </p:cBhvr>
                                      <p:to>
                                        <p:strVal val="visible"/>
                                      </p:to>
                                    </p:set>
                                    <p:anim calcmode="lin" valueType="num">
                                      <p:cBhvr additive="base">
                                        <p:cTn id="7" dur="2000" fill="hold"/>
                                        <p:tgtEl>
                                          <p:spTgt spid="7226"/>
                                        </p:tgtEl>
                                        <p:attrNameLst>
                                          <p:attrName>ppt_x</p:attrName>
                                        </p:attrNameLst>
                                      </p:cBhvr>
                                      <p:tavLst>
                                        <p:tav tm="0">
                                          <p:val>
                                            <p:strVal val="#ppt_x"/>
                                          </p:val>
                                        </p:tav>
                                        <p:tav tm="100000">
                                          <p:val>
                                            <p:strVal val="#ppt_x"/>
                                          </p:val>
                                        </p:tav>
                                      </p:tavLst>
                                    </p:anim>
                                    <p:anim calcmode="lin" valueType="num">
                                      <p:cBhvr additive="base">
                                        <p:cTn id="8" dur="2000" fill="hold"/>
                                        <p:tgtEl>
                                          <p:spTgt spid="72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57200" y="274638"/>
            <a:ext cx="8229600" cy="715962"/>
          </a:xfrm>
        </p:spPr>
        <p:txBody>
          <a:bodyPr/>
          <a:lstStyle/>
          <a:p>
            <a:r>
              <a:rPr lang="en-US" sz="3600" b="1">
                <a:solidFill>
                  <a:srgbClr val="FF0000"/>
                </a:solidFill>
              </a:rPr>
              <a:t>METODE FLOW-CHART</a:t>
            </a:r>
          </a:p>
        </p:txBody>
      </p:sp>
      <p:sp>
        <p:nvSpPr>
          <p:cNvPr id="9221" name="Text Box 5"/>
          <p:cNvSpPr txBox="1">
            <a:spLocks noGrp="1" noChangeArrowheads="1"/>
          </p:cNvSpPr>
          <p:nvPr>
            <p:ph idx="1"/>
          </p:nvPr>
        </p:nvSpPr>
        <p:spPr>
          <a:xfrm>
            <a:off x="457200" y="990600"/>
            <a:ext cx="8229600" cy="5135563"/>
          </a:xfrm>
          <a:noFill/>
          <a:ln>
            <a:solidFill>
              <a:schemeClr val="tx1"/>
            </a:solidFill>
          </a:ln>
        </p:spPr>
        <p:txBody>
          <a:bodyPr/>
          <a:lstStyle/>
          <a:p>
            <a:pPr>
              <a:spcBef>
                <a:spcPct val="50000"/>
              </a:spcBef>
              <a:buFontTx/>
              <a:buNone/>
            </a:pPr>
            <a:r>
              <a:rPr lang="en-US" sz="1800" b="1">
                <a:solidFill>
                  <a:srgbClr val="FF0000"/>
                </a:solidFill>
              </a:rPr>
              <a:t>PETA ALIRAN OPERASIONAL</a:t>
            </a:r>
          </a:p>
        </p:txBody>
      </p:sp>
      <p:sp>
        <p:nvSpPr>
          <p:cNvPr id="9220" name="Text Box 4"/>
          <p:cNvSpPr txBox="1">
            <a:spLocks noChangeArrowheads="1"/>
          </p:cNvSpPr>
          <p:nvPr/>
        </p:nvSpPr>
        <p:spPr bwMode="auto">
          <a:xfrm>
            <a:off x="685800" y="1752600"/>
            <a:ext cx="1371600" cy="314325"/>
          </a:xfrm>
          <a:prstGeom prst="rect">
            <a:avLst/>
          </a:prstGeom>
          <a:noFill/>
          <a:ln w="9525">
            <a:solidFill>
              <a:schemeClr val="tx1"/>
            </a:solidFill>
            <a:miter lim="800000"/>
            <a:headEnd/>
            <a:tailEnd/>
          </a:ln>
          <a:effectLst/>
        </p:spPr>
        <p:txBody>
          <a:bodyPr>
            <a:spAutoFit/>
          </a:bodyPr>
          <a:lstStyle/>
          <a:p>
            <a:pPr>
              <a:spcBef>
                <a:spcPct val="50000"/>
              </a:spcBef>
            </a:pPr>
            <a:r>
              <a:rPr lang="en-US" sz="1400" b="1">
                <a:solidFill>
                  <a:srgbClr val="FF0000"/>
                </a:solidFill>
              </a:rPr>
              <a:t>PEMASOK   A</a:t>
            </a:r>
          </a:p>
        </p:txBody>
      </p:sp>
      <p:sp>
        <p:nvSpPr>
          <p:cNvPr id="9223" name="Text Box 7"/>
          <p:cNvSpPr txBox="1">
            <a:spLocks noChangeArrowheads="1"/>
          </p:cNvSpPr>
          <p:nvPr/>
        </p:nvSpPr>
        <p:spPr bwMode="auto">
          <a:xfrm>
            <a:off x="685800" y="2667000"/>
            <a:ext cx="1371600" cy="314325"/>
          </a:xfrm>
          <a:prstGeom prst="rect">
            <a:avLst/>
          </a:prstGeom>
          <a:noFill/>
          <a:ln w="9525">
            <a:solidFill>
              <a:schemeClr val="tx1"/>
            </a:solidFill>
            <a:miter lim="800000"/>
            <a:headEnd/>
            <a:tailEnd/>
          </a:ln>
          <a:effectLst/>
        </p:spPr>
        <p:txBody>
          <a:bodyPr>
            <a:spAutoFit/>
          </a:bodyPr>
          <a:lstStyle/>
          <a:p>
            <a:pPr>
              <a:spcBef>
                <a:spcPct val="50000"/>
              </a:spcBef>
            </a:pPr>
            <a:r>
              <a:rPr lang="en-US" sz="1400" b="1">
                <a:solidFill>
                  <a:srgbClr val="FF0000"/>
                </a:solidFill>
              </a:rPr>
              <a:t>PEMASOK   A</a:t>
            </a:r>
          </a:p>
        </p:txBody>
      </p:sp>
      <p:sp>
        <p:nvSpPr>
          <p:cNvPr id="9224" name="Text Box 8"/>
          <p:cNvSpPr txBox="1">
            <a:spLocks noChangeArrowheads="1"/>
          </p:cNvSpPr>
          <p:nvPr/>
        </p:nvSpPr>
        <p:spPr bwMode="auto">
          <a:xfrm>
            <a:off x="685800" y="3648075"/>
            <a:ext cx="1371600" cy="314325"/>
          </a:xfrm>
          <a:prstGeom prst="rect">
            <a:avLst/>
          </a:prstGeom>
          <a:noFill/>
          <a:ln w="9525">
            <a:solidFill>
              <a:schemeClr val="tx1"/>
            </a:solidFill>
            <a:miter lim="800000"/>
            <a:headEnd/>
            <a:tailEnd/>
          </a:ln>
          <a:effectLst/>
        </p:spPr>
        <p:txBody>
          <a:bodyPr>
            <a:spAutoFit/>
          </a:bodyPr>
          <a:lstStyle/>
          <a:p>
            <a:pPr>
              <a:spcBef>
                <a:spcPct val="50000"/>
              </a:spcBef>
            </a:pPr>
            <a:r>
              <a:rPr lang="en-US" sz="1400" b="1">
                <a:solidFill>
                  <a:srgbClr val="FF0000"/>
                </a:solidFill>
              </a:rPr>
              <a:t>PEMASOK   A</a:t>
            </a:r>
          </a:p>
        </p:txBody>
      </p:sp>
      <p:sp>
        <p:nvSpPr>
          <p:cNvPr id="9227" name="Text Box 11"/>
          <p:cNvSpPr txBox="1">
            <a:spLocks noChangeArrowheads="1"/>
          </p:cNvSpPr>
          <p:nvPr/>
        </p:nvSpPr>
        <p:spPr bwMode="auto">
          <a:xfrm>
            <a:off x="6553200" y="4333875"/>
            <a:ext cx="1371600" cy="314325"/>
          </a:xfrm>
          <a:prstGeom prst="rect">
            <a:avLst/>
          </a:prstGeom>
          <a:noFill/>
          <a:ln w="9525">
            <a:solidFill>
              <a:schemeClr val="tx1"/>
            </a:solidFill>
            <a:miter lim="800000"/>
            <a:headEnd/>
            <a:tailEnd/>
          </a:ln>
          <a:effectLst/>
        </p:spPr>
        <p:txBody>
          <a:bodyPr>
            <a:spAutoFit/>
          </a:bodyPr>
          <a:lstStyle/>
          <a:p>
            <a:pPr>
              <a:spcBef>
                <a:spcPct val="50000"/>
              </a:spcBef>
            </a:pPr>
            <a:r>
              <a:rPr lang="en-US" sz="1400" b="1">
                <a:solidFill>
                  <a:srgbClr val="FF0000"/>
                </a:solidFill>
              </a:rPr>
              <a:t>PENGECER 4</a:t>
            </a:r>
          </a:p>
        </p:txBody>
      </p:sp>
      <p:sp>
        <p:nvSpPr>
          <p:cNvPr id="9228" name="Text Box 12"/>
          <p:cNvSpPr txBox="1">
            <a:spLocks noChangeArrowheads="1"/>
          </p:cNvSpPr>
          <p:nvPr/>
        </p:nvSpPr>
        <p:spPr bwMode="auto">
          <a:xfrm>
            <a:off x="6553200" y="3657600"/>
            <a:ext cx="1371600" cy="314325"/>
          </a:xfrm>
          <a:prstGeom prst="rect">
            <a:avLst/>
          </a:prstGeom>
          <a:noFill/>
          <a:ln w="9525">
            <a:solidFill>
              <a:schemeClr val="tx1"/>
            </a:solidFill>
            <a:miter lim="800000"/>
            <a:headEnd/>
            <a:tailEnd/>
          </a:ln>
          <a:effectLst/>
        </p:spPr>
        <p:txBody>
          <a:bodyPr>
            <a:spAutoFit/>
          </a:bodyPr>
          <a:lstStyle/>
          <a:p>
            <a:pPr>
              <a:spcBef>
                <a:spcPct val="50000"/>
              </a:spcBef>
            </a:pPr>
            <a:r>
              <a:rPr lang="en-US" sz="1400" b="1">
                <a:solidFill>
                  <a:srgbClr val="FF0000"/>
                </a:solidFill>
              </a:rPr>
              <a:t>PENGECER 3</a:t>
            </a:r>
          </a:p>
        </p:txBody>
      </p:sp>
      <p:sp>
        <p:nvSpPr>
          <p:cNvPr id="9229" name="Text Box 13"/>
          <p:cNvSpPr txBox="1">
            <a:spLocks noChangeArrowheads="1"/>
          </p:cNvSpPr>
          <p:nvPr/>
        </p:nvSpPr>
        <p:spPr bwMode="auto">
          <a:xfrm>
            <a:off x="7239000" y="3038475"/>
            <a:ext cx="1295400" cy="314325"/>
          </a:xfrm>
          <a:prstGeom prst="rect">
            <a:avLst/>
          </a:prstGeom>
          <a:noFill/>
          <a:ln w="9525">
            <a:solidFill>
              <a:schemeClr val="tx1"/>
            </a:solidFill>
            <a:miter lim="800000"/>
            <a:headEnd/>
            <a:tailEnd/>
          </a:ln>
          <a:effectLst/>
        </p:spPr>
        <p:txBody>
          <a:bodyPr>
            <a:spAutoFit/>
          </a:bodyPr>
          <a:lstStyle/>
          <a:p>
            <a:pPr>
              <a:spcBef>
                <a:spcPct val="50000"/>
              </a:spcBef>
            </a:pPr>
            <a:r>
              <a:rPr lang="en-US" sz="1400" b="1">
                <a:solidFill>
                  <a:srgbClr val="FF0000"/>
                </a:solidFill>
              </a:rPr>
              <a:t>KONSUMEN</a:t>
            </a:r>
          </a:p>
        </p:txBody>
      </p:sp>
      <p:sp>
        <p:nvSpPr>
          <p:cNvPr id="9230" name="Text Box 14"/>
          <p:cNvSpPr txBox="1">
            <a:spLocks noChangeArrowheads="1"/>
          </p:cNvSpPr>
          <p:nvPr/>
        </p:nvSpPr>
        <p:spPr bwMode="auto">
          <a:xfrm>
            <a:off x="6553200" y="2438400"/>
            <a:ext cx="1371600" cy="314325"/>
          </a:xfrm>
          <a:prstGeom prst="rect">
            <a:avLst/>
          </a:prstGeom>
          <a:noFill/>
          <a:ln w="9525">
            <a:solidFill>
              <a:schemeClr val="tx1"/>
            </a:solidFill>
            <a:miter lim="800000"/>
            <a:headEnd/>
            <a:tailEnd/>
          </a:ln>
          <a:effectLst/>
        </p:spPr>
        <p:txBody>
          <a:bodyPr>
            <a:spAutoFit/>
          </a:bodyPr>
          <a:lstStyle/>
          <a:p>
            <a:pPr>
              <a:spcBef>
                <a:spcPct val="50000"/>
              </a:spcBef>
            </a:pPr>
            <a:r>
              <a:rPr lang="en-US" sz="1400" b="1">
                <a:solidFill>
                  <a:srgbClr val="FF0000"/>
                </a:solidFill>
              </a:rPr>
              <a:t>PENGECER 2</a:t>
            </a:r>
          </a:p>
        </p:txBody>
      </p:sp>
      <p:sp>
        <p:nvSpPr>
          <p:cNvPr id="9231" name="Text Box 15"/>
          <p:cNvSpPr txBox="1">
            <a:spLocks noChangeArrowheads="1"/>
          </p:cNvSpPr>
          <p:nvPr/>
        </p:nvSpPr>
        <p:spPr bwMode="auto">
          <a:xfrm>
            <a:off x="6553200" y="1752600"/>
            <a:ext cx="1371600" cy="314325"/>
          </a:xfrm>
          <a:prstGeom prst="rect">
            <a:avLst/>
          </a:prstGeom>
          <a:noFill/>
          <a:ln w="9525">
            <a:solidFill>
              <a:schemeClr val="tx1"/>
            </a:solidFill>
            <a:miter lim="800000"/>
            <a:headEnd/>
            <a:tailEnd/>
          </a:ln>
          <a:effectLst/>
        </p:spPr>
        <p:txBody>
          <a:bodyPr>
            <a:spAutoFit/>
          </a:bodyPr>
          <a:lstStyle/>
          <a:p>
            <a:pPr>
              <a:spcBef>
                <a:spcPct val="50000"/>
              </a:spcBef>
            </a:pPr>
            <a:r>
              <a:rPr lang="en-US" sz="1400" b="1">
                <a:solidFill>
                  <a:srgbClr val="FF0000"/>
                </a:solidFill>
              </a:rPr>
              <a:t>PENGECER 1</a:t>
            </a:r>
          </a:p>
        </p:txBody>
      </p:sp>
      <p:sp>
        <p:nvSpPr>
          <p:cNvPr id="9232" name="Text Box 16"/>
          <p:cNvSpPr txBox="1">
            <a:spLocks noChangeArrowheads="1"/>
          </p:cNvSpPr>
          <p:nvPr/>
        </p:nvSpPr>
        <p:spPr bwMode="auto">
          <a:xfrm>
            <a:off x="5105400" y="1752600"/>
            <a:ext cx="1219200" cy="314325"/>
          </a:xfrm>
          <a:prstGeom prst="rect">
            <a:avLst/>
          </a:prstGeom>
          <a:noFill/>
          <a:ln w="9525">
            <a:solidFill>
              <a:schemeClr val="tx1"/>
            </a:solidFill>
            <a:miter lim="800000"/>
            <a:headEnd/>
            <a:tailEnd/>
          </a:ln>
          <a:effectLst/>
        </p:spPr>
        <p:txBody>
          <a:bodyPr>
            <a:spAutoFit/>
          </a:bodyPr>
          <a:lstStyle/>
          <a:p>
            <a:pPr>
              <a:spcBef>
                <a:spcPct val="50000"/>
              </a:spcBef>
            </a:pPr>
            <a:r>
              <a:rPr lang="en-US" sz="1400" b="1">
                <a:solidFill>
                  <a:srgbClr val="FF0000"/>
                </a:solidFill>
              </a:rPr>
              <a:t>GUDANG 3</a:t>
            </a:r>
          </a:p>
        </p:txBody>
      </p:sp>
      <p:sp>
        <p:nvSpPr>
          <p:cNvPr id="9233" name="Text Box 17"/>
          <p:cNvSpPr txBox="1">
            <a:spLocks noChangeArrowheads="1"/>
          </p:cNvSpPr>
          <p:nvPr/>
        </p:nvSpPr>
        <p:spPr bwMode="auto">
          <a:xfrm>
            <a:off x="3810000" y="1752600"/>
            <a:ext cx="1066800" cy="314325"/>
          </a:xfrm>
          <a:prstGeom prst="rect">
            <a:avLst/>
          </a:prstGeom>
          <a:noFill/>
          <a:ln w="9525">
            <a:solidFill>
              <a:schemeClr val="tx1"/>
            </a:solidFill>
            <a:miter lim="800000"/>
            <a:headEnd/>
            <a:tailEnd/>
          </a:ln>
          <a:effectLst/>
        </p:spPr>
        <p:txBody>
          <a:bodyPr>
            <a:spAutoFit/>
          </a:bodyPr>
          <a:lstStyle/>
          <a:p>
            <a:pPr>
              <a:spcBef>
                <a:spcPct val="50000"/>
              </a:spcBef>
            </a:pPr>
            <a:r>
              <a:rPr lang="en-US" sz="1400" b="1">
                <a:solidFill>
                  <a:srgbClr val="FF0000"/>
                </a:solidFill>
              </a:rPr>
              <a:t>PABRIK 1</a:t>
            </a:r>
          </a:p>
        </p:txBody>
      </p:sp>
      <p:sp>
        <p:nvSpPr>
          <p:cNvPr id="9234" name="Text Box 18"/>
          <p:cNvSpPr txBox="1">
            <a:spLocks noChangeArrowheads="1"/>
          </p:cNvSpPr>
          <p:nvPr/>
        </p:nvSpPr>
        <p:spPr bwMode="auto">
          <a:xfrm>
            <a:off x="2362200" y="1752600"/>
            <a:ext cx="1219200" cy="314325"/>
          </a:xfrm>
          <a:prstGeom prst="rect">
            <a:avLst/>
          </a:prstGeom>
          <a:noFill/>
          <a:ln w="9525">
            <a:solidFill>
              <a:schemeClr val="tx1"/>
            </a:solidFill>
            <a:miter lim="800000"/>
            <a:headEnd/>
            <a:tailEnd/>
          </a:ln>
          <a:effectLst/>
        </p:spPr>
        <p:txBody>
          <a:bodyPr>
            <a:spAutoFit/>
          </a:bodyPr>
          <a:lstStyle/>
          <a:p>
            <a:pPr>
              <a:spcBef>
                <a:spcPct val="50000"/>
              </a:spcBef>
            </a:pPr>
            <a:r>
              <a:rPr lang="en-US" sz="1400" b="1">
                <a:solidFill>
                  <a:srgbClr val="FF0000"/>
                </a:solidFill>
              </a:rPr>
              <a:t>GUDANG  1</a:t>
            </a:r>
          </a:p>
        </p:txBody>
      </p:sp>
      <p:sp>
        <p:nvSpPr>
          <p:cNvPr id="9235" name="Text Box 19"/>
          <p:cNvSpPr txBox="1">
            <a:spLocks noChangeArrowheads="1"/>
          </p:cNvSpPr>
          <p:nvPr/>
        </p:nvSpPr>
        <p:spPr bwMode="auto">
          <a:xfrm>
            <a:off x="2362200" y="3648075"/>
            <a:ext cx="1219200" cy="314325"/>
          </a:xfrm>
          <a:prstGeom prst="rect">
            <a:avLst/>
          </a:prstGeom>
          <a:noFill/>
          <a:ln w="9525">
            <a:solidFill>
              <a:schemeClr val="tx1"/>
            </a:solidFill>
            <a:miter lim="800000"/>
            <a:headEnd/>
            <a:tailEnd/>
          </a:ln>
          <a:effectLst/>
        </p:spPr>
        <p:txBody>
          <a:bodyPr>
            <a:spAutoFit/>
          </a:bodyPr>
          <a:lstStyle/>
          <a:p>
            <a:pPr>
              <a:spcBef>
                <a:spcPct val="50000"/>
              </a:spcBef>
            </a:pPr>
            <a:r>
              <a:rPr lang="en-US" sz="1400" b="1">
                <a:solidFill>
                  <a:srgbClr val="FF0000"/>
                </a:solidFill>
              </a:rPr>
              <a:t>GUDANG  1</a:t>
            </a:r>
          </a:p>
        </p:txBody>
      </p:sp>
      <p:sp>
        <p:nvSpPr>
          <p:cNvPr id="9236" name="Text Box 20"/>
          <p:cNvSpPr txBox="1">
            <a:spLocks noChangeArrowheads="1"/>
          </p:cNvSpPr>
          <p:nvPr/>
        </p:nvSpPr>
        <p:spPr bwMode="auto">
          <a:xfrm>
            <a:off x="3810000" y="3648075"/>
            <a:ext cx="1066800" cy="314325"/>
          </a:xfrm>
          <a:prstGeom prst="rect">
            <a:avLst/>
          </a:prstGeom>
          <a:noFill/>
          <a:ln w="9525">
            <a:solidFill>
              <a:schemeClr val="tx1"/>
            </a:solidFill>
            <a:miter lim="800000"/>
            <a:headEnd/>
            <a:tailEnd/>
          </a:ln>
          <a:effectLst/>
        </p:spPr>
        <p:txBody>
          <a:bodyPr>
            <a:spAutoFit/>
          </a:bodyPr>
          <a:lstStyle/>
          <a:p>
            <a:pPr>
              <a:spcBef>
                <a:spcPct val="50000"/>
              </a:spcBef>
            </a:pPr>
            <a:r>
              <a:rPr lang="en-US" sz="1400" b="1">
                <a:solidFill>
                  <a:srgbClr val="FF0000"/>
                </a:solidFill>
              </a:rPr>
              <a:t>PABRIK 1</a:t>
            </a:r>
          </a:p>
        </p:txBody>
      </p:sp>
      <p:sp>
        <p:nvSpPr>
          <p:cNvPr id="9237" name="Text Box 21"/>
          <p:cNvSpPr txBox="1">
            <a:spLocks noChangeArrowheads="1"/>
          </p:cNvSpPr>
          <p:nvPr/>
        </p:nvSpPr>
        <p:spPr bwMode="auto">
          <a:xfrm>
            <a:off x="5105400" y="3648075"/>
            <a:ext cx="1219200" cy="314325"/>
          </a:xfrm>
          <a:prstGeom prst="rect">
            <a:avLst/>
          </a:prstGeom>
          <a:noFill/>
          <a:ln w="9525">
            <a:solidFill>
              <a:schemeClr val="tx1"/>
            </a:solidFill>
            <a:miter lim="800000"/>
            <a:headEnd/>
            <a:tailEnd/>
          </a:ln>
          <a:effectLst/>
        </p:spPr>
        <p:txBody>
          <a:bodyPr>
            <a:spAutoFit/>
          </a:bodyPr>
          <a:lstStyle/>
          <a:p>
            <a:pPr>
              <a:spcBef>
                <a:spcPct val="50000"/>
              </a:spcBef>
            </a:pPr>
            <a:r>
              <a:rPr lang="en-US" sz="1400" b="1">
                <a:solidFill>
                  <a:srgbClr val="FF0000"/>
                </a:solidFill>
              </a:rPr>
              <a:t>GUDANG 3</a:t>
            </a:r>
          </a:p>
        </p:txBody>
      </p:sp>
      <p:sp>
        <p:nvSpPr>
          <p:cNvPr id="9238" name="Line 22"/>
          <p:cNvSpPr>
            <a:spLocks noChangeShapeType="1"/>
          </p:cNvSpPr>
          <p:nvPr/>
        </p:nvSpPr>
        <p:spPr bwMode="auto">
          <a:xfrm>
            <a:off x="2057400" y="1905000"/>
            <a:ext cx="228600" cy="1588"/>
          </a:xfrm>
          <a:prstGeom prst="line">
            <a:avLst/>
          </a:prstGeom>
          <a:noFill/>
          <a:ln w="9525">
            <a:solidFill>
              <a:schemeClr val="tx1"/>
            </a:solidFill>
            <a:round/>
            <a:headEnd/>
            <a:tailEnd type="triangle" w="med" len="med"/>
          </a:ln>
          <a:effectLst/>
        </p:spPr>
        <p:txBody>
          <a:bodyPr/>
          <a:lstStyle/>
          <a:p>
            <a:endParaRPr lang="en-US"/>
          </a:p>
        </p:txBody>
      </p:sp>
      <p:sp>
        <p:nvSpPr>
          <p:cNvPr id="9239" name="Line 23"/>
          <p:cNvSpPr>
            <a:spLocks noChangeShapeType="1"/>
          </p:cNvSpPr>
          <p:nvPr/>
        </p:nvSpPr>
        <p:spPr bwMode="auto">
          <a:xfrm>
            <a:off x="6324600" y="1905000"/>
            <a:ext cx="228600" cy="1588"/>
          </a:xfrm>
          <a:prstGeom prst="line">
            <a:avLst/>
          </a:prstGeom>
          <a:noFill/>
          <a:ln w="9525">
            <a:solidFill>
              <a:schemeClr val="tx1"/>
            </a:solidFill>
            <a:round/>
            <a:headEnd/>
            <a:tailEnd type="triangle" w="med" len="med"/>
          </a:ln>
          <a:effectLst/>
        </p:spPr>
        <p:txBody>
          <a:bodyPr/>
          <a:lstStyle/>
          <a:p>
            <a:endParaRPr lang="en-US"/>
          </a:p>
        </p:txBody>
      </p:sp>
      <p:sp>
        <p:nvSpPr>
          <p:cNvPr id="9240" name="Line 24"/>
          <p:cNvSpPr>
            <a:spLocks noChangeShapeType="1"/>
          </p:cNvSpPr>
          <p:nvPr/>
        </p:nvSpPr>
        <p:spPr bwMode="auto">
          <a:xfrm>
            <a:off x="3581400" y="1905000"/>
            <a:ext cx="228600" cy="1588"/>
          </a:xfrm>
          <a:prstGeom prst="line">
            <a:avLst/>
          </a:prstGeom>
          <a:noFill/>
          <a:ln w="9525">
            <a:solidFill>
              <a:schemeClr val="tx1"/>
            </a:solidFill>
            <a:round/>
            <a:headEnd/>
            <a:tailEnd type="triangle" w="med" len="med"/>
          </a:ln>
          <a:effectLst/>
        </p:spPr>
        <p:txBody>
          <a:bodyPr/>
          <a:lstStyle/>
          <a:p>
            <a:endParaRPr lang="en-US"/>
          </a:p>
        </p:txBody>
      </p:sp>
      <p:sp>
        <p:nvSpPr>
          <p:cNvPr id="9241" name="Line 25"/>
          <p:cNvSpPr>
            <a:spLocks noChangeShapeType="1"/>
          </p:cNvSpPr>
          <p:nvPr/>
        </p:nvSpPr>
        <p:spPr bwMode="auto">
          <a:xfrm>
            <a:off x="4876800" y="1905000"/>
            <a:ext cx="228600" cy="1588"/>
          </a:xfrm>
          <a:prstGeom prst="line">
            <a:avLst/>
          </a:prstGeom>
          <a:noFill/>
          <a:ln w="9525">
            <a:solidFill>
              <a:schemeClr val="tx1"/>
            </a:solidFill>
            <a:round/>
            <a:headEnd/>
            <a:tailEnd type="triangle" w="med" len="med"/>
          </a:ln>
          <a:effectLst/>
        </p:spPr>
        <p:txBody>
          <a:bodyPr/>
          <a:lstStyle/>
          <a:p>
            <a:endParaRPr lang="en-US"/>
          </a:p>
        </p:txBody>
      </p:sp>
      <p:sp>
        <p:nvSpPr>
          <p:cNvPr id="9242" name="Line 26"/>
          <p:cNvSpPr>
            <a:spLocks noChangeShapeType="1"/>
          </p:cNvSpPr>
          <p:nvPr/>
        </p:nvSpPr>
        <p:spPr bwMode="auto">
          <a:xfrm>
            <a:off x="6324600" y="3810000"/>
            <a:ext cx="228600" cy="1588"/>
          </a:xfrm>
          <a:prstGeom prst="line">
            <a:avLst/>
          </a:prstGeom>
          <a:noFill/>
          <a:ln w="9525">
            <a:solidFill>
              <a:schemeClr val="tx1"/>
            </a:solidFill>
            <a:round/>
            <a:headEnd/>
            <a:tailEnd type="triangle" w="med" len="med"/>
          </a:ln>
          <a:effectLst/>
        </p:spPr>
        <p:txBody>
          <a:bodyPr/>
          <a:lstStyle/>
          <a:p>
            <a:endParaRPr lang="en-US"/>
          </a:p>
        </p:txBody>
      </p:sp>
      <p:sp>
        <p:nvSpPr>
          <p:cNvPr id="9243" name="Line 27"/>
          <p:cNvSpPr>
            <a:spLocks noChangeShapeType="1"/>
          </p:cNvSpPr>
          <p:nvPr/>
        </p:nvSpPr>
        <p:spPr bwMode="auto">
          <a:xfrm>
            <a:off x="4876800" y="3810000"/>
            <a:ext cx="228600" cy="1588"/>
          </a:xfrm>
          <a:prstGeom prst="line">
            <a:avLst/>
          </a:prstGeom>
          <a:noFill/>
          <a:ln w="9525">
            <a:solidFill>
              <a:schemeClr val="tx1"/>
            </a:solidFill>
            <a:round/>
            <a:headEnd/>
            <a:tailEnd type="triangle" w="med" len="med"/>
          </a:ln>
          <a:effectLst/>
        </p:spPr>
        <p:txBody>
          <a:bodyPr/>
          <a:lstStyle/>
          <a:p>
            <a:endParaRPr lang="en-US"/>
          </a:p>
        </p:txBody>
      </p:sp>
      <p:sp>
        <p:nvSpPr>
          <p:cNvPr id="9244" name="Line 28"/>
          <p:cNvSpPr>
            <a:spLocks noChangeShapeType="1"/>
          </p:cNvSpPr>
          <p:nvPr/>
        </p:nvSpPr>
        <p:spPr bwMode="auto">
          <a:xfrm>
            <a:off x="3581400" y="3810000"/>
            <a:ext cx="228600" cy="1588"/>
          </a:xfrm>
          <a:prstGeom prst="line">
            <a:avLst/>
          </a:prstGeom>
          <a:noFill/>
          <a:ln w="9525">
            <a:solidFill>
              <a:schemeClr val="tx1"/>
            </a:solidFill>
            <a:round/>
            <a:headEnd/>
            <a:tailEnd type="triangle" w="med" len="med"/>
          </a:ln>
          <a:effectLst/>
        </p:spPr>
        <p:txBody>
          <a:bodyPr/>
          <a:lstStyle/>
          <a:p>
            <a:endParaRPr lang="en-US"/>
          </a:p>
        </p:txBody>
      </p:sp>
      <p:sp>
        <p:nvSpPr>
          <p:cNvPr id="9245" name="Line 29"/>
          <p:cNvSpPr>
            <a:spLocks noChangeShapeType="1"/>
          </p:cNvSpPr>
          <p:nvPr/>
        </p:nvSpPr>
        <p:spPr bwMode="auto">
          <a:xfrm>
            <a:off x="2057400" y="3810000"/>
            <a:ext cx="228600" cy="1588"/>
          </a:xfrm>
          <a:prstGeom prst="line">
            <a:avLst/>
          </a:prstGeom>
          <a:noFill/>
          <a:ln w="9525">
            <a:solidFill>
              <a:schemeClr val="tx1"/>
            </a:solidFill>
            <a:round/>
            <a:headEnd/>
            <a:tailEnd type="triangle" w="med" len="med"/>
          </a:ln>
          <a:effectLst/>
        </p:spPr>
        <p:txBody>
          <a:bodyPr/>
          <a:lstStyle/>
          <a:p>
            <a:endParaRPr lang="en-US"/>
          </a:p>
        </p:txBody>
      </p:sp>
      <p:sp>
        <p:nvSpPr>
          <p:cNvPr id="9246" name="Line 30"/>
          <p:cNvSpPr>
            <a:spLocks noChangeShapeType="1"/>
          </p:cNvSpPr>
          <p:nvPr/>
        </p:nvSpPr>
        <p:spPr bwMode="auto">
          <a:xfrm flipV="1">
            <a:off x="2057400" y="2057400"/>
            <a:ext cx="685800" cy="685800"/>
          </a:xfrm>
          <a:prstGeom prst="line">
            <a:avLst/>
          </a:prstGeom>
          <a:noFill/>
          <a:ln w="9525">
            <a:solidFill>
              <a:schemeClr val="tx1"/>
            </a:solidFill>
            <a:round/>
            <a:headEnd/>
            <a:tailEnd type="triangle" w="med" len="med"/>
          </a:ln>
          <a:effectLst/>
        </p:spPr>
        <p:txBody>
          <a:bodyPr/>
          <a:lstStyle/>
          <a:p>
            <a:endParaRPr lang="en-US"/>
          </a:p>
        </p:txBody>
      </p:sp>
      <p:sp>
        <p:nvSpPr>
          <p:cNvPr id="9247" name="Line 31"/>
          <p:cNvSpPr>
            <a:spLocks noChangeShapeType="1"/>
          </p:cNvSpPr>
          <p:nvPr/>
        </p:nvSpPr>
        <p:spPr bwMode="auto">
          <a:xfrm>
            <a:off x="2057400" y="2819400"/>
            <a:ext cx="685800" cy="838200"/>
          </a:xfrm>
          <a:prstGeom prst="line">
            <a:avLst/>
          </a:prstGeom>
          <a:noFill/>
          <a:ln w="9525">
            <a:solidFill>
              <a:schemeClr val="tx1"/>
            </a:solidFill>
            <a:round/>
            <a:headEnd/>
            <a:tailEnd type="triangle" w="med" len="med"/>
          </a:ln>
          <a:effectLst/>
        </p:spPr>
        <p:txBody>
          <a:bodyPr/>
          <a:lstStyle/>
          <a:p>
            <a:endParaRPr lang="en-US"/>
          </a:p>
        </p:txBody>
      </p:sp>
      <p:sp>
        <p:nvSpPr>
          <p:cNvPr id="9248" name="Line 32"/>
          <p:cNvSpPr>
            <a:spLocks noChangeShapeType="1"/>
          </p:cNvSpPr>
          <p:nvPr/>
        </p:nvSpPr>
        <p:spPr bwMode="auto">
          <a:xfrm>
            <a:off x="6324600" y="1981200"/>
            <a:ext cx="457200" cy="381000"/>
          </a:xfrm>
          <a:prstGeom prst="line">
            <a:avLst/>
          </a:prstGeom>
          <a:noFill/>
          <a:ln w="9525">
            <a:solidFill>
              <a:schemeClr val="tx1"/>
            </a:solidFill>
            <a:round/>
            <a:headEnd/>
            <a:tailEnd type="triangle" w="med" len="med"/>
          </a:ln>
          <a:effectLst/>
        </p:spPr>
        <p:txBody>
          <a:bodyPr/>
          <a:lstStyle/>
          <a:p>
            <a:endParaRPr lang="en-US"/>
          </a:p>
        </p:txBody>
      </p:sp>
      <p:sp>
        <p:nvSpPr>
          <p:cNvPr id="9249" name="Line 33"/>
          <p:cNvSpPr>
            <a:spLocks noChangeShapeType="1"/>
          </p:cNvSpPr>
          <p:nvPr/>
        </p:nvSpPr>
        <p:spPr bwMode="auto">
          <a:xfrm>
            <a:off x="6324600" y="3886200"/>
            <a:ext cx="533400" cy="381000"/>
          </a:xfrm>
          <a:prstGeom prst="line">
            <a:avLst/>
          </a:prstGeom>
          <a:noFill/>
          <a:ln w="9525">
            <a:solidFill>
              <a:schemeClr val="tx1"/>
            </a:solidFill>
            <a:round/>
            <a:headEnd/>
            <a:tailEnd type="triangle" w="med" len="med"/>
          </a:ln>
          <a:effectLst/>
        </p:spPr>
        <p:txBody>
          <a:bodyPr/>
          <a:lstStyle/>
          <a:p>
            <a:endParaRPr lang="en-US"/>
          </a:p>
        </p:txBody>
      </p:sp>
      <p:sp>
        <p:nvSpPr>
          <p:cNvPr id="9250" name="Line 34"/>
          <p:cNvSpPr>
            <a:spLocks noChangeShapeType="1"/>
          </p:cNvSpPr>
          <p:nvPr/>
        </p:nvSpPr>
        <p:spPr bwMode="auto">
          <a:xfrm>
            <a:off x="8382000" y="1905000"/>
            <a:ext cx="1588" cy="1143000"/>
          </a:xfrm>
          <a:prstGeom prst="line">
            <a:avLst/>
          </a:prstGeom>
          <a:noFill/>
          <a:ln w="9525">
            <a:solidFill>
              <a:schemeClr val="tx1"/>
            </a:solidFill>
            <a:round/>
            <a:headEnd/>
            <a:tailEnd type="triangle" w="med" len="med"/>
          </a:ln>
          <a:effectLst/>
        </p:spPr>
        <p:txBody>
          <a:bodyPr/>
          <a:lstStyle/>
          <a:p>
            <a:endParaRPr lang="en-US"/>
          </a:p>
        </p:txBody>
      </p:sp>
      <p:sp>
        <p:nvSpPr>
          <p:cNvPr id="9251" name="Line 35"/>
          <p:cNvSpPr>
            <a:spLocks noChangeShapeType="1"/>
          </p:cNvSpPr>
          <p:nvPr/>
        </p:nvSpPr>
        <p:spPr bwMode="auto">
          <a:xfrm>
            <a:off x="8153400" y="2667000"/>
            <a:ext cx="1588" cy="381000"/>
          </a:xfrm>
          <a:prstGeom prst="line">
            <a:avLst/>
          </a:prstGeom>
          <a:noFill/>
          <a:ln w="9525">
            <a:solidFill>
              <a:schemeClr val="tx1"/>
            </a:solidFill>
            <a:round/>
            <a:headEnd/>
            <a:tailEnd type="triangle" w="med" len="med"/>
          </a:ln>
          <a:effectLst/>
        </p:spPr>
        <p:txBody>
          <a:bodyPr/>
          <a:lstStyle/>
          <a:p>
            <a:endParaRPr lang="en-US"/>
          </a:p>
        </p:txBody>
      </p:sp>
      <p:sp>
        <p:nvSpPr>
          <p:cNvPr id="9252" name="Line 36"/>
          <p:cNvSpPr>
            <a:spLocks noChangeShapeType="1"/>
          </p:cNvSpPr>
          <p:nvPr/>
        </p:nvSpPr>
        <p:spPr bwMode="auto">
          <a:xfrm flipV="1">
            <a:off x="8148638" y="3352800"/>
            <a:ext cx="1587" cy="457200"/>
          </a:xfrm>
          <a:prstGeom prst="line">
            <a:avLst/>
          </a:prstGeom>
          <a:noFill/>
          <a:ln w="9525">
            <a:solidFill>
              <a:schemeClr val="tx1"/>
            </a:solidFill>
            <a:round/>
            <a:headEnd/>
            <a:tailEnd type="triangle" w="med" len="med"/>
          </a:ln>
          <a:effectLst/>
        </p:spPr>
        <p:txBody>
          <a:bodyPr/>
          <a:lstStyle/>
          <a:p>
            <a:endParaRPr lang="en-US"/>
          </a:p>
        </p:txBody>
      </p:sp>
      <p:sp>
        <p:nvSpPr>
          <p:cNvPr id="9253" name="Line 37"/>
          <p:cNvSpPr>
            <a:spLocks noChangeShapeType="1"/>
          </p:cNvSpPr>
          <p:nvPr/>
        </p:nvSpPr>
        <p:spPr bwMode="auto">
          <a:xfrm flipV="1">
            <a:off x="8382000" y="3352800"/>
            <a:ext cx="1588" cy="1143000"/>
          </a:xfrm>
          <a:prstGeom prst="line">
            <a:avLst/>
          </a:prstGeom>
          <a:noFill/>
          <a:ln w="9525">
            <a:solidFill>
              <a:schemeClr val="tx1"/>
            </a:solidFill>
            <a:round/>
            <a:headEnd/>
            <a:tailEnd type="triangle" w="med" len="med"/>
          </a:ln>
          <a:effectLst/>
        </p:spPr>
        <p:txBody>
          <a:bodyPr/>
          <a:lstStyle/>
          <a:p>
            <a:endParaRPr lang="en-US"/>
          </a:p>
        </p:txBody>
      </p:sp>
      <p:sp>
        <p:nvSpPr>
          <p:cNvPr id="9254" name="Line 38"/>
          <p:cNvSpPr>
            <a:spLocks noChangeShapeType="1"/>
          </p:cNvSpPr>
          <p:nvPr/>
        </p:nvSpPr>
        <p:spPr bwMode="auto">
          <a:xfrm flipH="1">
            <a:off x="7924800" y="4495800"/>
            <a:ext cx="457200" cy="1588"/>
          </a:xfrm>
          <a:prstGeom prst="line">
            <a:avLst/>
          </a:prstGeom>
          <a:noFill/>
          <a:ln w="9525">
            <a:solidFill>
              <a:schemeClr val="tx1"/>
            </a:solidFill>
            <a:round/>
            <a:headEnd/>
            <a:tailEnd/>
          </a:ln>
          <a:effectLst/>
        </p:spPr>
        <p:txBody>
          <a:bodyPr/>
          <a:lstStyle/>
          <a:p>
            <a:endParaRPr lang="en-US"/>
          </a:p>
        </p:txBody>
      </p:sp>
      <p:sp>
        <p:nvSpPr>
          <p:cNvPr id="9255" name="Line 39"/>
          <p:cNvSpPr>
            <a:spLocks noChangeShapeType="1"/>
          </p:cNvSpPr>
          <p:nvPr/>
        </p:nvSpPr>
        <p:spPr bwMode="auto">
          <a:xfrm flipH="1">
            <a:off x="7910513" y="1905000"/>
            <a:ext cx="457200" cy="1588"/>
          </a:xfrm>
          <a:prstGeom prst="line">
            <a:avLst/>
          </a:prstGeom>
          <a:noFill/>
          <a:ln w="9525">
            <a:solidFill>
              <a:schemeClr val="tx1"/>
            </a:solidFill>
            <a:round/>
            <a:headEnd/>
            <a:tailEnd/>
          </a:ln>
          <a:effectLst/>
        </p:spPr>
        <p:txBody>
          <a:bodyPr/>
          <a:lstStyle/>
          <a:p>
            <a:endParaRPr lang="en-US"/>
          </a:p>
        </p:txBody>
      </p:sp>
      <p:sp>
        <p:nvSpPr>
          <p:cNvPr id="9256" name="Line 40"/>
          <p:cNvSpPr>
            <a:spLocks noChangeShapeType="1"/>
          </p:cNvSpPr>
          <p:nvPr/>
        </p:nvSpPr>
        <p:spPr bwMode="auto">
          <a:xfrm flipH="1">
            <a:off x="7924800" y="2667000"/>
            <a:ext cx="228600" cy="1588"/>
          </a:xfrm>
          <a:prstGeom prst="line">
            <a:avLst/>
          </a:prstGeom>
          <a:noFill/>
          <a:ln w="9525">
            <a:solidFill>
              <a:schemeClr val="tx1"/>
            </a:solidFill>
            <a:round/>
            <a:headEnd/>
            <a:tailEnd/>
          </a:ln>
          <a:effectLst/>
        </p:spPr>
        <p:txBody>
          <a:bodyPr/>
          <a:lstStyle/>
          <a:p>
            <a:endParaRPr lang="en-US"/>
          </a:p>
        </p:txBody>
      </p:sp>
      <p:sp>
        <p:nvSpPr>
          <p:cNvPr id="9257" name="Line 41"/>
          <p:cNvSpPr>
            <a:spLocks noChangeShapeType="1"/>
          </p:cNvSpPr>
          <p:nvPr/>
        </p:nvSpPr>
        <p:spPr bwMode="auto">
          <a:xfrm flipH="1">
            <a:off x="7924800" y="3810000"/>
            <a:ext cx="228600" cy="1588"/>
          </a:xfrm>
          <a:prstGeom prst="line">
            <a:avLst/>
          </a:prstGeom>
          <a:noFill/>
          <a:ln w="9525">
            <a:solidFill>
              <a:schemeClr val="tx1"/>
            </a:solidFill>
            <a:round/>
            <a:headEnd/>
            <a:tailEnd/>
          </a:ln>
          <a:effectLst/>
        </p:spPr>
        <p:txBody>
          <a:bodyPr/>
          <a:lstStyle/>
          <a:p>
            <a:endParaRPr lang="en-US"/>
          </a:p>
        </p:txBody>
      </p:sp>
      <p:sp>
        <p:nvSpPr>
          <p:cNvPr id="9258" name="WordArt 42"/>
          <p:cNvSpPr>
            <a:spLocks noChangeArrowheads="1" noChangeShapeType="1" noTextEdit="1"/>
          </p:cNvSpPr>
          <p:nvPr/>
        </p:nvSpPr>
        <p:spPr bwMode="auto">
          <a:xfrm>
            <a:off x="685800" y="4495800"/>
            <a:ext cx="2438400" cy="228600"/>
          </a:xfrm>
          <a:prstGeom prst="rect">
            <a:avLst/>
          </a:prstGeom>
        </p:spPr>
        <p:txBody>
          <a:bodyPr wrap="none" fromWordArt="1">
            <a:prstTxWarp prst="textPlain">
              <a:avLst>
                <a:gd name="adj" fmla="val 50000"/>
              </a:avLst>
            </a:prstTxWarp>
          </a:bodyPr>
          <a:lstStyle/>
          <a:p>
            <a:pPr algn="ctr"/>
            <a:r>
              <a:rPr lang="en-US" sz="3600" kern="10">
                <a:ln w="9525">
                  <a:solidFill>
                    <a:srgbClr val="000000"/>
                  </a:solidFill>
                  <a:round/>
                  <a:headEnd/>
                  <a:tailEnd/>
                </a:ln>
                <a:solidFill>
                  <a:srgbClr val="000000"/>
                </a:solidFill>
                <a:latin typeface="Arial"/>
                <a:cs typeface="Arial"/>
              </a:rPr>
              <a:t>ANALISIS KERUGIAN :</a:t>
            </a:r>
          </a:p>
        </p:txBody>
      </p:sp>
      <p:sp>
        <p:nvSpPr>
          <p:cNvPr id="9259" name="WordArt 43"/>
          <p:cNvSpPr>
            <a:spLocks noChangeArrowheads="1" noChangeShapeType="1" noTextEdit="1"/>
          </p:cNvSpPr>
          <p:nvPr/>
        </p:nvSpPr>
        <p:spPr bwMode="auto">
          <a:xfrm>
            <a:off x="1143000" y="5638800"/>
            <a:ext cx="2057400" cy="228600"/>
          </a:xfrm>
          <a:prstGeom prst="rect">
            <a:avLst/>
          </a:prstGeom>
        </p:spPr>
        <p:txBody>
          <a:bodyPr wrap="none" fromWordArt="1">
            <a:prstTxWarp prst="textPlain">
              <a:avLst>
                <a:gd name="adj" fmla="val 50000"/>
              </a:avLst>
            </a:prstTxWarp>
          </a:bodyPr>
          <a:lstStyle/>
          <a:p>
            <a:pPr algn="ctr"/>
            <a:r>
              <a:rPr lang="en-US" sz="3600" kern="10">
                <a:ln w="9525">
                  <a:solidFill>
                    <a:srgbClr val="000000"/>
                  </a:solidFill>
                  <a:round/>
                  <a:headEnd/>
                  <a:tailEnd/>
                </a:ln>
                <a:solidFill>
                  <a:srgbClr val="000000"/>
                </a:solidFill>
                <a:latin typeface="Arial"/>
                <a:cs typeface="Arial"/>
              </a:rPr>
              <a:t>3. KERUGIAN PERSONIL</a:t>
            </a:r>
          </a:p>
        </p:txBody>
      </p:sp>
      <p:sp>
        <p:nvSpPr>
          <p:cNvPr id="9260" name="WordArt 44"/>
          <p:cNvSpPr>
            <a:spLocks noChangeArrowheads="1" noChangeShapeType="1" noTextEdit="1"/>
          </p:cNvSpPr>
          <p:nvPr/>
        </p:nvSpPr>
        <p:spPr bwMode="auto">
          <a:xfrm>
            <a:off x="990600" y="5257800"/>
            <a:ext cx="4648200" cy="228600"/>
          </a:xfrm>
          <a:prstGeom prst="rect">
            <a:avLst/>
          </a:prstGeom>
        </p:spPr>
        <p:txBody>
          <a:bodyPr wrap="none" fromWordArt="1">
            <a:prstTxWarp prst="textPlain">
              <a:avLst>
                <a:gd name="adj" fmla="val 50000"/>
              </a:avLst>
            </a:prstTxWarp>
          </a:bodyPr>
          <a:lstStyle/>
          <a:p>
            <a:pPr algn="ctr"/>
            <a:r>
              <a:rPr lang="en-US" sz="3600" kern="10">
                <a:ln w="9525">
                  <a:solidFill>
                    <a:srgbClr val="000000"/>
                  </a:solidFill>
                  <a:round/>
                  <a:headEnd/>
                  <a:tailEnd/>
                </a:ln>
                <a:solidFill>
                  <a:srgbClr val="000000"/>
                </a:solidFill>
                <a:latin typeface="Arial"/>
                <a:cs typeface="Arial"/>
              </a:rPr>
              <a:t>2. KERUGIAN YANG BERKENAAN DENGAN TANGGUNG JAWAB</a:t>
            </a:r>
          </a:p>
        </p:txBody>
      </p:sp>
      <p:sp>
        <p:nvSpPr>
          <p:cNvPr id="9261" name="WordArt 45"/>
          <p:cNvSpPr>
            <a:spLocks noChangeArrowheads="1" noChangeShapeType="1" noTextEdit="1"/>
          </p:cNvSpPr>
          <p:nvPr/>
        </p:nvSpPr>
        <p:spPr bwMode="auto">
          <a:xfrm>
            <a:off x="838200" y="4876800"/>
            <a:ext cx="4114800" cy="228600"/>
          </a:xfrm>
          <a:prstGeom prst="rect">
            <a:avLst/>
          </a:prstGeom>
        </p:spPr>
        <p:txBody>
          <a:bodyPr wrap="none" fromWordArt="1">
            <a:prstTxWarp prst="textPlain">
              <a:avLst>
                <a:gd name="adj" fmla="val 50000"/>
              </a:avLst>
            </a:prstTxWarp>
          </a:bodyPr>
          <a:lstStyle/>
          <a:p>
            <a:pPr algn="ctr"/>
            <a:r>
              <a:rPr lang="en-US" sz="3600" kern="10">
                <a:ln w="9525">
                  <a:solidFill>
                    <a:srgbClr val="000000"/>
                  </a:solidFill>
                  <a:round/>
                  <a:headEnd/>
                  <a:tailEnd/>
                </a:ln>
                <a:solidFill>
                  <a:srgbClr val="000000"/>
                </a:solidFill>
                <a:latin typeface="Arial"/>
                <a:cs typeface="Arial"/>
              </a:rPr>
              <a:t>1. KERUGIAN YANG BERKENAAN DENGAN HARTA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9218"/>
                                        </p:tgtEl>
                                        <p:attrNameLst>
                                          <p:attrName>style.visibility</p:attrName>
                                        </p:attrNameLst>
                                      </p:cBhvr>
                                      <p:to>
                                        <p:strVal val="visible"/>
                                      </p:to>
                                    </p:set>
                                    <p:anim calcmode="lin" valueType="num">
                                      <p:cBhvr>
                                        <p:cTn id="7" dur="2000" fill="hold"/>
                                        <p:tgtEl>
                                          <p:spTgt spid="9218"/>
                                        </p:tgtEl>
                                        <p:attrNameLst>
                                          <p:attrName>ppt_w</p:attrName>
                                        </p:attrNameLst>
                                      </p:cBhvr>
                                      <p:tavLst>
                                        <p:tav tm="0">
                                          <p:val>
                                            <p:fltVal val="0"/>
                                          </p:val>
                                        </p:tav>
                                        <p:tav tm="100000">
                                          <p:val>
                                            <p:strVal val="#ppt_w"/>
                                          </p:val>
                                        </p:tav>
                                      </p:tavLst>
                                    </p:anim>
                                    <p:anim calcmode="lin" valueType="num">
                                      <p:cBhvr>
                                        <p:cTn id="8" dur="2000" fill="hold"/>
                                        <p:tgtEl>
                                          <p:spTgt spid="9218"/>
                                        </p:tgtEl>
                                        <p:attrNameLst>
                                          <p:attrName>ppt_h</p:attrName>
                                        </p:attrNameLst>
                                      </p:cBhvr>
                                      <p:tavLst>
                                        <p:tav tm="0">
                                          <p:val>
                                            <p:fltVal val="0"/>
                                          </p:val>
                                        </p:tav>
                                        <p:tav tm="100000">
                                          <p:val>
                                            <p:strVal val="#ppt_h"/>
                                          </p:val>
                                        </p:tav>
                                      </p:tavLst>
                                    </p:anim>
                                    <p:anim calcmode="lin" valueType="num">
                                      <p:cBhvr>
                                        <p:cTn id="9" dur="2000" fill="hold"/>
                                        <p:tgtEl>
                                          <p:spTgt spid="9218"/>
                                        </p:tgtEl>
                                        <p:attrNameLst>
                                          <p:attrName>style.rotation</p:attrName>
                                        </p:attrNameLst>
                                      </p:cBhvr>
                                      <p:tavLst>
                                        <p:tav tm="0">
                                          <p:val>
                                            <p:fltVal val="360"/>
                                          </p:val>
                                        </p:tav>
                                        <p:tav tm="100000">
                                          <p:val>
                                            <p:fltVal val="0"/>
                                          </p:val>
                                        </p:tav>
                                      </p:tavLst>
                                    </p:anim>
                                    <p:animEffect transition="in" filter="fade">
                                      <p:cBhvr>
                                        <p:cTn id="10" dur="2000"/>
                                        <p:tgtEl>
                                          <p:spTgt spid="9218"/>
                                        </p:tgtEl>
                                      </p:cBhvr>
                                    </p:animEffect>
                                  </p:childTnLst>
                                </p:cTn>
                              </p:par>
                              <p:par>
                                <p:cTn id="11" presetID="35" presetClass="entr" presetSubtype="0" fill="hold" grpId="0" nodeType="withEffect">
                                  <p:stCondLst>
                                    <p:cond delay="0"/>
                                  </p:stCondLst>
                                  <p:childTnLst>
                                    <p:set>
                                      <p:cBhvr>
                                        <p:cTn id="12" dur="1" fill="hold">
                                          <p:stCondLst>
                                            <p:cond delay="0"/>
                                          </p:stCondLst>
                                        </p:cTn>
                                        <p:tgtEl>
                                          <p:spTgt spid="9221">
                                            <p:bg/>
                                          </p:spTgt>
                                        </p:tgtEl>
                                        <p:attrNameLst>
                                          <p:attrName>style.visibility</p:attrName>
                                        </p:attrNameLst>
                                      </p:cBhvr>
                                      <p:to>
                                        <p:strVal val="visible"/>
                                      </p:to>
                                    </p:set>
                                    <p:animEffect transition="in" filter="fade">
                                      <p:cBhvr>
                                        <p:cTn id="13" dur="2000"/>
                                        <p:tgtEl>
                                          <p:spTgt spid="9221">
                                            <p:bg/>
                                          </p:spTgt>
                                        </p:tgtEl>
                                      </p:cBhvr>
                                    </p:animEffect>
                                    <p:anim calcmode="lin" valueType="num">
                                      <p:cBhvr>
                                        <p:cTn id="14" dur="2000" fill="hold"/>
                                        <p:tgtEl>
                                          <p:spTgt spid="9221">
                                            <p:bg/>
                                          </p:spTgt>
                                        </p:tgtEl>
                                        <p:attrNameLst>
                                          <p:attrName>style.rotation</p:attrName>
                                        </p:attrNameLst>
                                      </p:cBhvr>
                                      <p:tavLst>
                                        <p:tav tm="0">
                                          <p:val>
                                            <p:fltVal val="720"/>
                                          </p:val>
                                        </p:tav>
                                        <p:tav tm="100000">
                                          <p:val>
                                            <p:fltVal val="0"/>
                                          </p:val>
                                        </p:tav>
                                      </p:tavLst>
                                    </p:anim>
                                    <p:anim calcmode="lin" valueType="num">
                                      <p:cBhvr>
                                        <p:cTn id="15" dur="2000" fill="hold"/>
                                        <p:tgtEl>
                                          <p:spTgt spid="9221">
                                            <p:bg/>
                                          </p:spTgt>
                                        </p:tgtEl>
                                        <p:attrNameLst>
                                          <p:attrName>ppt_h</p:attrName>
                                        </p:attrNameLst>
                                      </p:cBhvr>
                                      <p:tavLst>
                                        <p:tav tm="0">
                                          <p:val>
                                            <p:fltVal val="0"/>
                                          </p:val>
                                        </p:tav>
                                        <p:tav tm="100000">
                                          <p:val>
                                            <p:strVal val="#ppt_h"/>
                                          </p:val>
                                        </p:tav>
                                      </p:tavLst>
                                    </p:anim>
                                    <p:anim calcmode="lin" valueType="num">
                                      <p:cBhvr>
                                        <p:cTn id="16" dur="2000" fill="hold"/>
                                        <p:tgtEl>
                                          <p:spTgt spid="9221">
                                            <p:bg/>
                                          </p:spTgt>
                                        </p:tgtEl>
                                        <p:attrNameLst>
                                          <p:attrName>ppt_w</p:attrName>
                                        </p:attrNameLst>
                                      </p:cBhvr>
                                      <p:tavLst>
                                        <p:tav tm="0">
                                          <p:val>
                                            <p:fltVal val="0"/>
                                          </p:val>
                                        </p:tav>
                                        <p:tav tm="100000">
                                          <p:val>
                                            <p:strVal val="#ppt_w"/>
                                          </p:val>
                                        </p:tav>
                                      </p:tavLst>
                                    </p:anim>
                                  </p:childTnLst>
                                </p:cTn>
                              </p:par>
                              <p:par>
                                <p:cTn id="17" presetID="35" presetClass="entr" presetSubtype="0" fill="hold" grpId="0" nodeType="withEffect">
                                  <p:stCondLst>
                                    <p:cond delay="0"/>
                                  </p:stCondLst>
                                  <p:childTnLst>
                                    <p:set>
                                      <p:cBhvr>
                                        <p:cTn id="18" dur="1" fill="hold">
                                          <p:stCondLst>
                                            <p:cond delay="0"/>
                                          </p:stCondLst>
                                        </p:cTn>
                                        <p:tgtEl>
                                          <p:spTgt spid="9221">
                                            <p:txEl>
                                              <p:pRg st="0" end="0"/>
                                            </p:txEl>
                                          </p:spTgt>
                                        </p:tgtEl>
                                        <p:attrNameLst>
                                          <p:attrName>style.visibility</p:attrName>
                                        </p:attrNameLst>
                                      </p:cBhvr>
                                      <p:to>
                                        <p:strVal val="visible"/>
                                      </p:to>
                                    </p:set>
                                    <p:animEffect transition="in" filter="fade">
                                      <p:cBhvr>
                                        <p:cTn id="19" dur="2000"/>
                                        <p:tgtEl>
                                          <p:spTgt spid="9221">
                                            <p:txEl>
                                              <p:pRg st="0" end="0"/>
                                            </p:txEl>
                                          </p:spTgt>
                                        </p:tgtEl>
                                      </p:cBhvr>
                                    </p:animEffect>
                                    <p:anim calcmode="lin" valueType="num">
                                      <p:cBhvr>
                                        <p:cTn id="20" dur="2000" fill="hold"/>
                                        <p:tgtEl>
                                          <p:spTgt spid="9221">
                                            <p:txEl>
                                              <p:pRg st="0" end="0"/>
                                            </p:txEl>
                                          </p:spTgt>
                                        </p:tgtEl>
                                        <p:attrNameLst>
                                          <p:attrName>style.rotation</p:attrName>
                                        </p:attrNameLst>
                                      </p:cBhvr>
                                      <p:tavLst>
                                        <p:tav tm="0">
                                          <p:val>
                                            <p:fltVal val="720"/>
                                          </p:val>
                                        </p:tav>
                                        <p:tav tm="100000">
                                          <p:val>
                                            <p:fltVal val="0"/>
                                          </p:val>
                                        </p:tav>
                                      </p:tavLst>
                                    </p:anim>
                                    <p:anim calcmode="lin" valueType="num">
                                      <p:cBhvr>
                                        <p:cTn id="21" dur="2000" fill="hold"/>
                                        <p:tgtEl>
                                          <p:spTgt spid="9221">
                                            <p:txEl>
                                              <p:pRg st="0" end="0"/>
                                            </p:txEl>
                                          </p:spTgt>
                                        </p:tgtEl>
                                        <p:attrNameLst>
                                          <p:attrName>ppt_h</p:attrName>
                                        </p:attrNameLst>
                                      </p:cBhvr>
                                      <p:tavLst>
                                        <p:tav tm="0">
                                          <p:val>
                                            <p:fltVal val="0"/>
                                          </p:val>
                                        </p:tav>
                                        <p:tav tm="100000">
                                          <p:val>
                                            <p:strVal val="#ppt_h"/>
                                          </p:val>
                                        </p:tav>
                                      </p:tavLst>
                                    </p:anim>
                                    <p:anim calcmode="lin" valueType="num">
                                      <p:cBhvr>
                                        <p:cTn id="22" dur="2000" fill="hold"/>
                                        <p:tgtEl>
                                          <p:spTgt spid="9221">
                                            <p:txEl>
                                              <p:pRg st="0" end="0"/>
                                            </p:txEl>
                                          </p:spTgt>
                                        </p:tgtEl>
                                        <p:attrNameLst>
                                          <p:attrName>ppt_w</p:attrName>
                                        </p:attrNameLst>
                                      </p:cBhvr>
                                      <p:tavLst>
                                        <p:tav tm="0">
                                          <p:val>
                                            <p:fltVal val="0"/>
                                          </p:val>
                                        </p:tav>
                                        <p:tav tm="100000">
                                          <p:val>
                                            <p:strVal val="#ppt_w"/>
                                          </p:val>
                                        </p:tav>
                                      </p:tavLst>
                                    </p:anim>
                                  </p:childTnLst>
                                </p:cTn>
                              </p:par>
                              <p:par>
                                <p:cTn id="23" presetID="35" presetClass="entr" presetSubtype="0" fill="hold" grpId="0" nodeType="withEffect">
                                  <p:stCondLst>
                                    <p:cond delay="0"/>
                                  </p:stCondLst>
                                  <p:childTnLst>
                                    <p:set>
                                      <p:cBhvr>
                                        <p:cTn id="24" dur="1" fill="hold">
                                          <p:stCondLst>
                                            <p:cond delay="0"/>
                                          </p:stCondLst>
                                        </p:cTn>
                                        <p:tgtEl>
                                          <p:spTgt spid="9220"/>
                                        </p:tgtEl>
                                        <p:attrNameLst>
                                          <p:attrName>style.visibility</p:attrName>
                                        </p:attrNameLst>
                                      </p:cBhvr>
                                      <p:to>
                                        <p:strVal val="visible"/>
                                      </p:to>
                                    </p:set>
                                    <p:animEffect transition="in" filter="fade">
                                      <p:cBhvr>
                                        <p:cTn id="25" dur="2000"/>
                                        <p:tgtEl>
                                          <p:spTgt spid="9220"/>
                                        </p:tgtEl>
                                      </p:cBhvr>
                                    </p:animEffect>
                                    <p:anim calcmode="lin" valueType="num">
                                      <p:cBhvr>
                                        <p:cTn id="26" dur="2000" fill="hold"/>
                                        <p:tgtEl>
                                          <p:spTgt spid="9220"/>
                                        </p:tgtEl>
                                        <p:attrNameLst>
                                          <p:attrName>style.rotation</p:attrName>
                                        </p:attrNameLst>
                                      </p:cBhvr>
                                      <p:tavLst>
                                        <p:tav tm="0">
                                          <p:val>
                                            <p:fltVal val="720"/>
                                          </p:val>
                                        </p:tav>
                                        <p:tav tm="100000">
                                          <p:val>
                                            <p:fltVal val="0"/>
                                          </p:val>
                                        </p:tav>
                                      </p:tavLst>
                                    </p:anim>
                                    <p:anim calcmode="lin" valueType="num">
                                      <p:cBhvr>
                                        <p:cTn id="27" dur="2000" fill="hold"/>
                                        <p:tgtEl>
                                          <p:spTgt spid="9220"/>
                                        </p:tgtEl>
                                        <p:attrNameLst>
                                          <p:attrName>ppt_h</p:attrName>
                                        </p:attrNameLst>
                                      </p:cBhvr>
                                      <p:tavLst>
                                        <p:tav tm="0">
                                          <p:val>
                                            <p:fltVal val="0"/>
                                          </p:val>
                                        </p:tav>
                                        <p:tav tm="100000">
                                          <p:val>
                                            <p:strVal val="#ppt_h"/>
                                          </p:val>
                                        </p:tav>
                                      </p:tavLst>
                                    </p:anim>
                                    <p:anim calcmode="lin" valueType="num">
                                      <p:cBhvr>
                                        <p:cTn id="28" dur="2000" fill="hold"/>
                                        <p:tgtEl>
                                          <p:spTgt spid="9220"/>
                                        </p:tgtEl>
                                        <p:attrNameLst>
                                          <p:attrName>ppt_w</p:attrName>
                                        </p:attrNameLst>
                                      </p:cBhvr>
                                      <p:tavLst>
                                        <p:tav tm="0">
                                          <p:val>
                                            <p:fltVal val="0"/>
                                          </p:val>
                                        </p:tav>
                                        <p:tav tm="100000">
                                          <p:val>
                                            <p:strVal val="#ppt_w"/>
                                          </p:val>
                                        </p:tav>
                                      </p:tavLst>
                                    </p:anim>
                                  </p:childTnLst>
                                </p:cTn>
                              </p:par>
                              <p:par>
                                <p:cTn id="29" presetID="35" presetClass="entr" presetSubtype="0" fill="hold" grpId="0" nodeType="withEffect">
                                  <p:stCondLst>
                                    <p:cond delay="0"/>
                                  </p:stCondLst>
                                  <p:childTnLst>
                                    <p:set>
                                      <p:cBhvr>
                                        <p:cTn id="30" dur="1" fill="hold">
                                          <p:stCondLst>
                                            <p:cond delay="0"/>
                                          </p:stCondLst>
                                        </p:cTn>
                                        <p:tgtEl>
                                          <p:spTgt spid="9223"/>
                                        </p:tgtEl>
                                        <p:attrNameLst>
                                          <p:attrName>style.visibility</p:attrName>
                                        </p:attrNameLst>
                                      </p:cBhvr>
                                      <p:to>
                                        <p:strVal val="visible"/>
                                      </p:to>
                                    </p:set>
                                    <p:animEffect transition="in" filter="fade">
                                      <p:cBhvr>
                                        <p:cTn id="31" dur="2000"/>
                                        <p:tgtEl>
                                          <p:spTgt spid="9223"/>
                                        </p:tgtEl>
                                      </p:cBhvr>
                                    </p:animEffect>
                                    <p:anim calcmode="lin" valueType="num">
                                      <p:cBhvr>
                                        <p:cTn id="32" dur="2000" fill="hold"/>
                                        <p:tgtEl>
                                          <p:spTgt spid="9223"/>
                                        </p:tgtEl>
                                        <p:attrNameLst>
                                          <p:attrName>style.rotation</p:attrName>
                                        </p:attrNameLst>
                                      </p:cBhvr>
                                      <p:tavLst>
                                        <p:tav tm="0">
                                          <p:val>
                                            <p:fltVal val="720"/>
                                          </p:val>
                                        </p:tav>
                                        <p:tav tm="100000">
                                          <p:val>
                                            <p:fltVal val="0"/>
                                          </p:val>
                                        </p:tav>
                                      </p:tavLst>
                                    </p:anim>
                                    <p:anim calcmode="lin" valueType="num">
                                      <p:cBhvr>
                                        <p:cTn id="33" dur="2000" fill="hold"/>
                                        <p:tgtEl>
                                          <p:spTgt spid="9223"/>
                                        </p:tgtEl>
                                        <p:attrNameLst>
                                          <p:attrName>ppt_h</p:attrName>
                                        </p:attrNameLst>
                                      </p:cBhvr>
                                      <p:tavLst>
                                        <p:tav tm="0">
                                          <p:val>
                                            <p:fltVal val="0"/>
                                          </p:val>
                                        </p:tav>
                                        <p:tav tm="100000">
                                          <p:val>
                                            <p:strVal val="#ppt_h"/>
                                          </p:val>
                                        </p:tav>
                                      </p:tavLst>
                                    </p:anim>
                                    <p:anim calcmode="lin" valueType="num">
                                      <p:cBhvr>
                                        <p:cTn id="34" dur="2000" fill="hold"/>
                                        <p:tgtEl>
                                          <p:spTgt spid="9223"/>
                                        </p:tgtEl>
                                        <p:attrNameLst>
                                          <p:attrName>ppt_w</p:attrName>
                                        </p:attrNameLst>
                                      </p:cBhvr>
                                      <p:tavLst>
                                        <p:tav tm="0">
                                          <p:val>
                                            <p:fltVal val="0"/>
                                          </p:val>
                                        </p:tav>
                                        <p:tav tm="100000">
                                          <p:val>
                                            <p:strVal val="#ppt_w"/>
                                          </p:val>
                                        </p:tav>
                                      </p:tavLst>
                                    </p:anim>
                                  </p:childTnLst>
                                </p:cTn>
                              </p:par>
                              <p:par>
                                <p:cTn id="35" presetID="35" presetClass="entr" presetSubtype="0" fill="hold" grpId="0" nodeType="withEffect">
                                  <p:stCondLst>
                                    <p:cond delay="0"/>
                                  </p:stCondLst>
                                  <p:childTnLst>
                                    <p:set>
                                      <p:cBhvr>
                                        <p:cTn id="36" dur="1" fill="hold">
                                          <p:stCondLst>
                                            <p:cond delay="0"/>
                                          </p:stCondLst>
                                        </p:cTn>
                                        <p:tgtEl>
                                          <p:spTgt spid="9224"/>
                                        </p:tgtEl>
                                        <p:attrNameLst>
                                          <p:attrName>style.visibility</p:attrName>
                                        </p:attrNameLst>
                                      </p:cBhvr>
                                      <p:to>
                                        <p:strVal val="visible"/>
                                      </p:to>
                                    </p:set>
                                    <p:animEffect transition="in" filter="fade">
                                      <p:cBhvr>
                                        <p:cTn id="37" dur="2000"/>
                                        <p:tgtEl>
                                          <p:spTgt spid="9224"/>
                                        </p:tgtEl>
                                      </p:cBhvr>
                                    </p:animEffect>
                                    <p:anim calcmode="lin" valueType="num">
                                      <p:cBhvr>
                                        <p:cTn id="38" dur="2000" fill="hold"/>
                                        <p:tgtEl>
                                          <p:spTgt spid="9224"/>
                                        </p:tgtEl>
                                        <p:attrNameLst>
                                          <p:attrName>style.rotation</p:attrName>
                                        </p:attrNameLst>
                                      </p:cBhvr>
                                      <p:tavLst>
                                        <p:tav tm="0">
                                          <p:val>
                                            <p:fltVal val="720"/>
                                          </p:val>
                                        </p:tav>
                                        <p:tav tm="100000">
                                          <p:val>
                                            <p:fltVal val="0"/>
                                          </p:val>
                                        </p:tav>
                                      </p:tavLst>
                                    </p:anim>
                                    <p:anim calcmode="lin" valueType="num">
                                      <p:cBhvr>
                                        <p:cTn id="39" dur="2000" fill="hold"/>
                                        <p:tgtEl>
                                          <p:spTgt spid="9224"/>
                                        </p:tgtEl>
                                        <p:attrNameLst>
                                          <p:attrName>ppt_h</p:attrName>
                                        </p:attrNameLst>
                                      </p:cBhvr>
                                      <p:tavLst>
                                        <p:tav tm="0">
                                          <p:val>
                                            <p:fltVal val="0"/>
                                          </p:val>
                                        </p:tav>
                                        <p:tav tm="100000">
                                          <p:val>
                                            <p:strVal val="#ppt_h"/>
                                          </p:val>
                                        </p:tav>
                                      </p:tavLst>
                                    </p:anim>
                                    <p:anim calcmode="lin" valueType="num">
                                      <p:cBhvr>
                                        <p:cTn id="40" dur="2000" fill="hold"/>
                                        <p:tgtEl>
                                          <p:spTgt spid="9224"/>
                                        </p:tgtEl>
                                        <p:attrNameLst>
                                          <p:attrName>ppt_w</p:attrName>
                                        </p:attrNameLst>
                                      </p:cBhvr>
                                      <p:tavLst>
                                        <p:tav tm="0">
                                          <p:val>
                                            <p:fltVal val="0"/>
                                          </p:val>
                                        </p:tav>
                                        <p:tav tm="100000">
                                          <p:val>
                                            <p:strVal val="#ppt_w"/>
                                          </p:val>
                                        </p:tav>
                                      </p:tavLst>
                                    </p:anim>
                                  </p:childTnLst>
                                </p:cTn>
                              </p:par>
                              <p:par>
                                <p:cTn id="41" presetID="35" presetClass="entr" presetSubtype="0" fill="hold" grpId="0" nodeType="withEffect">
                                  <p:stCondLst>
                                    <p:cond delay="0"/>
                                  </p:stCondLst>
                                  <p:childTnLst>
                                    <p:set>
                                      <p:cBhvr>
                                        <p:cTn id="42" dur="1" fill="hold">
                                          <p:stCondLst>
                                            <p:cond delay="0"/>
                                          </p:stCondLst>
                                        </p:cTn>
                                        <p:tgtEl>
                                          <p:spTgt spid="9227"/>
                                        </p:tgtEl>
                                        <p:attrNameLst>
                                          <p:attrName>style.visibility</p:attrName>
                                        </p:attrNameLst>
                                      </p:cBhvr>
                                      <p:to>
                                        <p:strVal val="visible"/>
                                      </p:to>
                                    </p:set>
                                    <p:animEffect transition="in" filter="fade">
                                      <p:cBhvr>
                                        <p:cTn id="43" dur="2000"/>
                                        <p:tgtEl>
                                          <p:spTgt spid="9227"/>
                                        </p:tgtEl>
                                      </p:cBhvr>
                                    </p:animEffect>
                                    <p:anim calcmode="lin" valueType="num">
                                      <p:cBhvr>
                                        <p:cTn id="44" dur="2000" fill="hold"/>
                                        <p:tgtEl>
                                          <p:spTgt spid="9227"/>
                                        </p:tgtEl>
                                        <p:attrNameLst>
                                          <p:attrName>style.rotation</p:attrName>
                                        </p:attrNameLst>
                                      </p:cBhvr>
                                      <p:tavLst>
                                        <p:tav tm="0">
                                          <p:val>
                                            <p:fltVal val="720"/>
                                          </p:val>
                                        </p:tav>
                                        <p:tav tm="100000">
                                          <p:val>
                                            <p:fltVal val="0"/>
                                          </p:val>
                                        </p:tav>
                                      </p:tavLst>
                                    </p:anim>
                                    <p:anim calcmode="lin" valueType="num">
                                      <p:cBhvr>
                                        <p:cTn id="45" dur="2000" fill="hold"/>
                                        <p:tgtEl>
                                          <p:spTgt spid="9227"/>
                                        </p:tgtEl>
                                        <p:attrNameLst>
                                          <p:attrName>ppt_h</p:attrName>
                                        </p:attrNameLst>
                                      </p:cBhvr>
                                      <p:tavLst>
                                        <p:tav tm="0">
                                          <p:val>
                                            <p:fltVal val="0"/>
                                          </p:val>
                                        </p:tav>
                                        <p:tav tm="100000">
                                          <p:val>
                                            <p:strVal val="#ppt_h"/>
                                          </p:val>
                                        </p:tav>
                                      </p:tavLst>
                                    </p:anim>
                                    <p:anim calcmode="lin" valueType="num">
                                      <p:cBhvr>
                                        <p:cTn id="46" dur="2000" fill="hold"/>
                                        <p:tgtEl>
                                          <p:spTgt spid="9227"/>
                                        </p:tgtEl>
                                        <p:attrNameLst>
                                          <p:attrName>ppt_w</p:attrName>
                                        </p:attrNameLst>
                                      </p:cBhvr>
                                      <p:tavLst>
                                        <p:tav tm="0">
                                          <p:val>
                                            <p:fltVal val="0"/>
                                          </p:val>
                                        </p:tav>
                                        <p:tav tm="100000">
                                          <p:val>
                                            <p:strVal val="#ppt_w"/>
                                          </p:val>
                                        </p:tav>
                                      </p:tavLst>
                                    </p:anim>
                                  </p:childTnLst>
                                </p:cTn>
                              </p:par>
                              <p:par>
                                <p:cTn id="47" presetID="35" presetClass="entr" presetSubtype="0" fill="hold" grpId="0" nodeType="withEffect">
                                  <p:stCondLst>
                                    <p:cond delay="0"/>
                                  </p:stCondLst>
                                  <p:childTnLst>
                                    <p:set>
                                      <p:cBhvr>
                                        <p:cTn id="48" dur="1" fill="hold">
                                          <p:stCondLst>
                                            <p:cond delay="0"/>
                                          </p:stCondLst>
                                        </p:cTn>
                                        <p:tgtEl>
                                          <p:spTgt spid="9228"/>
                                        </p:tgtEl>
                                        <p:attrNameLst>
                                          <p:attrName>style.visibility</p:attrName>
                                        </p:attrNameLst>
                                      </p:cBhvr>
                                      <p:to>
                                        <p:strVal val="visible"/>
                                      </p:to>
                                    </p:set>
                                    <p:animEffect transition="in" filter="fade">
                                      <p:cBhvr>
                                        <p:cTn id="49" dur="2000"/>
                                        <p:tgtEl>
                                          <p:spTgt spid="9228"/>
                                        </p:tgtEl>
                                      </p:cBhvr>
                                    </p:animEffect>
                                    <p:anim calcmode="lin" valueType="num">
                                      <p:cBhvr>
                                        <p:cTn id="50" dur="2000" fill="hold"/>
                                        <p:tgtEl>
                                          <p:spTgt spid="9228"/>
                                        </p:tgtEl>
                                        <p:attrNameLst>
                                          <p:attrName>style.rotation</p:attrName>
                                        </p:attrNameLst>
                                      </p:cBhvr>
                                      <p:tavLst>
                                        <p:tav tm="0">
                                          <p:val>
                                            <p:fltVal val="720"/>
                                          </p:val>
                                        </p:tav>
                                        <p:tav tm="100000">
                                          <p:val>
                                            <p:fltVal val="0"/>
                                          </p:val>
                                        </p:tav>
                                      </p:tavLst>
                                    </p:anim>
                                    <p:anim calcmode="lin" valueType="num">
                                      <p:cBhvr>
                                        <p:cTn id="51" dur="2000" fill="hold"/>
                                        <p:tgtEl>
                                          <p:spTgt spid="9228"/>
                                        </p:tgtEl>
                                        <p:attrNameLst>
                                          <p:attrName>ppt_h</p:attrName>
                                        </p:attrNameLst>
                                      </p:cBhvr>
                                      <p:tavLst>
                                        <p:tav tm="0">
                                          <p:val>
                                            <p:fltVal val="0"/>
                                          </p:val>
                                        </p:tav>
                                        <p:tav tm="100000">
                                          <p:val>
                                            <p:strVal val="#ppt_h"/>
                                          </p:val>
                                        </p:tav>
                                      </p:tavLst>
                                    </p:anim>
                                    <p:anim calcmode="lin" valueType="num">
                                      <p:cBhvr>
                                        <p:cTn id="52" dur="2000" fill="hold"/>
                                        <p:tgtEl>
                                          <p:spTgt spid="9228"/>
                                        </p:tgtEl>
                                        <p:attrNameLst>
                                          <p:attrName>ppt_w</p:attrName>
                                        </p:attrNameLst>
                                      </p:cBhvr>
                                      <p:tavLst>
                                        <p:tav tm="0">
                                          <p:val>
                                            <p:fltVal val="0"/>
                                          </p:val>
                                        </p:tav>
                                        <p:tav tm="100000">
                                          <p:val>
                                            <p:strVal val="#ppt_w"/>
                                          </p:val>
                                        </p:tav>
                                      </p:tavLst>
                                    </p:anim>
                                  </p:childTnLst>
                                </p:cTn>
                              </p:par>
                              <p:par>
                                <p:cTn id="53" presetID="35" presetClass="entr" presetSubtype="0" fill="hold" grpId="0" nodeType="withEffect">
                                  <p:stCondLst>
                                    <p:cond delay="0"/>
                                  </p:stCondLst>
                                  <p:childTnLst>
                                    <p:set>
                                      <p:cBhvr>
                                        <p:cTn id="54" dur="1" fill="hold">
                                          <p:stCondLst>
                                            <p:cond delay="0"/>
                                          </p:stCondLst>
                                        </p:cTn>
                                        <p:tgtEl>
                                          <p:spTgt spid="9229"/>
                                        </p:tgtEl>
                                        <p:attrNameLst>
                                          <p:attrName>style.visibility</p:attrName>
                                        </p:attrNameLst>
                                      </p:cBhvr>
                                      <p:to>
                                        <p:strVal val="visible"/>
                                      </p:to>
                                    </p:set>
                                    <p:animEffect transition="in" filter="fade">
                                      <p:cBhvr>
                                        <p:cTn id="55" dur="2000"/>
                                        <p:tgtEl>
                                          <p:spTgt spid="9229"/>
                                        </p:tgtEl>
                                      </p:cBhvr>
                                    </p:animEffect>
                                    <p:anim calcmode="lin" valueType="num">
                                      <p:cBhvr>
                                        <p:cTn id="56" dur="2000" fill="hold"/>
                                        <p:tgtEl>
                                          <p:spTgt spid="9229"/>
                                        </p:tgtEl>
                                        <p:attrNameLst>
                                          <p:attrName>style.rotation</p:attrName>
                                        </p:attrNameLst>
                                      </p:cBhvr>
                                      <p:tavLst>
                                        <p:tav tm="0">
                                          <p:val>
                                            <p:fltVal val="720"/>
                                          </p:val>
                                        </p:tav>
                                        <p:tav tm="100000">
                                          <p:val>
                                            <p:fltVal val="0"/>
                                          </p:val>
                                        </p:tav>
                                      </p:tavLst>
                                    </p:anim>
                                    <p:anim calcmode="lin" valueType="num">
                                      <p:cBhvr>
                                        <p:cTn id="57" dur="2000" fill="hold"/>
                                        <p:tgtEl>
                                          <p:spTgt spid="9229"/>
                                        </p:tgtEl>
                                        <p:attrNameLst>
                                          <p:attrName>ppt_h</p:attrName>
                                        </p:attrNameLst>
                                      </p:cBhvr>
                                      <p:tavLst>
                                        <p:tav tm="0">
                                          <p:val>
                                            <p:fltVal val="0"/>
                                          </p:val>
                                        </p:tav>
                                        <p:tav tm="100000">
                                          <p:val>
                                            <p:strVal val="#ppt_h"/>
                                          </p:val>
                                        </p:tav>
                                      </p:tavLst>
                                    </p:anim>
                                    <p:anim calcmode="lin" valueType="num">
                                      <p:cBhvr>
                                        <p:cTn id="58" dur="2000" fill="hold"/>
                                        <p:tgtEl>
                                          <p:spTgt spid="9229"/>
                                        </p:tgtEl>
                                        <p:attrNameLst>
                                          <p:attrName>ppt_w</p:attrName>
                                        </p:attrNameLst>
                                      </p:cBhvr>
                                      <p:tavLst>
                                        <p:tav tm="0">
                                          <p:val>
                                            <p:fltVal val="0"/>
                                          </p:val>
                                        </p:tav>
                                        <p:tav tm="100000">
                                          <p:val>
                                            <p:strVal val="#ppt_w"/>
                                          </p:val>
                                        </p:tav>
                                      </p:tavLst>
                                    </p:anim>
                                  </p:childTnLst>
                                </p:cTn>
                              </p:par>
                              <p:par>
                                <p:cTn id="59" presetID="35" presetClass="entr" presetSubtype="0" fill="hold" grpId="0" nodeType="withEffect">
                                  <p:stCondLst>
                                    <p:cond delay="0"/>
                                  </p:stCondLst>
                                  <p:childTnLst>
                                    <p:set>
                                      <p:cBhvr>
                                        <p:cTn id="60" dur="1" fill="hold">
                                          <p:stCondLst>
                                            <p:cond delay="0"/>
                                          </p:stCondLst>
                                        </p:cTn>
                                        <p:tgtEl>
                                          <p:spTgt spid="9230"/>
                                        </p:tgtEl>
                                        <p:attrNameLst>
                                          <p:attrName>style.visibility</p:attrName>
                                        </p:attrNameLst>
                                      </p:cBhvr>
                                      <p:to>
                                        <p:strVal val="visible"/>
                                      </p:to>
                                    </p:set>
                                    <p:animEffect transition="in" filter="fade">
                                      <p:cBhvr>
                                        <p:cTn id="61" dur="2000"/>
                                        <p:tgtEl>
                                          <p:spTgt spid="9230"/>
                                        </p:tgtEl>
                                      </p:cBhvr>
                                    </p:animEffect>
                                    <p:anim calcmode="lin" valueType="num">
                                      <p:cBhvr>
                                        <p:cTn id="62" dur="2000" fill="hold"/>
                                        <p:tgtEl>
                                          <p:spTgt spid="9230"/>
                                        </p:tgtEl>
                                        <p:attrNameLst>
                                          <p:attrName>style.rotation</p:attrName>
                                        </p:attrNameLst>
                                      </p:cBhvr>
                                      <p:tavLst>
                                        <p:tav tm="0">
                                          <p:val>
                                            <p:fltVal val="720"/>
                                          </p:val>
                                        </p:tav>
                                        <p:tav tm="100000">
                                          <p:val>
                                            <p:fltVal val="0"/>
                                          </p:val>
                                        </p:tav>
                                      </p:tavLst>
                                    </p:anim>
                                    <p:anim calcmode="lin" valueType="num">
                                      <p:cBhvr>
                                        <p:cTn id="63" dur="2000" fill="hold"/>
                                        <p:tgtEl>
                                          <p:spTgt spid="9230"/>
                                        </p:tgtEl>
                                        <p:attrNameLst>
                                          <p:attrName>ppt_h</p:attrName>
                                        </p:attrNameLst>
                                      </p:cBhvr>
                                      <p:tavLst>
                                        <p:tav tm="0">
                                          <p:val>
                                            <p:fltVal val="0"/>
                                          </p:val>
                                        </p:tav>
                                        <p:tav tm="100000">
                                          <p:val>
                                            <p:strVal val="#ppt_h"/>
                                          </p:val>
                                        </p:tav>
                                      </p:tavLst>
                                    </p:anim>
                                    <p:anim calcmode="lin" valueType="num">
                                      <p:cBhvr>
                                        <p:cTn id="64" dur="2000" fill="hold"/>
                                        <p:tgtEl>
                                          <p:spTgt spid="9230"/>
                                        </p:tgtEl>
                                        <p:attrNameLst>
                                          <p:attrName>ppt_w</p:attrName>
                                        </p:attrNameLst>
                                      </p:cBhvr>
                                      <p:tavLst>
                                        <p:tav tm="0">
                                          <p:val>
                                            <p:fltVal val="0"/>
                                          </p:val>
                                        </p:tav>
                                        <p:tav tm="100000">
                                          <p:val>
                                            <p:strVal val="#ppt_w"/>
                                          </p:val>
                                        </p:tav>
                                      </p:tavLst>
                                    </p:anim>
                                  </p:childTnLst>
                                </p:cTn>
                              </p:par>
                              <p:par>
                                <p:cTn id="65" presetID="35" presetClass="entr" presetSubtype="0" fill="hold" grpId="0" nodeType="withEffect">
                                  <p:stCondLst>
                                    <p:cond delay="0"/>
                                  </p:stCondLst>
                                  <p:childTnLst>
                                    <p:set>
                                      <p:cBhvr>
                                        <p:cTn id="66" dur="1" fill="hold">
                                          <p:stCondLst>
                                            <p:cond delay="0"/>
                                          </p:stCondLst>
                                        </p:cTn>
                                        <p:tgtEl>
                                          <p:spTgt spid="9231"/>
                                        </p:tgtEl>
                                        <p:attrNameLst>
                                          <p:attrName>style.visibility</p:attrName>
                                        </p:attrNameLst>
                                      </p:cBhvr>
                                      <p:to>
                                        <p:strVal val="visible"/>
                                      </p:to>
                                    </p:set>
                                    <p:animEffect transition="in" filter="fade">
                                      <p:cBhvr>
                                        <p:cTn id="67" dur="2000"/>
                                        <p:tgtEl>
                                          <p:spTgt spid="9231"/>
                                        </p:tgtEl>
                                      </p:cBhvr>
                                    </p:animEffect>
                                    <p:anim calcmode="lin" valueType="num">
                                      <p:cBhvr>
                                        <p:cTn id="68" dur="2000" fill="hold"/>
                                        <p:tgtEl>
                                          <p:spTgt spid="9231"/>
                                        </p:tgtEl>
                                        <p:attrNameLst>
                                          <p:attrName>style.rotation</p:attrName>
                                        </p:attrNameLst>
                                      </p:cBhvr>
                                      <p:tavLst>
                                        <p:tav tm="0">
                                          <p:val>
                                            <p:fltVal val="720"/>
                                          </p:val>
                                        </p:tav>
                                        <p:tav tm="100000">
                                          <p:val>
                                            <p:fltVal val="0"/>
                                          </p:val>
                                        </p:tav>
                                      </p:tavLst>
                                    </p:anim>
                                    <p:anim calcmode="lin" valueType="num">
                                      <p:cBhvr>
                                        <p:cTn id="69" dur="2000" fill="hold"/>
                                        <p:tgtEl>
                                          <p:spTgt spid="9231"/>
                                        </p:tgtEl>
                                        <p:attrNameLst>
                                          <p:attrName>ppt_h</p:attrName>
                                        </p:attrNameLst>
                                      </p:cBhvr>
                                      <p:tavLst>
                                        <p:tav tm="0">
                                          <p:val>
                                            <p:fltVal val="0"/>
                                          </p:val>
                                        </p:tav>
                                        <p:tav tm="100000">
                                          <p:val>
                                            <p:strVal val="#ppt_h"/>
                                          </p:val>
                                        </p:tav>
                                      </p:tavLst>
                                    </p:anim>
                                    <p:anim calcmode="lin" valueType="num">
                                      <p:cBhvr>
                                        <p:cTn id="70" dur="2000" fill="hold"/>
                                        <p:tgtEl>
                                          <p:spTgt spid="9231"/>
                                        </p:tgtEl>
                                        <p:attrNameLst>
                                          <p:attrName>ppt_w</p:attrName>
                                        </p:attrNameLst>
                                      </p:cBhvr>
                                      <p:tavLst>
                                        <p:tav tm="0">
                                          <p:val>
                                            <p:fltVal val="0"/>
                                          </p:val>
                                        </p:tav>
                                        <p:tav tm="100000">
                                          <p:val>
                                            <p:strVal val="#ppt_w"/>
                                          </p:val>
                                        </p:tav>
                                      </p:tavLst>
                                    </p:anim>
                                  </p:childTnLst>
                                </p:cTn>
                              </p:par>
                              <p:par>
                                <p:cTn id="71" presetID="35" presetClass="entr" presetSubtype="0" fill="hold" grpId="0" nodeType="withEffect">
                                  <p:stCondLst>
                                    <p:cond delay="0"/>
                                  </p:stCondLst>
                                  <p:childTnLst>
                                    <p:set>
                                      <p:cBhvr>
                                        <p:cTn id="72" dur="1" fill="hold">
                                          <p:stCondLst>
                                            <p:cond delay="0"/>
                                          </p:stCondLst>
                                        </p:cTn>
                                        <p:tgtEl>
                                          <p:spTgt spid="9232"/>
                                        </p:tgtEl>
                                        <p:attrNameLst>
                                          <p:attrName>style.visibility</p:attrName>
                                        </p:attrNameLst>
                                      </p:cBhvr>
                                      <p:to>
                                        <p:strVal val="visible"/>
                                      </p:to>
                                    </p:set>
                                    <p:animEffect transition="in" filter="fade">
                                      <p:cBhvr>
                                        <p:cTn id="73" dur="2000"/>
                                        <p:tgtEl>
                                          <p:spTgt spid="9232"/>
                                        </p:tgtEl>
                                      </p:cBhvr>
                                    </p:animEffect>
                                    <p:anim calcmode="lin" valueType="num">
                                      <p:cBhvr>
                                        <p:cTn id="74" dur="2000" fill="hold"/>
                                        <p:tgtEl>
                                          <p:spTgt spid="9232"/>
                                        </p:tgtEl>
                                        <p:attrNameLst>
                                          <p:attrName>style.rotation</p:attrName>
                                        </p:attrNameLst>
                                      </p:cBhvr>
                                      <p:tavLst>
                                        <p:tav tm="0">
                                          <p:val>
                                            <p:fltVal val="720"/>
                                          </p:val>
                                        </p:tav>
                                        <p:tav tm="100000">
                                          <p:val>
                                            <p:fltVal val="0"/>
                                          </p:val>
                                        </p:tav>
                                      </p:tavLst>
                                    </p:anim>
                                    <p:anim calcmode="lin" valueType="num">
                                      <p:cBhvr>
                                        <p:cTn id="75" dur="2000" fill="hold"/>
                                        <p:tgtEl>
                                          <p:spTgt spid="9232"/>
                                        </p:tgtEl>
                                        <p:attrNameLst>
                                          <p:attrName>ppt_h</p:attrName>
                                        </p:attrNameLst>
                                      </p:cBhvr>
                                      <p:tavLst>
                                        <p:tav tm="0">
                                          <p:val>
                                            <p:fltVal val="0"/>
                                          </p:val>
                                        </p:tav>
                                        <p:tav tm="100000">
                                          <p:val>
                                            <p:strVal val="#ppt_h"/>
                                          </p:val>
                                        </p:tav>
                                      </p:tavLst>
                                    </p:anim>
                                    <p:anim calcmode="lin" valueType="num">
                                      <p:cBhvr>
                                        <p:cTn id="76" dur="2000" fill="hold"/>
                                        <p:tgtEl>
                                          <p:spTgt spid="9232"/>
                                        </p:tgtEl>
                                        <p:attrNameLst>
                                          <p:attrName>ppt_w</p:attrName>
                                        </p:attrNameLst>
                                      </p:cBhvr>
                                      <p:tavLst>
                                        <p:tav tm="0">
                                          <p:val>
                                            <p:fltVal val="0"/>
                                          </p:val>
                                        </p:tav>
                                        <p:tav tm="100000">
                                          <p:val>
                                            <p:strVal val="#ppt_w"/>
                                          </p:val>
                                        </p:tav>
                                      </p:tavLst>
                                    </p:anim>
                                  </p:childTnLst>
                                </p:cTn>
                              </p:par>
                              <p:par>
                                <p:cTn id="77" presetID="35" presetClass="entr" presetSubtype="0" fill="hold" grpId="0" nodeType="withEffect">
                                  <p:stCondLst>
                                    <p:cond delay="0"/>
                                  </p:stCondLst>
                                  <p:childTnLst>
                                    <p:set>
                                      <p:cBhvr>
                                        <p:cTn id="78" dur="1" fill="hold">
                                          <p:stCondLst>
                                            <p:cond delay="0"/>
                                          </p:stCondLst>
                                        </p:cTn>
                                        <p:tgtEl>
                                          <p:spTgt spid="9233"/>
                                        </p:tgtEl>
                                        <p:attrNameLst>
                                          <p:attrName>style.visibility</p:attrName>
                                        </p:attrNameLst>
                                      </p:cBhvr>
                                      <p:to>
                                        <p:strVal val="visible"/>
                                      </p:to>
                                    </p:set>
                                    <p:animEffect transition="in" filter="fade">
                                      <p:cBhvr>
                                        <p:cTn id="79" dur="2000"/>
                                        <p:tgtEl>
                                          <p:spTgt spid="9233"/>
                                        </p:tgtEl>
                                      </p:cBhvr>
                                    </p:animEffect>
                                    <p:anim calcmode="lin" valueType="num">
                                      <p:cBhvr>
                                        <p:cTn id="80" dur="2000" fill="hold"/>
                                        <p:tgtEl>
                                          <p:spTgt spid="9233"/>
                                        </p:tgtEl>
                                        <p:attrNameLst>
                                          <p:attrName>style.rotation</p:attrName>
                                        </p:attrNameLst>
                                      </p:cBhvr>
                                      <p:tavLst>
                                        <p:tav tm="0">
                                          <p:val>
                                            <p:fltVal val="720"/>
                                          </p:val>
                                        </p:tav>
                                        <p:tav tm="100000">
                                          <p:val>
                                            <p:fltVal val="0"/>
                                          </p:val>
                                        </p:tav>
                                      </p:tavLst>
                                    </p:anim>
                                    <p:anim calcmode="lin" valueType="num">
                                      <p:cBhvr>
                                        <p:cTn id="81" dur="2000" fill="hold"/>
                                        <p:tgtEl>
                                          <p:spTgt spid="9233"/>
                                        </p:tgtEl>
                                        <p:attrNameLst>
                                          <p:attrName>ppt_h</p:attrName>
                                        </p:attrNameLst>
                                      </p:cBhvr>
                                      <p:tavLst>
                                        <p:tav tm="0">
                                          <p:val>
                                            <p:fltVal val="0"/>
                                          </p:val>
                                        </p:tav>
                                        <p:tav tm="100000">
                                          <p:val>
                                            <p:strVal val="#ppt_h"/>
                                          </p:val>
                                        </p:tav>
                                      </p:tavLst>
                                    </p:anim>
                                    <p:anim calcmode="lin" valueType="num">
                                      <p:cBhvr>
                                        <p:cTn id="82" dur="2000" fill="hold"/>
                                        <p:tgtEl>
                                          <p:spTgt spid="9233"/>
                                        </p:tgtEl>
                                        <p:attrNameLst>
                                          <p:attrName>ppt_w</p:attrName>
                                        </p:attrNameLst>
                                      </p:cBhvr>
                                      <p:tavLst>
                                        <p:tav tm="0">
                                          <p:val>
                                            <p:fltVal val="0"/>
                                          </p:val>
                                        </p:tav>
                                        <p:tav tm="100000">
                                          <p:val>
                                            <p:strVal val="#ppt_w"/>
                                          </p:val>
                                        </p:tav>
                                      </p:tavLst>
                                    </p:anim>
                                  </p:childTnLst>
                                </p:cTn>
                              </p:par>
                              <p:par>
                                <p:cTn id="83" presetID="35" presetClass="entr" presetSubtype="0" fill="hold" grpId="0" nodeType="withEffect">
                                  <p:stCondLst>
                                    <p:cond delay="0"/>
                                  </p:stCondLst>
                                  <p:childTnLst>
                                    <p:set>
                                      <p:cBhvr>
                                        <p:cTn id="84" dur="1" fill="hold">
                                          <p:stCondLst>
                                            <p:cond delay="0"/>
                                          </p:stCondLst>
                                        </p:cTn>
                                        <p:tgtEl>
                                          <p:spTgt spid="9234"/>
                                        </p:tgtEl>
                                        <p:attrNameLst>
                                          <p:attrName>style.visibility</p:attrName>
                                        </p:attrNameLst>
                                      </p:cBhvr>
                                      <p:to>
                                        <p:strVal val="visible"/>
                                      </p:to>
                                    </p:set>
                                    <p:animEffect transition="in" filter="fade">
                                      <p:cBhvr>
                                        <p:cTn id="85" dur="2000"/>
                                        <p:tgtEl>
                                          <p:spTgt spid="9234"/>
                                        </p:tgtEl>
                                      </p:cBhvr>
                                    </p:animEffect>
                                    <p:anim calcmode="lin" valueType="num">
                                      <p:cBhvr>
                                        <p:cTn id="86" dur="2000" fill="hold"/>
                                        <p:tgtEl>
                                          <p:spTgt spid="9234"/>
                                        </p:tgtEl>
                                        <p:attrNameLst>
                                          <p:attrName>style.rotation</p:attrName>
                                        </p:attrNameLst>
                                      </p:cBhvr>
                                      <p:tavLst>
                                        <p:tav tm="0">
                                          <p:val>
                                            <p:fltVal val="720"/>
                                          </p:val>
                                        </p:tav>
                                        <p:tav tm="100000">
                                          <p:val>
                                            <p:fltVal val="0"/>
                                          </p:val>
                                        </p:tav>
                                      </p:tavLst>
                                    </p:anim>
                                    <p:anim calcmode="lin" valueType="num">
                                      <p:cBhvr>
                                        <p:cTn id="87" dur="2000" fill="hold"/>
                                        <p:tgtEl>
                                          <p:spTgt spid="9234"/>
                                        </p:tgtEl>
                                        <p:attrNameLst>
                                          <p:attrName>ppt_h</p:attrName>
                                        </p:attrNameLst>
                                      </p:cBhvr>
                                      <p:tavLst>
                                        <p:tav tm="0">
                                          <p:val>
                                            <p:fltVal val="0"/>
                                          </p:val>
                                        </p:tav>
                                        <p:tav tm="100000">
                                          <p:val>
                                            <p:strVal val="#ppt_h"/>
                                          </p:val>
                                        </p:tav>
                                      </p:tavLst>
                                    </p:anim>
                                    <p:anim calcmode="lin" valueType="num">
                                      <p:cBhvr>
                                        <p:cTn id="88" dur="2000" fill="hold"/>
                                        <p:tgtEl>
                                          <p:spTgt spid="9234"/>
                                        </p:tgtEl>
                                        <p:attrNameLst>
                                          <p:attrName>ppt_w</p:attrName>
                                        </p:attrNameLst>
                                      </p:cBhvr>
                                      <p:tavLst>
                                        <p:tav tm="0">
                                          <p:val>
                                            <p:fltVal val="0"/>
                                          </p:val>
                                        </p:tav>
                                        <p:tav tm="100000">
                                          <p:val>
                                            <p:strVal val="#ppt_w"/>
                                          </p:val>
                                        </p:tav>
                                      </p:tavLst>
                                    </p:anim>
                                  </p:childTnLst>
                                </p:cTn>
                              </p:par>
                              <p:par>
                                <p:cTn id="89" presetID="35" presetClass="entr" presetSubtype="0" fill="hold" grpId="0" nodeType="withEffect">
                                  <p:stCondLst>
                                    <p:cond delay="0"/>
                                  </p:stCondLst>
                                  <p:childTnLst>
                                    <p:set>
                                      <p:cBhvr>
                                        <p:cTn id="90" dur="1" fill="hold">
                                          <p:stCondLst>
                                            <p:cond delay="0"/>
                                          </p:stCondLst>
                                        </p:cTn>
                                        <p:tgtEl>
                                          <p:spTgt spid="9235"/>
                                        </p:tgtEl>
                                        <p:attrNameLst>
                                          <p:attrName>style.visibility</p:attrName>
                                        </p:attrNameLst>
                                      </p:cBhvr>
                                      <p:to>
                                        <p:strVal val="visible"/>
                                      </p:to>
                                    </p:set>
                                    <p:animEffect transition="in" filter="fade">
                                      <p:cBhvr>
                                        <p:cTn id="91" dur="2000"/>
                                        <p:tgtEl>
                                          <p:spTgt spid="9235"/>
                                        </p:tgtEl>
                                      </p:cBhvr>
                                    </p:animEffect>
                                    <p:anim calcmode="lin" valueType="num">
                                      <p:cBhvr>
                                        <p:cTn id="92" dur="2000" fill="hold"/>
                                        <p:tgtEl>
                                          <p:spTgt spid="9235"/>
                                        </p:tgtEl>
                                        <p:attrNameLst>
                                          <p:attrName>style.rotation</p:attrName>
                                        </p:attrNameLst>
                                      </p:cBhvr>
                                      <p:tavLst>
                                        <p:tav tm="0">
                                          <p:val>
                                            <p:fltVal val="720"/>
                                          </p:val>
                                        </p:tav>
                                        <p:tav tm="100000">
                                          <p:val>
                                            <p:fltVal val="0"/>
                                          </p:val>
                                        </p:tav>
                                      </p:tavLst>
                                    </p:anim>
                                    <p:anim calcmode="lin" valueType="num">
                                      <p:cBhvr>
                                        <p:cTn id="93" dur="2000" fill="hold"/>
                                        <p:tgtEl>
                                          <p:spTgt spid="9235"/>
                                        </p:tgtEl>
                                        <p:attrNameLst>
                                          <p:attrName>ppt_h</p:attrName>
                                        </p:attrNameLst>
                                      </p:cBhvr>
                                      <p:tavLst>
                                        <p:tav tm="0">
                                          <p:val>
                                            <p:fltVal val="0"/>
                                          </p:val>
                                        </p:tav>
                                        <p:tav tm="100000">
                                          <p:val>
                                            <p:strVal val="#ppt_h"/>
                                          </p:val>
                                        </p:tav>
                                      </p:tavLst>
                                    </p:anim>
                                    <p:anim calcmode="lin" valueType="num">
                                      <p:cBhvr>
                                        <p:cTn id="94" dur="2000" fill="hold"/>
                                        <p:tgtEl>
                                          <p:spTgt spid="9235"/>
                                        </p:tgtEl>
                                        <p:attrNameLst>
                                          <p:attrName>ppt_w</p:attrName>
                                        </p:attrNameLst>
                                      </p:cBhvr>
                                      <p:tavLst>
                                        <p:tav tm="0">
                                          <p:val>
                                            <p:fltVal val="0"/>
                                          </p:val>
                                        </p:tav>
                                        <p:tav tm="100000">
                                          <p:val>
                                            <p:strVal val="#ppt_w"/>
                                          </p:val>
                                        </p:tav>
                                      </p:tavLst>
                                    </p:anim>
                                  </p:childTnLst>
                                </p:cTn>
                              </p:par>
                              <p:par>
                                <p:cTn id="95" presetID="35" presetClass="entr" presetSubtype="0" fill="hold" grpId="0" nodeType="withEffect">
                                  <p:stCondLst>
                                    <p:cond delay="0"/>
                                  </p:stCondLst>
                                  <p:childTnLst>
                                    <p:set>
                                      <p:cBhvr>
                                        <p:cTn id="96" dur="1" fill="hold">
                                          <p:stCondLst>
                                            <p:cond delay="0"/>
                                          </p:stCondLst>
                                        </p:cTn>
                                        <p:tgtEl>
                                          <p:spTgt spid="9236"/>
                                        </p:tgtEl>
                                        <p:attrNameLst>
                                          <p:attrName>style.visibility</p:attrName>
                                        </p:attrNameLst>
                                      </p:cBhvr>
                                      <p:to>
                                        <p:strVal val="visible"/>
                                      </p:to>
                                    </p:set>
                                    <p:animEffect transition="in" filter="fade">
                                      <p:cBhvr>
                                        <p:cTn id="97" dur="2000"/>
                                        <p:tgtEl>
                                          <p:spTgt spid="9236"/>
                                        </p:tgtEl>
                                      </p:cBhvr>
                                    </p:animEffect>
                                    <p:anim calcmode="lin" valueType="num">
                                      <p:cBhvr>
                                        <p:cTn id="98" dur="2000" fill="hold"/>
                                        <p:tgtEl>
                                          <p:spTgt spid="9236"/>
                                        </p:tgtEl>
                                        <p:attrNameLst>
                                          <p:attrName>style.rotation</p:attrName>
                                        </p:attrNameLst>
                                      </p:cBhvr>
                                      <p:tavLst>
                                        <p:tav tm="0">
                                          <p:val>
                                            <p:fltVal val="720"/>
                                          </p:val>
                                        </p:tav>
                                        <p:tav tm="100000">
                                          <p:val>
                                            <p:fltVal val="0"/>
                                          </p:val>
                                        </p:tav>
                                      </p:tavLst>
                                    </p:anim>
                                    <p:anim calcmode="lin" valueType="num">
                                      <p:cBhvr>
                                        <p:cTn id="99" dur="2000" fill="hold"/>
                                        <p:tgtEl>
                                          <p:spTgt spid="9236"/>
                                        </p:tgtEl>
                                        <p:attrNameLst>
                                          <p:attrName>ppt_h</p:attrName>
                                        </p:attrNameLst>
                                      </p:cBhvr>
                                      <p:tavLst>
                                        <p:tav tm="0">
                                          <p:val>
                                            <p:fltVal val="0"/>
                                          </p:val>
                                        </p:tav>
                                        <p:tav tm="100000">
                                          <p:val>
                                            <p:strVal val="#ppt_h"/>
                                          </p:val>
                                        </p:tav>
                                      </p:tavLst>
                                    </p:anim>
                                    <p:anim calcmode="lin" valueType="num">
                                      <p:cBhvr>
                                        <p:cTn id="100" dur="2000" fill="hold"/>
                                        <p:tgtEl>
                                          <p:spTgt spid="9236"/>
                                        </p:tgtEl>
                                        <p:attrNameLst>
                                          <p:attrName>ppt_w</p:attrName>
                                        </p:attrNameLst>
                                      </p:cBhvr>
                                      <p:tavLst>
                                        <p:tav tm="0">
                                          <p:val>
                                            <p:fltVal val="0"/>
                                          </p:val>
                                        </p:tav>
                                        <p:tav tm="100000">
                                          <p:val>
                                            <p:strVal val="#ppt_w"/>
                                          </p:val>
                                        </p:tav>
                                      </p:tavLst>
                                    </p:anim>
                                  </p:childTnLst>
                                </p:cTn>
                              </p:par>
                              <p:par>
                                <p:cTn id="101" presetID="35" presetClass="entr" presetSubtype="0" fill="hold" grpId="0" nodeType="withEffect">
                                  <p:stCondLst>
                                    <p:cond delay="0"/>
                                  </p:stCondLst>
                                  <p:childTnLst>
                                    <p:set>
                                      <p:cBhvr>
                                        <p:cTn id="102" dur="1" fill="hold">
                                          <p:stCondLst>
                                            <p:cond delay="0"/>
                                          </p:stCondLst>
                                        </p:cTn>
                                        <p:tgtEl>
                                          <p:spTgt spid="9237"/>
                                        </p:tgtEl>
                                        <p:attrNameLst>
                                          <p:attrName>style.visibility</p:attrName>
                                        </p:attrNameLst>
                                      </p:cBhvr>
                                      <p:to>
                                        <p:strVal val="visible"/>
                                      </p:to>
                                    </p:set>
                                    <p:animEffect transition="in" filter="fade">
                                      <p:cBhvr>
                                        <p:cTn id="103" dur="2000"/>
                                        <p:tgtEl>
                                          <p:spTgt spid="9237"/>
                                        </p:tgtEl>
                                      </p:cBhvr>
                                    </p:animEffect>
                                    <p:anim calcmode="lin" valueType="num">
                                      <p:cBhvr>
                                        <p:cTn id="104" dur="2000" fill="hold"/>
                                        <p:tgtEl>
                                          <p:spTgt spid="9237"/>
                                        </p:tgtEl>
                                        <p:attrNameLst>
                                          <p:attrName>style.rotation</p:attrName>
                                        </p:attrNameLst>
                                      </p:cBhvr>
                                      <p:tavLst>
                                        <p:tav tm="0">
                                          <p:val>
                                            <p:fltVal val="720"/>
                                          </p:val>
                                        </p:tav>
                                        <p:tav tm="100000">
                                          <p:val>
                                            <p:fltVal val="0"/>
                                          </p:val>
                                        </p:tav>
                                      </p:tavLst>
                                    </p:anim>
                                    <p:anim calcmode="lin" valueType="num">
                                      <p:cBhvr>
                                        <p:cTn id="105" dur="2000" fill="hold"/>
                                        <p:tgtEl>
                                          <p:spTgt spid="9237"/>
                                        </p:tgtEl>
                                        <p:attrNameLst>
                                          <p:attrName>ppt_h</p:attrName>
                                        </p:attrNameLst>
                                      </p:cBhvr>
                                      <p:tavLst>
                                        <p:tav tm="0">
                                          <p:val>
                                            <p:fltVal val="0"/>
                                          </p:val>
                                        </p:tav>
                                        <p:tav tm="100000">
                                          <p:val>
                                            <p:strVal val="#ppt_h"/>
                                          </p:val>
                                        </p:tav>
                                      </p:tavLst>
                                    </p:anim>
                                    <p:anim calcmode="lin" valueType="num">
                                      <p:cBhvr>
                                        <p:cTn id="106" dur="2000" fill="hold"/>
                                        <p:tgtEl>
                                          <p:spTgt spid="9237"/>
                                        </p:tgtEl>
                                        <p:attrNameLst>
                                          <p:attrName>ppt_w</p:attrName>
                                        </p:attrNameLst>
                                      </p:cBhvr>
                                      <p:tavLst>
                                        <p:tav tm="0">
                                          <p:val>
                                            <p:fltVal val="0"/>
                                          </p:val>
                                        </p:tav>
                                        <p:tav tm="100000">
                                          <p:val>
                                            <p:strVal val="#ppt_w"/>
                                          </p:val>
                                        </p:tav>
                                      </p:tavLst>
                                    </p:anim>
                                  </p:childTnLst>
                                </p:cTn>
                              </p:par>
                              <p:par>
                                <p:cTn id="107" presetID="35" presetClass="entr" presetSubtype="0" fill="hold" grpId="0" nodeType="withEffect">
                                  <p:stCondLst>
                                    <p:cond delay="0"/>
                                  </p:stCondLst>
                                  <p:childTnLst>
                                    <p:set>
                                      <p:cBhvr>
                                        <p:cTn id="108" dur="1" fill="hold">
                                          <p:stCondLst>
                                            <p:cond delay="0"/>
                                          </p:stCondLst>
                                        </p:cTn>
                                        <p:tgtEl>
                                          <p:spTgt spid="9238"/>
                                        </p:tgtEl>
                                        <p:attrNameLst>
                                          <p:attrName>style.visibility</p:attrName>
                                        </p:attrNameLst>
                                      </p:cBhvr>
                                      <p:to>
                                        <p:strVal val="visible"/>
                                      </p:to>
                                    </p:set>
                                    <p:animEffect transition="in" filter="fade">
                                      <p:cBhvr>
                                        <p:cTn id="109" dur="2000"/>
                                        <p:tgtEl>
                                          <p:spTgt spid="9238"/>
                                        </p:tgtEl>
                                      </p:cBhvr>
                                    </p:animEffect>
                                    <p:anim calcmode="lin" valueType="num">
                                      <p:cBhvr>
                                        <p:cTn id="110" dur="2000" fill="hold"/>
                                        <p:tgtEl>
                                          <p:spTgt spid="9238"/>
                                        </p:tgtEl>
                                        <p:attrNameLst>
                                          <p:attrName>style.rotation</p:attrName>
                                        </p:attrNameLst>
                                      </p:cBhvr>
                                      <p:tavLst>
                                        <p:tav tm="0">
                                          <p:val>
                                            <p:fltVal val="720"/>
                                          </p:val>
                                        </p:tav>
                                        <p:tav tm="100000">
                                          <p:val>
                                            <p:fltVal val="0"/>
                                          </p:val>
                                        </p:tav>
                                      </p:tavLst>
                                    </p:anim>
                                    <p:anim calcmode="lin" valueType="num">
                                      <p:cBhvr>
                                        <p:cTn id="111" dur="2000" fill="hold"/>
                                        <p:tgtEl>
                                          <p:spTgt spid="9238"/>
                                        </p:tgtEl>
                                        <p:attrNameLst>
                                          <p:attrName>ppt_h</p:attrName>
                                        </p:attrNameLst>
                                      </p:cBhvr>
                                      <p:tavLst>
                                        <p:tav tm="0">
                                          <p:val>
                                            <p:fltVal val="0"/>
                                          </p:val>
                                        </p:tav>
                                        <p:tav tm="100000">
                                          <p:val>
                                            <p:strVal val="#ppt_h"/>
                                          </p:val>
                                        </p:tav>
                                      </p:tavLst>
                                    </p:anim>
                                    <p:anim calcmode="lin" valueType="num">
                                      <p:cBhvr>
                                        <p:cTn id="112" dur="2000" fill="hold"/>
                                        <p:tgtEl>
                                          <p:spTgt spid="9238"/>
                                        </p:tgtEl>
                                        <p:attrNameLst>
                                          <p:attrName>ppt_w</p:attrName>
                                        </p:attrNameLst>
                                      </p:cBhvr>
                                      <p:tavLst>
                                        <p:tav tm="0">
                                          <p:val>
                                            <p:fltVal val="0"/>
                                          </p:val>
                                        </p:tav>
                                        <p:tav tm="100000">
                                          <p:val>
                                            <p:strVal val="#ppt_w"/>
                                          </p:val>
                                        </p:tav>
                                      </p:tavLst>
                                    </p:anim>
                                  </p:childTnLst>
                                </p:cTn>
                              </p:par>
                              <p:par>
                                <p:cTn id="113" presetID="35" presetClass="entr" presetSubtype="0" fill="hold" grpId="0" nodeType="withEffect">
                                  <p:stCondLst>
                                    <p:cond delay="0"/>
                                  </p:stCondLst>
                                  <p:childTnLst>
                                    <p:set>
                                      <p:cBhvr>
                                        <p:cTn id="114" dur="1" fill="hold">
                                          <p:stCondLst>
                                            <p:cond delay="0"/>
                                          </p:stCondLst>
                                        </p:cTn>
                                        <p:tgtEl>
                                          <p:spTgt spid="9239"/>
                                        </p:tgtEl>
                                        <p:attrNameLst>
                                          <p:attrName>style.visibility</p:attrName>
                                        </p:attrNameLst>
                                      </p:cBhvr>
                                      <p:to>
                                        <p:strVal val="visible"/>
                                      </p:to>
                                    </p:set>
                                    <p:animEffect transition="in" filter="fade">
                                      <p:cBhvr>
                                        <p:cTn id="115" dur="2000"/>
                                        <p:tgtEl>
                                          <p:spTgt spid="9239"/>
                                        </p:tgtEl>
                                      </p:cBhvr>
                                    </p:animEffect>
                                    <p:anim calcmode="lin" valueType="num">
                                      <p:cBhvr>
                                        <p:cTn id="116" dur="2000" fill="hold"/>
                                        <p:tgtEl>
                                          <p:spTgt spid="9239"/>
                                        </p:tgtEl>
                                        <p:attrNameLst>
                                          <p:attrName>style.rotation</p:attrName>
                                        </p:attrNameLst>
                                      </p:cBhvr>
                                      <p:tavLst>
                                        <p:tav tm="0">
                                          <p:val>
                                            <p:fltVal val="720"/>
                                          </p:val>
                                        </p:tav>
                                        <p:tav tm="100000">
                                          <p:val>
                                            <p:fltVal val="0"/>
                                          </p:val>
                                        </p:tav>
                                      </p:tavLst>
                                    </p:anim>
                                    <p:anim calcmode="lin" valueType="num">
                                      <p:cBhvr>
                                        <p:cTn id="117" dur="2000" fill="hold"/>
                                        <p:tgtEl>
                                          <p:spTgt spid="9239"/>
                                        </p:tgtEl>
                                        <p:attrNameLst>
                                          <p:attrName>ppt_h</p:attrName>
                                        </p:attrNameLst>
                                      </p:cBhvr>
                                      <p:tavLst>
                                        <p:tav tm="0">
                                          <p:val>
                                            <p:fltVal val="0"/>
                                          </p:val>
                                        </p:tav>
                                        <p:tav tm="100000">
                                          <p:val>
                                            <p:strVal val="#ppt_h"/>
                                          </p:val>
                                        </p:tav>
                                      </p:tavLst>
                                    </p:anim>
                                    <p:anim calcmode="lin" valueType="num">
                                      <p:cBhvr>
                                        <p:cTn id="118" dur="2000" fill="hold"/>
                                        <p:tgtEl>
                                          <p:spTgt spid="9239"/>
                                        </p:tgtEl>
                                        <p:attrNameLst>
                                          <p:attrName>ppt_w</p:attrName>
                                        </p:attrNameLst>
                                      </p:cBhvr>
                                      <p:tavLst>
                                        <p:tav tm="0">
                                          <p:val>
                                            <p:fltVal val="0"/>
                                          </p:val>
                                        </p:tav>
                                        <p:tav tm="100000">
                                          <p:val>
                                            <p:strVal val="#ppt_w"/>
                                          </p:val>
                                        </p:tav>
                                      </p:tavLst>
                                    </p:anim>
                                  </p:childTnLst>
                                </p:cTn>
                              </p:par>
                              <p:par>
                                <p:cTn id="119" presetID="35" presetClass="entr" presetSubtype="0" fill="hold" grpId="0" nodeType="withEffect">
                                  <p:stCondLst>
                                    <p:cond delay="0"/>
                                  </p:stCondLst>
                                  <p:childTnLst>
                                    <p:set>
                                      <p:cBhvr>
                                        <p:cTn id="120" dur="1" fill="hold">
                                          <p:stCondLst>
                                            <p:cond delay="0"/>
                                          </p:stCondLst>
                                        </p:cTn>
                                        <p:tgtEl>
                                          <p:spTgt spid="9240"/>
                                        </p:tgtEl>
                                        <p:attrNameLst>
                                          <p:attrName>style.visibility</p:attrName>
                                        </p:attrNameLst>
                                      </p:cBhvr>
                                      <p:to>
                                        <p:strVal val="visible"/>
                                      </p:to>
                                    </p:set>
                                    <p:animEffect transition="in" filter="fade">
                                      <p:cBhvr>
                                        <p:cTn id="121" dur="2000"/>
                                        <p:tgtEl>
                                          <p:spTgt spid="9240"/>
                                        </p:tgtEl>
                                      </p:cBhvr>
                                    </p:animEffect>
                                    <p:anim calcmode="lin" valueType="num">
                                      <p:cBhvr>
                                        <p:cTn id="122" dur="2000" fill="hold"/>
                                        <p:tgtEl>
                                          <p:spTgt spid="9240"/>
                                        </p:tgtEl>
                                        <p:attrNameLst>
                                          <p:attrName>style.rotation</p:attrName>
                                        </p:attrNameLst>
                                      </p:cBhvr>
                                      <p:tavLst>
                                        <p:tav tm="0">
                                          <p:val>
                                            <p:fltVal val="720"/>
                                          </p:val>
                                        </p:tav>
                                        <p:tav tm="100000">
                                          <p:val>
                                            <p:fltVal val="0"/>
                                          </p:val>
                                        </p:tav>
                                      </p:tavLst>
                                    </p:anim>
                                    <p:anim calcmode="lin" valueType="num">
                                      <p:cBhvr>
                                        <p:cTn id="123" dur="2000" fill="hold"/>
                                        <p:tgtEl>
                                          <p:spTgt spid="9240"/>
                                        </p:tgtEl>
                                        <p:attrNameLst>
                                          <p:attrName>ppt_h</p:attrName>
                                        </p:attrNameLst>
                                      </p:cBhvr>
                                      <p:tavLst>
                                        <p:tav tm="0">
                                          <p:val>
                                            <p:fltVal val="0"/>
                                          </p:val>
                                        </p:tav>
                                        <p:tav tm="100000">
                                          <p:val>
                                            <p:strVal val="#ppt_h"/>
                                          </p:val>
                                        </p:tav>
                                      </p:tavLst>
                                    </p:anim>
                                    <p:anim calcmode="lin" valueType="num">
                                      <p:cBhvr>
                                        <p:cTn id="124" dur="2000" fill="hold"/>
                                        <p:tgtEl>
                                          <p:spTgt spid="9240"/>
                                        </p:tgtEl>
                                        <p:attrNameLst>
                                          <p:attrName>ppt_w</p:attrName>
                                        </p:attrNameLst>
                                      </p:cBhvr>
                                      <p:tavLst>
                                        <p:tav tm="0">
                                          <p:val>
                                            <p:fltVal val="0"/>
                                          </p:val>
                                        </p:tav>
                                        <p:tav tm="100000">
                                          <p:val>
                                            <p:strVal val="#ppt_w"/>
                                          </p:val>
                                        </p:tav>
                                      </p:tavLst>
                                    </p:anim>
                                  </p:childTnLst>
                                </p:cTn>
                              </p:par>
                              <p:par>
                                <p:cTn id="125" presetID="35" presetClass="entr" presetSubtype="0" fill="hold" grpId="0" nodeType="withEffect">
                                  <p:stCondLst>
                                    <p:cond delay="0"/>
                                  </p:stCondLst>
                                  <p:childTnLst>
                                    <p:set>
                                      <p:cBhvr>
                                        <p:cTn id="126" dur="1" fill="hold">
                                          <p:stCondLst>
                                            <p:cond delay="0"/>
                                          </p:stCondLst>
                                        </p:cTn>
                                        <p:tgtEl>
                                          <p:spTgt spid="9241"/>
                                        </p:tgtEl>
                                        <p:attrNameLst>
                                          <p:attrName>style.visibility</p:attrName>
                                        </p:attrNameLst>
                                      </p:cBhvr>
                                      <p:to>
                                        <p:strVal val="visible"/>
                                      </p:to>
                                    </p:set>
                                    <p:animEffect transition="in" filter="fade">
                                      <p:cBhvr>
                                        <p:cTn id="127" dur="2000"/>
                                        <p:tgtEl>
                                          <p:spTgt spid="9241"/>
                                        </p:tgtEl>
                                      </p:cBhvr>
                                    </p:animEffect>
                                    <p:anim calcmode="lin" valueType="num">
                                      <p:cBhvr>
                                        <p:cTn id="128" dur="2000" fill="hold"/>
                                        <p:tgtEl>
                                          <p:spTgt spid="9241"/>
                                        </p:tgtEl>
                                        <p:attrNameLst>
                                          <p:attrName>style.rotation</p:attrName>
                                        </p:attrNameLst>
                                      </p:cBhvr>
                                      <p:tavLst>
                                        <p:tav tm="0">
                                          <p:val>
                                            <p:fltVal val="720"/>
                                          </p:val>
                                        </p:tav>
                                        <p:tav tm="100000">
                                          <p:val>
                                            <p:fltVal val="0"/>
                                          </p:val>
                                        </p:tav>
                                      </p:tavLst>
                                    </p:anim>
                                    <p:anim calcmode="lin" valueType="num">
                                      <p:cBhvr>
                                        <p:cTn id="129" dur="2000" fill="hold"/>
                                        <p:tgtEl>
                                          <p:spTgt spid="9241"/>
                                        </p:tgtEl>
                                        <p:attrNameLst>
                                          <p:attrName>ppt_h</p:attrName>
                                        </p:attrNameLst>
                                      </p:cBhvr>
                                      <p:tavLst>
                                        <p:tav tm="0">
                                          <p:val>
                                            <p:fltVal val="0"/>
                                          </p:val>
                                        </p:tav>
                                        <p:tav tm="100000">
                                          <p:val>
                                            <p:strVal val="#ppt_h"/>
                                          </p:val>
                                        </p:tav>
                                      </p:tavLst>
                                    </p:anim>
                                    <p:anim calcmode="lin" valueType="num">
                                      <p:cBhvr>
                                        <p:cTn id="130" dur="2000" fill="hold"/>
                                        <p:tgtEl>
                                          <p:spTgt spid="9241"/>
                                        </p:tgtEl>
                                        <p:attrNameLst>
                                          <p:attrName>ppt_w</p:attrName>
                                        </p:attrNameLst>
                                      </p:cBhvr>
                                      <p:tavLst>
                                        <p:tav tm="0">
                                          <p:val>
                                            <p:fltVal val="0"/>
                                          </p:val>
                                        </p:tav>
                                        <p:tav tm="100000">
                                          <p:val>
                                            <p:strVal val="#ppt_w"/>
                                          </p:val>
                                        </p:tav>
                                      </p:tavLst>
                                    </p:anim>
                                  </p:childTnLst>
                                </p:cTn>
                              </p:par>
                              <p:par>
                                <p:cTn id="131" presetID="35" presetClass="entr" presetSubtype="0" fill="hold" grpId="0" nodeType="withEffect">
                                  <p:stCondLst>
                                    <p:cond delay="0"/>
                                  </p:stCondLst>
                                  <p:childTnLst>
                                    <p:set>
                                      <p:cBhvr>
                                        <p:cTn id="132" dur="1" fill="hold">
                                          <p:stCondLst>
                                            <p:cond delay="0"/>
                                          </p:stCondLst>
                                        </p:cTn>
                                        <p:tgtEl>
                                          <p:spTgt spid="9242"/>
                                        </p:tgtEl>
                                        <p:attrNameLst>
                                          <p:attrName>style.visibility</p:attrName>
                                        </p:attrNameLst>
                                      </p:cBhvr>
                                      <p:to>
                                        <p:strVal val="visible"/>
                                      </p:to>
                                    </p:set>
                                    <p:animEffect transition="in" filter="fade">
                                      <p:cBhvr>
                                        <p:cTn id="133" dur="2000"/>
                                        <p:tgtEl>
                                          <p:spTgt spid="9242"/>
                                        </p:tgtEl>
                                      </p:cBhvr>
                                    </p:animEffect>
                                    <p:anim calcmode="lin" valueType="num">
                                      <p:cBhvr>
                                        <p:cTn id="134" dur="2000" fill="hold"/>
                                        <p:tgtEl>
                                          <p:spTgt spid="9242"/>
                                        </p:tgtEl>
                                        <p:attrNameLst>
                                          <p:attrName>style.rotation</p:attrName>
                                        </p:attrNameLst>
                                      </p:cBhvr>
                                      <p:tavLst>
                                        <p:tav tm="0">
                                          <p:val>
                                            <p:fltVal val="720"/>
                                          </p:val>
                                        </p:tav>
                                        <p:tav tm="100000">
                                          <p:val>
                                            <p:fltVal val="0"/>
                                          </p:val>
                                        </p:tav>
                                      </p:tavLst>
                                    </p:anim>
                                    <p:anim calcmode="lin" valueType="num">
                                      <p:cBhvr>
                                        <p:cTn id="135" dur="2000" fill="hold"/>
                                        <p:tgtEl>
                                          <p:spTgt spid="9242"/>
                                        </p:tgtEl>
                                        <p:attrNameLst>
                                          <p:attrName>ppt_h</p:attrName>
                                        </p:attrNameLst>
                                      </p:cBhvr>
                                      <p:tavLst>
                                        <p:tav tm="0">
                                          <p:val>
                                            <p:fltVal val="0"/>
                                          </p:val>
                                        </p:tav>
                                        <p:tav tm="100000">
                                          <p:val>
                                            <p:strVal val="#ppt_h"/>
                                          </p:val>
                                        </p:tav>
                                      </p:tavLst>
                                    </p:anim>
                                    <p:anim calcmode="lin" valueType="num">
                                      <p:cBhvr>
                                        <p:cTn id="136" dur="2000" fill="hold"/>
                                        <p:tgtEl>
                                          <p:spTgt spid="9242"/>
                                        </p:tgtEl>
                                        <p:attrNameLst>
                                          <p:attrName>ppt_w</p:attrName>
                                        </p:attrNameLst>
                                      </p:cBhvr>
                                      <p:tavLst>
                                        <p:tav tm="0">
                                          <p:val>
                                            <p:fltVal val="0"/>
                                          </p:val>
                                        </p:tav>
                                        <p:tav tm="100000">
                                          <p:val>
                                            <p:strVal val="#ppt_w"/>
                                          </p:val>
                                        </p:tav>
                                      </p:tavLst>
                                    </p:anim>
                                  </p:childTnLst>
                                </p:cTn>
                              </p:par>
                              <p:par>
                                <p:cTn id="137" presetID="35" presetClass="entr" presetSubtype="0" fill="hold" grpId="0" nodeType="withEffect">
                                  <p:stCondLst>
                                    <p:cond delay="0"/>
                                  </p:stCondLst>
                                  <p:childTnLst>
                                    <p:set>
                                      <p:cBhvr>
                                        <p:cTn id="138" dur="1" fill="hold">
                                          <p:stCondLst>
                                            <p:cond delay="0"/>
                                          </p:stCondLst>
                                        </p:cTn>
                                        <p:tgtEl>
                                          <p:spTgt spid="9243"/>
                                        </p:tgtEl>
                                        <p:attrNameLst>
                                          <p:attrName>style.visibility</p:attrName>
                                        </p:attrNameLst>
                                      </p:cBhvr>
                                      <p:to>
                                        <p:strVal val="visible"/>
                                      </p:to>
                                    </p:set>
                                    <p:animEffect transition="in" filter="fade">
                                      <p:cBhvr>
                                        <p:cTn id="139" dur="2000"/>
                                        <p:tgtEl>
                                          <p:spTgt spid="9243"/>
                                        </p:tgtEl>
                                      </p:cBhvr>
                                    </p:animEffect>
                                    <p:anim calcmode="lin" valueType="num">
                                      <p:cBhvr>
                                        <p:cTn id="140" dur="2000" fill="hold"/>
                                        <p:tgtEl>
                                          <p:spTgt spid="9243"/>
                                        </p:tgtEl>
                                        <p:attrNameLst>
                                          <p:attrName>style.rotation</p:attrName>
                                        </p:attrNameLst>
                                      </p:cBhvr>
                                      <p:tavLst>
                                        <p:tav tm="0">
                                          <p:val>
                                            <p:fltVal val="720"/>
                                          </p:val>
                                        </p:tav>
                                        <p:tav tm="100000">
                                          <p:val>
                                            <p:fltVal val="0"/>
                                          </p:val>
                                        </p:tav>
                                      </p:tavLst>
                                    </p:anim>
                                    <p:anim calcmode="lin" valueType="num">
                                      <p:cBhvr>
                                        <p:cTn id="141" dur="2000" fill="hold"/>
                                        <p:tgtEl>
                                          <p:spTgt spid="9243"/>
                                        </p:tgtEl>
                                        <p:attrNameLst>
                                          <p:attrName>ppt_h</p:attrName>
                                        </p:attrNameLst>
                                      </p:cBhvr>
                                      <p:tavLst>
                                        <p:tav tm="0">
                                          <p:val>
                                            <p:fltVal val="0"/>
                                          </p:val>
                                        </p:tav>
                                        <p:tav tm="100000">
                                          <p:val>
                                            <p:strVal val="#ppt_h"/>
                                          </p:val>
                                        </p:tav>
                                      </p:tavLst>
                                    </p:anim>
                                    <p:anim calcmode="lin" valueType="num">
                                      <p:cBhvr>
                                        <p:cTn id="142" dur="2000" fill="hold"/>
                                        <p:tgtEl>
                                          <p:spTgt spid="9243"/>
                                        </p:tgtEl>
                                        <p:attrNameLst>
                                          <p:attrName>ppt_w</p:attrName>
                                        </p:attrNameLst>
                                      </p:cBhvr>
                                      <p:tavLst>
                                        <p:tav tm="0">
                                          <p:val>
                                            <p:fltVal val="0"/>
                                          </p:val>
                                        </p:tav>
                                        <p:tav tm="100000">
                                          <p:val>
                                            <p:strVal val="#ppt_w"/>
                                          </p:val>
                                        </p:tav>
                                      </p:tavLst>
                                    </p:anim>
                                  </p:childTnLst>
                                </p:cTn>
                              </p:par>
                              <p:par>
                                <p:cTn id="143" presetID="35" presetClass="entr" presetSubtype="0" fill="hold" grpId="0" nodeType="withEffect">
                                  <p:stCondLst>
                                    <p:cond delay="0"/>
                                  </p:stCondLst>
                                  <p:childTnLst>
                                    <p:set>
                                      <p:cBhvr>
                                        <p:cTn id="144" dur="1" fill="hold">
                                          <p:stCondLst>
                                            <p:cond delay="0"/>
                                          </p:stCondLst>
                                        </p:cTn>
                                        <p:tgtEl>
                                          <p:spTgt spid="9244"/>
                                        </p:tgtEl>
                                        <p:attrNameLst>
                                          <p:attrName>style.visibility</p:attrName>
                                        </p:attrNameLst>
                                      </p:cBhvr>
                                      <p:to>
                                        <p:strVal val="visible"/>
                                      </p:to>
                                    </p:set>
                                    <p:animEffect transition="in" filter="fade">
                                      <p:cBhvr>
                                        <p:cTn id="145" dur="2000"/>
                                        <p:tgtEl>
                                          <p:spTgt spid="9244"/>
                                        </p:tgtEl>
                                      </p:cBhvr>
                                    </p:animEffect>
                                    <p:anim calcmode="lin" valueType="num">
                                      <p:cBhvr>
                                        <p:cTn id="146" dur="2000" fill="hold"/>
                                        <p:tgtEl>
                                          <p:spTgt spid="9244"/>
                                        </p:tgtEl>
                                        <p:attrNameLst>
                                          <p:attrName>style.rotation</p:attrName>
                                        </p:attrNameLst>
                                      </p:cBhvr>
                                      <p:tavLst>
                                        <p:tav tm="0">
                                          <p:val>
                                            <p:fltVal val="720"/>
                                          </p:val>
                                        </p:tav>
                                        <p:tav tm="100000">
                                          <p:val>
                                            <p:fltVal val="0"/>
                                          </p:val>
                                        </p:tav>
                                      </p:tavLst>
                                    </p:anim>
                                    <p:anim calcmode="lin" valueType="num">
                                      <p:cBhvr>
                                        <p:cTn id="147" dur="2000" fill="hold"/>
                                        <p:tgtEl>
                                          <p:spTgt spid="9244"/>
                                        </p:tgtEl>
                                        <p:attrNameLst>
                                          <p:attrName>ppt_h</p:attrName>
                                        </p:attrNameLst>
                                      </p:cBhvr>
                                      <p:tavLst>
                                        <p:tav tm="0">
                                          <p:val>
                                            <p:fltVal val="0"/>
                                          </p:val>
                                        </p:tav>
                                        <p:tav tm="100000">
                                          <p:val>
                                            <p:strVal val="#ppt_h"/>
                                          </p:val>
                                        </p:tav>
                                      </p:tavLst>
                                    </p:anim>
                                    <p:anim calcmode="lin" valueType="num">
                                      <p:cBhvr>
                                        <p:cTn id="148" dur="2000" fill="hold"/>
                                        <p:tgtEl>
                                          <p:spTgt spid="9244"/>
                                        </p:tgtEl>
                                        <p:attrNameLst>
                                          <p:attrName>ppt_w</p:attrName>
                                        </p:attrNameLst>
                                      </p:cBhvr>
                                      <p:tavLst>
                                        <p:tav tm="0">
                                          <p:val>
                                            <p:fltVal val="0"/>
                                          </p:val>
                                        </p:tav>
                                        <p:tav tm="100000">
                                          <p:val>
                                            <p:strVal val="#ppt_w"/>
                                          </p:val>
                                        </p:tav>
                                      </p:tavLst>
                                    </p:anim>
                                  </p:childTnLst>
                                </p:cTn>
                              </p:par>
                              <p:par>
                                <p:cTn id="149" presetID="35" presetClass="entr" presetSubtype="0" fill="hold" grpId="0" nodeType="withEffect">
                                  <p:stCondLst>
                                    <p:cond delay="0"/>
                                  </p:stCondLst>
                                  <p:childTnLst>
                                    <p:set>
                                      <p:cBhvr>
                                        <p:cTn id="150" dur="1" fill="hold">
                                          <p:stCondLst>
                                            <p:cond delay="0"/>
                                          </p:stCondLst>
                                        </p:cTn>
                                        <p:tgtEl>
                                          <p:spTgt spid="9245"/>
                                        </p:tgtEl>
                                        <p:attrNameLst>
                                          <p:attrName>style.visibility</p:attrName>
                                        </p:attrNameLst>
                                      </p:cBhvr>
                                      <p:to>
                                        <p:strVal val="visible"/>
                                      </p:to>
                                    </p:set>
                                    <p:animEffect transition="in" filter="fade">
                                      <p:cBhvr>
                                        <p:cTn id="151" dur="2000"/>
                                        <p:tgtEl>
                                          <p:spTgt spid="9245"/>
                                        </p:tgtEl>
                                      </p:cBhvr>
                                    </p:animEffect>
                                    <p:anim calcmode="lin" valueType="num">
                                      <p:cBhvr>
                                        <p:cTn id="152" dur="2000" fill="hold"/>
                                        <p:tgtEl>
                                          <p:spTgt spid="9245"/>
                                        </p:tgtEl>
                                        <p:attrNameLst>
                                          <p:attrName>style.rotation</p:attrName>
                                        </p:attrNameLst>
                                      </p:cBhvr>
                                      <p:tavLst>
                                        <p:tav tm="0">
                                          <p:val>
                                            <p:fltVal val="720"/>
                                          </p:val>
                                        </p:tav>
                                        <p:tav tm="100000">
                                          <p:val>
                                            <p:fltVal val="0"/>
                                          </p:val>
                                        </p:tav>
                                      </p:tavLst>
                                    </p:anim>
                                    <p:anim calcmode="lin" valueType="num">
                                      <p:cBhvr>
                                        <p:cTn id="153" dur="2000" fill="hold"/>
                                        <p:tgtEl>
                                          <p:spTgt spid="9245"/>
                                        </p:tgtEl>
                                        <p:attrNameLst>
                                          <p:attrName>ppt_h</p:attrName>
                                        </p:attrNameLst>
                                      </p:cBhvr>
                                      <p:tavLst>
                                        <p:tav tm="0">
                                          <p:val>
                                            <p:fltVal val="0"/>
                                          </p:val>
                                        </p:tav>
                                        <p:tav tm="100000">
                                          <p:val>
                                            <p:strVal val="#ppt_h"/>
                                          </p:val>
                                        </p:tav>
                                      </p:tavLst>
                                    </p:anim>
                                    <p:anim calcmode="lin" valueType="num">
                                      <p:cBhvr>
                                        <p:cTn id="154" dur="2000" fill="hold"/>
                                        <p:tgtEl>
                                          <p:spTgt spid="9245"/>
                                        </p:tgtEl>
                                        <p:attrNameLst>
                                          <p:attrName>ppt_w</p:attrName>
                                        </p:attrNameLst>
                                      </p:cBhvr>
                                      <p:tavLst>
                                        <p:tav tm="0">
                                          <p:val>
                                            <p:fltVal val="0"/>
                                          </p:val>
                                        </p:tav>
                                        <p:tav tm="100000">
                                          <p:val>
                                            <p:strVal val="#ppt_w"/>
                                          </p:val>
                                        </p:tav>
                                      </p:tavLst>
                                    </p:anim>
                                  </p:childTnLst>
                                </p:cTn>
                              </p:par>
                              <p:par>
                                <p:cTn id="155" presetID="35" presetClass="entr" presetSubtype="0" fill="hold" grpId="0" nodeType="withEffect">
                                  <p:stCondLst>
                                    <p:cond delay="0"/>
                                  </p:stCondLst>
                                  <p:childTnLst>
                                    <p:set>
                                      <p:cBhvr>
                                        <p:cTn id="156" dur="1" fill="hold">
                                          <p:stCondLst>
                                            <p:cond delay="0"/>
                                          </p:stCondLst>
                                        </p:cTn>
                                        <p:tgtEl>
                                          <p:spTgt spid="9246"/>
                                        </p:tgtEl>
                                        <p:attrNameLst>
                                          <p:attrName>style.visibility</p:attrName>
                                        </p:attrNameLst>
                                      </p:cBhvr>
                                      <p:to>
                                        <p:strVal val="visible"/>
                                      </p:to>
                                    </p:set>
                                    <p:animEffect transition="in" filter="fade">
                                      <p:cBhvr>
                                        <p:cTn id="157" dur="2000"/>
                                        <p:tgtEl>
                                          <p:spTgt spid="9246"/>
                                        </p:tgtEl>
                                      </p:cBhvr>
                                    </p:animEffect>
                                    <p:anim calcmode="lin" valueType="num">
                                      <p:cBhvr>
                                        <p:cTn id="158" dur="2000" fill="hold"/>
                                        <p:tgtEl>
                                          <p:spTgt spid="9246"/>
                                        </p:tgtEl>
                                        <p:attrNameLst>
                                          <p:attrName>style.rotation</p:attrName>
                                        </p:attrNameLst>
                                      </p:cBhvr>
                                      <p:tavLst>
                                        <p:tav tm="0">
                                          <p:val>
                                            <p:fltVal val="720"/>
                                          </p:val>
                                        </p:tav>
                                        <p:tav tm="100000">
                                          <p:val>
                                            <p:fltVal val="0"/>
                                          </p:val>
                                        </p:tav>
                                      </p:tavLst>
                                    </p:anim>
                                    <p:anim calcmode="lin" valueType="num">
                                      <p:cBhvr>
                                        <p:cTn id="159" dur="2000" fill="hold"/>
                                        <p:tgtEl>
                                          <p:spTgt spid="9246"/>
                                        </p:tgtEl>
                                        <p:attrNameLst>
                                          <p:attrName>ppt_h</p:attrName>
                                        </p:attrNameLst>
                                      </p:cBhvr>
                                      <p:tavLst>
                                        <p:tav tm="0">
                                          <p:val>
                                            <p:fltVal val="0"/>
                                          </p:val>
                                        </p:tav>
                                        <p:tav tm="100000">
                                          <p:val>
                                            <p:strVal val="#ppt_h"/>
                                          </p:val>
                                        </p:tav>
                                      </p:tavLst>
                                    </p:anim>
                                    <p:anim calcmode="lin" valueType="num">
                                      <p:cBhvr>
                                        <p:cTn id="160" dur="2000" fill="hold"/>
                                        <p:tgtEl>
                                          <p:spTgt spid="9246"/>
                                        </p:tgtEl>
                                        <p:attrNameLst>
                                          <p:attrName>ppt_w</p:attrName>
                                        </p:attrNameLst>
                                      </p:cBhvr>
                                      <p:tavLst>
                                        <p:tav tm="0">
                                          <p:val>
                                            <p:fltVal val="0"/>
                                          </p:val>
                                        </p:tav>
                                        <p:tav tm="100000">
                                          <p:val>
                                            <p:strVal val="#ppt_w"/>
                                          </p:val>
                                        </p:tav>
                                      </p:tavLst>
                                    </p:anim>
                                  </p:childTnLst>
                                </p:cTn>
                              </p:par>
                              <p:par>
                                <p:cTn id="161" presetID="35" presetClass="entr" presetSubtype="0" fill="hold" grpId="0" nodeType="withEffect">
                                  <p:stCondLst>
                                    <p:cond delay="0"/>
                                  </p:stCondLst>
                                  <p:childTnLst>
                                    <p:set>
                                      <p:cBhvr>
                                        <p:cTn id="162" dur="1" fill="hold">
                                          <p:stCondLst>
                                            <p:cond delay="0"/>
                                          </p:stCondLst>
                                        </p:cTn>
                                        <p:tgtEl>
                                          <p:spTgt spid="9247"/>
                                        </p:tgtEl>
                                        <p:attrNameLst>
                                          <p:attrName>style.visibility</p:attrName>
                                        </p:attrNameLst>
                                      </p:cBhvr>
                                      <p:to>
                                        <p:strVal val="visible"/>
                                      </p:to>
                                    </p:set>
                                    <p:animEffect transition="in" filter="fade">
                                      <p:cBhvr>
                                        <p:cTn id="163" dur="2000"/>
                                        <p:tgtEl>
                                          <p:spTgt spid="9247"/>
                                        </p:tgtEl>
                                      </p:cBhvr>
                                    </p:animEffect>
                                    <p:anim calcmode="lin" valueType="num">
                                      <p:cBhvr>
                                        <p:cTn id="164" dur="2000" fill="hold"/>
                                        <p:tgtEl>
                                          <p:spTgt spid="9247"/>
                                        </p:tgtEl>
                                        <p:attrNameLst>
                                          <p:attrName>style.rotation</p:attrName>
                                        </p:attrNameLst>
                                      </p:cBhvr>
                                      <p:tavLst>
                                        <p:tav tm="0">
                                          <p:val>
                                            <p:fltVal val="720"/>
                                          </p:val>
                                        </p:tav>
                                        <p:tav tm="100000">
                                          <p:val>
                                            <p:fltVal val="0"/>
                                          </p:val>
                                        </p:tav>
                                      </p:tavLst>
                                    </p:anim>
                                    <p:anim calcmode="lin" valueType="num">
                                      <p:cBhvr>
                                        <p:cTn id="165" dur="2000" fill="hold"/>
                                        <p:tgtEl>
                                          <p:spTgt spid="9247"/>
                                        </p:tgtEl>
                                        <p:attrNameLst>
                                          <p:attrName>ppt_h</p:attrName>
                                        </p:attrNameLst>
                                      </p:cBhvr>
                                      <p:tavLst>
                                        <p:tav tm="0">
                                          <p:val>
                                            <p:fltVal val="0"/>
                                          </p:val>
                                        </p:tav>
                                        <p:tav tm="100000">
                                          <p:val>
                                            <p:strVal val="#ppt_h"/>
                                          </p:val>
                                        </p:tav>
                                      </p:tavLst>
                                    </p:anim>
                                    <p:anim calcmode="lin" valueType="num">
                                      <p:cBhvr>
                                        <p:cTn id="166" dur="2000" fill="hold"/>
                                        <p:tgtEl>
                                          <p:spTgt spid="9247"/>
                                        </p:tgtEl>
                                        <p:attrNameLst>
                                          <p:attrName>ppt_w</p:attrName>
                                        </p:attrNameLst>
                                      </p:cBhvr>
                                      <p:tavLst>
                                        <p:tav tm="0">
                                          <p:val>
                                            <p:fltVal val="0"/>
                                          </p:val>
                                        </p:tav>
                                        <p:tav tm="100000">
                                          <p:val>
                                            <p:strVal val="#ppt_w"/>
                                          </p:val>
                                        </p:tav>
                                      </p:tavLst>
                                    </p:anim>
                                  </p:childTnLst>
                                </p:cTn>
                              </p:par>
                              <p:par>
                                <p:cTn id="167" presetID="35" presetClass="entr" presetSubtype="0" fill="hold" grpId="0" nodeType="withEffect">
                                  <p:stCondLst>
                                    <p:cond delay="0"/>
                                  </p:stCondLst>
                                  <p:childTnLst>
                                    <p:set>
                                      <p:cBhvr>
                                        <p:cTn id="168" dur="1" fill="hold">
                                          <p:stCondLst>
                                            <p:cond delay="0"/>
                                          </p:stCondLst>
                                        </p:cTn>
                                        <p:tgtEl>
                                          <p:spTgt spid="9248"/>
                                        </p:tgtEl>
                                        <p:attrNameLst>
                                          <p:attrName>style.visibility</p:attrName>
                                        </p:attrNameLst>
                                      </p:cBhvr>
                                      <p:to>
                                        <p:strVal val="visible"/>
                                      </p:to>
                                    </p:set>
                                    <p:animEffect transition="in" filter="fade">
                                      <p:cBhvr>
                                        <p:cTn id="169" dur="2000"/>
                                        <p:tgtEl>
                                          <p:spTgt spid="9248"/>
                                        </p:tgtEl>
                                      </p:cBhvr>
                                    </p:animEffect>
                                    <p:anim calcmode="lin" valueType="num">
                                      <p:cBhvr>
                                        <p:cTn id="170" dur="2000" fill="hold"/>
                                        <p:tgtEl>
                                          <p:spTgt spid="9248"/>
                                        </p:tgtEl>
                                        <p:attrNameLst>
                                          <p:attrName>style.rotation</p:attrName>
                                        </p:attrNameLst>
                                      </p:cBhvr>
                                      <p:tavLst>
                                        <p:tav tm="0">
                                          <p:val>
                                            <p:fltVal val="720"/>
                                          </p:val>
                                        </p:tav>
                                        <p:tav tm="100000">
                                          <p:val>
                                            <p:fltVal val="0"/>
                                          </p:val>
                                        </p:tav>
                                      </p:tavLst>
                                    </p:anim>
                                    <p:anim calcmode="lin" valueType="num">
                                      <p:cBhvr>
                                        <p:cTn id="171" dur="2000" fill="hold"/>
                                        <p:tgtEl>
                                          <p:spTgt spid="9248"/>
                                        </p:tgtEl>
                                        <p:attrNameLst>
                                          <p:attrName>ppt_h</p:attrName>
                                        </p:attrNameLst>
                                      </p:cBhvr>
                                      <p:tavLst>
                                        <p:tav tm="0">
                                          <p:val>
                                            <p:fltVal val="0"/>
                                          </p:val>
                                        </p:tav>
                                        <p:tav tm="100000">
                                          <p:val>
                                            <p:strVal val="#ppt_h"/>
                                          </p:val>
                                        </p:tav>
                                      </p:tavLst>
                                    </p:anim>
                                    <p:anim calcmode="lin" valueType="num">
                                      <p:cBhvr>
                                        <p:cTn id="172" dur="2000" fill="hold"/>
                                        <p:tgtEl>
                                          <p:spTgt spid="9248"/>
                                        </p:tgtEl>
                                        <p:attrNameLst>
                                          <p:attrName>ppt_w</p:attrName>
                                        </p:attrNameLst>
                                      </p:cBhvr>
                                      <p:tavLst>
                                        <p:tav tm="0">
                                          <p:val>
                                            <p:fltVal val="0"/>
                                          </p:val>
                                        </p:tav>
                                        <p:tav tm="100000">
                                          <p:val>
                                            <p:strVal val="#ppt_w"/>
                                          </p:val>
                                        </p:tav>
                                      </p:tavLst>
                                    </p:anim>
                                  </p:childTnLst>
                                </p:cTn>
                              </p:par>
                              <p:par>
                                <p:cTn id="173" presetID="35" presetClass="entr" presetSubtype="0" fill="hold" grpId="0" nodeType="withEffect">
                                  <p:stCondLst>
                                    <p:cond delay="0"/>
                                  </p:stCondLst>
                                  <p:childTnLst>
                                    <p:set>
                                      <p:cBhvr>
                                        <p:cTn id="174" dur="1" fill="hold">
                                          <p:stCondLst>
                                            <p:cond delay="0"/>
                                          </p:stCondLst>
                                        </p:cTn>
                                        <p:tgtEl>
                                          <p:spTgt spid="9249"/>
                                        </p:tgtEl>
                                        <p:attrNameLst>
                                          <p:attrName>style.visibility</p:attrName>
                                        </p:attrNameLst>
                                      </p:cBhvr>
                                      <p:to>
                                        <p:strVal val="visible"/>
                                      </p:to>
                                    </p:set>
                                    <p:animEffect transition="in" filter="fade">
                                      <p:cBhvr>
                                        <p:cTn id="175" dur="2000"/>
                                        <p:tgtEl>
                                          <p:spTgt spid="9249"/>
                                        </p:tgtEl>
                                      </p:cBhvr>
                                    </p:animEffect>
                                    <p:anim calcmode="lin" valueType="num">
                                      <p:cBhvr>
                                        <p:cTn id="176" dur="2000" fill="hold"/>
                                        <p:tgtEl>
                                          <p:spTgt spid="9249"/>
                                        </p:tgtEl>
                                        <p:attrNameLst>
                                          <p:attrName>style.rotation</p:attrName>
                                        </p:attrNameLst>
                                      </p:cBhvr>
                                      <p:tavLst>
                                        <p:tav tm="0">
                                          <p:val>
                                            <p:fltVal val="720"/>
                                          </p:val>
                                        </p:tav>
                                        <p:tav tm="100000">
                                          <p:val>
                                            <p:fltVal val="0"/>
                                          </p:val>
                                        </p:tav>
                                      </p:tavLst>
                                    </p:anim>
                                    <p:anim calcmode="lin" valueType="num">
                                      <p:cBhvr>
                                        <p:cTn id="177" dur="2000" fill="hold"/>
                                        <p:tgtEl>
                                          <p:spTgt spid="9249"/>
                                        </p:tgtEl>
                                        <p:attrNameLst>
                                          <p:attrName>ppt_h</p:attrName>
                                        </p:attrNameLst>
                                      </p:cBhvr>
                                      <p:tavLst>
                                        <p:tav tm="0">
                                          <p:val>
                                            <p:fltVal val="0"/>
                                          </p:val>
                                        </p:tav>
                                        <p:tav tm="100000">
                                          <p:val>
                                            <p:strVal val="#ppt_h"/>
                                          </p:val>
                                        </p:tav>
                                      </p:tavLst>
                                    </p:anim>
                                    <p:anim calcmode="lin" valueType="num">
                                      <p:cBhvr>
                                        <p:cTn id="178" dur="2000" fill="hold"/>
                                        <p:tgtEl>
                                          <p:spTgt spid="9249"/>
                                        </p:tgtEl>
                                        <p:attrNameLst>
                                          <p:attrName>ppt_w</p:attrName>
                                        </p:attrNameLst>
                                      </p:cBhvr>
                                      <p:tavLst>
                                        <p:tav tm="0">
                                          <p:val>
                                            <p:fltVal val="0"/>
                                          </p:val>
                                        </p:tav>
                                        <p:tav tm="100000">
                                          <p:val>
                                            <p:strVal val="#ppt_w"/>
                                          </p:val>
                                        </p:tav>
                                      </p:tavLst>
                                    </p:anim>
                                  </p:childTnLst>
                                </p:cTn>
                              </p:par>
                              <p:par>
                                <p:cTn id="179" presetID="35" presetClass="entr" presetSubtype="0" fill="hold" grpId="0" nodeType="withEffect">
                                  <p:stCondLst>
                                    <p:cond delay="0"/>
                                  </p:stCondLst>
                                  <p:childTnLst>
                                    <p:set>
                                      <p:cBhvr>
                                        <p:cTn id="180" dur="1" fill="hold">
                                          <p:stCondLst>
                                            <p:cond delay="0"/>
                                          </p:stCondLst>
                                        </p:cTn>
                                        <p:tgtEl>
                                          <p:spTgt spid="9250"/>
                                        </p:tgtEl>
                                        <p:attrNameLst>
                                          <p:attrName>style.visibility</p:attrName>
                                        </p:attrNameLst>
                                      </p:cBhvr>
                                      <p:to>
                                        <p:strVal val="visible"/>
                                      </p:to>
                                    </p:set>
                                    <p:animEffect transition="in" filter="fade">
                                      <p:cBhvr>
                                        <p:cTn id="181" dur="2000"/>
                                        <p:tgtEl>
                                          <p:spTgt spid="9250"/>
                                        </p:tgtEl>
                                      </p:cBhvr>
                                    </p:animEffect>
                                    <p:anim calcmode="lin" valueType="num">
                                      <p:cBhvr>
                                        <p:cTn id="182" dur="2000" fill="hold"/>
                                        <p:tgtEl>
                                          <p:spTgt spid="9250"/>
                                        </p:tgtEl>
                                        <p:attrNameLst>
                                          <p:attrName>style.rotation</p:attrName>
                                        </p:attrNameLst>
                                      </p:cBhvr>
                                      <p:tavLst>
                                        <p:tav tm="0">
                                          <p:val>
                                            <p:fltVal val="720"/>
                                          </p:val>
                                        </p:tav>
                                        <p:tav tm="100000">
                                          <p:val>
                                            <p:fltVal val="0"/>
                                          </p:val>
                                        </p:tav>
                                      </p:tavLst>
                                    </p:anim>
                                    <p:anim calcmode="lin" valueType="num">
                                      <p:cBhvr>
                                        <p:cTn id="183" dur="2000" fill="hold"/>
                                        <p:tgtEl>
                                          <p:spTgt spid="9250"/>
                                        </p:tgtEl>
                                        <p:attrNameLst>
                                          <p:attrName>ppt_h</p:attrName>
                                        </p:attrNameLst>
                                      </p:cBhvr>
                                      <p:tavLst>
                                        <p:tav tm="0">
                                          <p:val>
                                            <p:fltVal val="0"/>
                                          </p:val>
                                        </p:tav>
                                        <p:tav tm="100000">
                                          <p:val>
                                            <p:strVal val="#ppt_h"/>
                                          </p:val>
                                        </p:tav>
                                      </p:tavLst>
                                    </p:anim>
                                    <p:anim calcmode="lin" valueType="num">
                                      <p:cBhvr>
                                        <p:cTn id="184" dur="2000" fill="hold"/>
                                        <p:tgtEl>
                                          <p:spTgt spid="9250"/>
                                        </p:tgtEl>
                                        <p:attrNameLst>
                                          <p:attrName>ppt_w</p:attrName>
                                        </p:attrNameLst>
                                      </p:cBhvr>
                                      <p:tavLst>
                                        <p:tav tm="0">
                                          <p:val>
                                            <p:fltVal val="0"/>
                                          </p:val>
                                        </p:tav>
                                        <p:tav tm="100000">
                                          <p:val>
                                            <p:strVal val="#ppt_w"/>
                                          </p:val>
                                        </p:tav>
                                      </p:tavLst>
                                    </p:anim>
                                  </p:childTnLst>
                                </p:cTn>
                              </p:par>
                              <p:par>
                                <p:cTn id="185" presetID="35" presetClass="entr" presetSubtype="0" fill="hold" grpId="0" nodeType="withEffect">
                                  <p:stCondLst>
                                    <p:cond delay="0"/>
                                  </p:stCondLst>
                                  <p:childTnLst>
                                    <p:set>
                                      <p:cBhvr>
                                        <p:cTn id="186" dur="1" fill="hold">
                                          <p:stCondLst>
                                            <p:cond delay="0"/>
                                          </p:stCondLst>
                                        </p:cTn>
                                        <p:tgtEl>
                                          <p:spTgt spid="9251"/>
                                        </p:tgtEl>
                                        <p:attrNameLst>
                                          <p:attrName>style.visibility</p:attrName>
                                        </p:attrNameLst>
                                      </p:cBhvr>
                                      <p:to>
                                        <p:strVal val="visible"/>
                                      </p:to>
                                    </p:set>
                                    <p:animEffect transition="in" filter="fade">
                                      <p:cBhvr>
                                        <p:cTn id="187" dur="2000"/>
                                        <p:tgtEl>
                                          <p:spTgt spid="9251"/>
                                        </p:tgtEl>
                                      </p:cBhvr>
                                    </p:animEffect>
                                    <p:anim calcmode="lin" valueType="num">
                                      <p:cBhvr>
                                        <p:cTn id="188" dur="2000" fill="hold"/>
                                        <p:tgtEl>
                                          <p:spTgt spid="9251"/>
                                        </p:tgtEl>
                                        <p:attrNameLst>
                                          <p:attrName>style.rotation</p:attrName>
                                        </p:attrNameLst>
                                      </p:cBhvr>
                                      <p:tavLst>
                                        <p:tav tm="0">
                                          <p:val>
                                            <p:fltVal val="720"/>
                                          </p:val>
                                        </p:tav>
                                        <p:tav tm="100000">
                                          <p:val>
                                            <p:fltVal val="0"/>
                                          </p:val>
                                        </p:tav>
                                      </p:tavLst>
                                    </p:anim>
                                    <p:anim calcmode="lin" valueType="num">
                                      <p:cBhvr>
                                        <p:cTn id="189" dur="2000" fill="hold"/>
                                        <p:tgtEl>
                                          <p:spTgt spid="9251"/>
                                        </p:tgtEl>
                                        <p:attrNameLst>
                                          <p:attrName>ppt_h</p:attrName>
                                        </p:attrNameLst>
                                      </p:cBhvr>
                                      <p:tavLst>
                                        <p:tav tm="0">
                                          <p:val>
                                            <p:fltVal val="0"/>
                                          </p:val>
                                        </p:tav>
                                        <p:tav tm="100000">
                                          <p:val>
                                            <p:strVal val="#ppt_h"/>
                                          </p:val>
                                        </p:tav>
                                      </p:tavLst>
                                    </p:anim>
                                    <p:anim calcmode="lin" valueType="num">
                                      <p:cBhvr>
                                        <p:cTn id="190" dur="2000" fill="hold"/>
                                        <p:tgtEl>
                                          <p:spTgt spid="9251"/>
                                        </p:tgtEl>
                                        <p:attrNameLst>
                                          <p:attrName>ppt_w</p:attrName>
                                        </p:attrNameLst>
                                      </p:cBhvr>
                                      <p:tavLst>
                                        <p:tav tm="0">
                                          <p:val>
                                            <p:fltVal val="0"/>
                                          </p:val>
                                        </p:tav>
                                        <p:tav tm="100000">
                                          <p:val>
                                            <p:strVal val="#ppt_w"/>
                                          </p:val>
                                        </p:tav>
                                      </p:tavLst>
                                    </p:anim>
                                  </p:childTnLst>
                                </p:cTn>
                              </p:par>
                              <p:par>
                                <p:cTn id="191" presetID="35" presetClass="entr" presetSubtype="0" fill="hold" grpId="0" nodeType="withEffect">
                                  <p:stCondLst>
                                    <p:cond delay="0"/>
                                  </p:stCondLst>
                                  <p:childTnLst>
                                    <p:set>
                                      <p:cBhvr>
                                        <p:cTn id="192" dur="1" fill="hold">
                                          <p:stCondLst>
                                            <p:cond delay="0"/>
                                          </p:stCondLst>
                                        </p:cTn>
                                        <p:tgtEl>
                                          <p:spTgt spid="9252"/>
                                        </p:tgtEl>
                                        <p:attrNameLst>
                                          <p:attrName>style.visibility</p:attrName>
                                        </p:attrNameLst>
                                      </p:cBhvr>
                                      <p:to>
                                        <p:strVal val="visible"/>
                                      </p:to>
                                    </p:set>
                                    <p:animEffect transition="in" filter="fade">
                                      <p:cBhvr>
                                        <p:cTn id="193" dur="2000"/>
                                        <p:tgtEl>
                                          <p:spTgt spid="9252"/>
                                        </p:tgtEl>
                                      </p:cBhvr>
                                    </p:animEffect>
                                    <p:anim calcmode="lin" valueType="num">
                                      <p:cBhvr>
                                        <p:cTn id="194" dur="2000" fill="hold"/>
                                        <p:tgtEl>
                                          <p:spTgt spid="9252"/>
                                        </p:tgtEl>
                                        <p:attrNameLst>
                                          <p:attrName>style.rotation</p:attrName>
                                        </p:attrNameLst>
                                      </p:cBhvr>
                                      <p:tavLst>
                                        <p:tav tm="0">
                                          <p:val>
                                            <p:fltVal val="720"/>
                                          </p:val>
                                        </p:tav>
                                        <p:tav tm="100000">
                                          <p:val>
                                            <p:fltVal val="0"/>
                                          </p:val>
                                        </p:tav>
                                      </p:tavLst>
                                    </p:anim>
                                    <p:anim calcmode="lin" valueType="num">
                                      <p:cBhvr>
                                        <p:cTn id="195" dur="2000" fill="hold"/>
                                        <p:tgtEl>
                                          <p:spTgt spid="9252"/>
                                        </p:tgtEl>
                                        <p:attrNameLst>
                                          <p:attrName>ppt_h</p:attrName>
                                        </p:attrNameLst>
                                      </p:cBhvr>
                                      <p:tavLst>
                                        <p:tav tm="0">
                                          <p:val>
                                            <p:fltVal val="0"/>
                                          </p:val>
                                        </p:tav>
                                        <p:tav tm="100000">
                                          <p:val>
                                            <p:strVal val="#ppt_h"/>
                                          </p:val>
                                        </p:tav>
                                      </p:tavLst>
                                    </p:anim>
                                    <p:anim calcmode="lin" valueType="num">
                                      <p:cBhvr>
                                        <p:cTn id="196" dur="2000" fill="hold"/>
                                        <p:tgtEl>
                                          <p:spTgt spid="9252"/>
                                        </p:tgtEl>
                                        <p:attrNameLst>
                                          <p:attrName>ppt_w</p:attrName>
                                        </p:attrNameLst>
                                      </p:cBhvr>
                                      <p:tavLst>
                                        <p:tav tm="0">
                                          <p:val>
                                            <p:fltVal val="0"/>
                                          </p:val>
                                        </p:tav>
                                        <p:tav tm="100000">
                                          <p:val>
                                            <p:strVal val="#ppt_w"/>
                                          </p:val>
                                        </p:tav>
                                      </p:tavLst>
                                    </p:anim>
                                  </p:childTnLst>
                                </p:cTn>
                              </p:par>
                              <p:par>
                                <p:cTn id="197" presetID="35" presetClass="entr" presetSubtype="0" fill="hold" grpId="0" nodeType="withEffect">
                                  <p:stCondLst>
                                    <p:cond delay="0"/>
                                  </p:stCondLst>
                                  <p:childTnLst>
                                    <p:set>
                                      <p:cBhvr>
                                        <p:cTn id="198" dur="1" fill="hold">
                                          <p:stCondLst>
                                            <p:cond delay="0"/>
                                          </p:stCondLst>
                                        </p:cTn>
                                        <p:tgtEl>
                                          <p:spTgt spid="9253"/>
                                        </p:tgtEl>
                                        <p:attrNameLst>
                                          <p:attrName>style.visibility</p:attrName>
                                        </p:attrNameLst>
                                      </p:cBhvr>
                                      <p:to>
                                        <p:strVal val="visible"/>
                                      </p:to>
                                    </p:set>
                                    <p:animEffect transition="in" filter="fade">
                                      <p:cBhvr>
                                        <p:cTn id="199" dur="2000"/>
                                        <p:tgtEl>
                                          <p:spTgt spid="9253"/>
                                        </p:tgtEl>
                                      </p:cBhvr>
                                    </p:animEffect>
                                    <p:anim calcmode="lin" valueType="num">
                                      <p:cBhvr>
                                        <p:cTn id="200" dur="2000" fill="hold"/>
                                        <p:tgtEl>
                                          <p:spTgt spid="9253"/>
                                        </p:tgtEl>
                                        <p:attrNameLst>
                                          <p:attrName>style.rotation</p:attrName>
                                        </p:attrNameLst>
                                      </p:cBhvr>
                                      <p:tavLst>
                                        <p:tav tm="0">
                                          <p:val>
                                            <p:fltVal val="720"/>
                                          </p:val>
                                        </p:tav>
                                        <p:tav tm="100000">
                                          <p:val>
                                            <p:fltVal val="0"/>
                                          </p:val>
                                        </p:tav>
                                      </p:tavLst>
                                    </p:anim>
                                    <p:anim calcmode="lin" valueType="num">
                                      <p:cBhvr>
                                        <p:cTn id="201" dur="2000" fill="hold"/>
                                        <p:tgtEl>
                                          <p:spTgt spid="9253"/>
                                        </p:tgtEl>
                                        <p:attrNameLst>
                                          <p:attrName>ppt_h</p:attrName>
                                        </p:attrNameLst>
                                      </p:cBhvr>
                                      <p:tavLst>
                                        <p:tav tm="0">
                                          <p:val>
                                            <p:fltVal val="0"/>
                                          </p:val>
                                        </p:tav>
                                        <p:tav tm="100000">
                                          <p:val>
                                            <p:strVal val="#ppt_h"/>
                                          </p:val>
                                        </p:tav>
                                      </p:tavLst>
                                    </p:anim>
                                    <p:anim calcmode="lin" valueType="num">
                                      <p:cBhvr>
                                        <p:cTn id="202" dur="2000" fill="hold"/>
                                        <p:tgtEl>
                                          <p:spTgt spid="9253"/>
                                        </p:tgtEl>
                                        <p:attrNameLst>
                                          <p:attrName>ppt_w</p:attrName>
                                        </p:attrNameLst>
                                      </p:cBhvr>
                                      <p:tavLst>
                                        <p:tav tm="0">
                                          <p:val>
                                            <p:fltVal val="0"/>
                                          </p:val>
                                        </p:tav>
                                        <p:tav tm="100000">
                                          <p:val>
                                            <p:strVal val="#ppt_w"/>
                                          </p:val>
                                        </p:tav>
                                      </p:tavLst>
                                    </p:anim>
                                  </p:childTnLst>
                                </p:cTn>
                              </p:par>
                              <p:par>
                                <p:cTn id="203" presetID="35" presetClass="entr" presetSubtype="0" fill="hold" grpId="0" nodeType="withEffect">
                                  <p:stCondLst>
                                    <p:cond delay="0"/>
                                  </p:stCondLst>
                                  <p:childTnLst>
                                    <p:set>
                                      <p:cBhvr>
                                        <p:cTn id="204" dur="1" fill="hold">
                                          <p:stCondLst>
                                            <p:cond delay="0"/>
                                          </p:stCondLst>
                                        </p:cTn>
                                        <p:tgtEl>
                                          <p:spTgt spid="9254"/>
                                        </p:tgtEl>
                                        <p:attrNameLst>
                                          <p:attrName>style.visibility</p:attrName>
                                        </p:attrNameLst>
                                      </p:cBhvr>
                                      <p:to>
                                        <p:strVal val="visible"/>
                                      </p:to>
                                    </p:set>
                                    <p:animEffect transition="in" filter="fade">
                                      <p:cBhvr>
                                        <p:cTn id="205" dur="2000"/>
                                        <p:tgtEl>
                                          <p:spTgt spid="9254"/>
                                        </p:tgtEl>
                                      </p:cBhvr>
                                    </p:animEffect>
                                    <p:anim calcmode="lin" valueType="num">
                                      <p:cBhvr>
                                        <p:cTn id="206" dur="2000" fill="hold"/>
                                        <p:tgtEl>
                                          <p:spTgt spid="9254"/>
                                        </p:tgtEl>
                                        <p:attrNameLst>
                                          <p:attrName>style.rotation</p:attrName>
                                        </p:attrNameLst>
                                      </p:cBhvr>
                                      <p:tavLst>
                                        <p:tav tm="0">
                                          <p:val>
                                            <p:fltVal val="720"/>
                                          </p:val>
                                        </p:tav>
                                        <p:tav tm="100000">
                                          <p:val>
                                            <p:fltVal val="0"/>
                                          </p:val>
                                        </p:tav>
                                      </p:tavLst>
                                    </p:anim>
                                    <p:anim calcmode="lin" valueType="num">
                                      <p:cBhvr>
                                        <p:cTn id="207" dur="2000" fill="hold"/>
                                        <p:tgtEl>
                                          <p:spTgt spid="9254"/>
                                        </p:tgtEl>
                                        <p:attrNameLst>
                                          <p:attrName>ppt_h</p:attrName>
                                        </p:attrNameLst>
                                      </p:cBhvr>
                                      <p:tavLst>
                                        <p:tav tm="0">
                                          <p:val>
                                            <p:fltVal val="0"/>
                                          </p:val>
                                        </p:tav>
                                        <p:tav tm="100000">
                                          <p:val>
                                            <p:strVal val="#ppt_h"/>
                                          </p:val>
                                        </p:tav>
                                      </p:tavLst>
                                    </p:anim>
                                    <p:anim calcmode="lin" valueType="num">
                                      <p:cBhvr>
                                        <p:cTn id="208" dur="2000" fill="hold"/>
                                        <p:tgtEl>
                                          <p:spTgt spid="9254"/>
                                        </p:tgtEl>
                                        <p:attrNameLst>
                                          <p:attrName>ppt_w</p:attrName>
                                        </p:attrNameLst>
                                      </p:cBhvr>
                                      <p:tavLst>
                                        <p:tav tm="0">
                                          <p:val>
                                            <p:fltVal val="0"/>
                                          </p:val>
                                        </p:tav>
                                        <p:tav tm="100000">
                                          <p:val>
                                            <p:strVal val="#ppt_w"/>
                                          </p:val>
                                        </p:tav>
                                      </p:tavLst>
                                    </p:anim>
                                  </p:childTnLst>
                                </p:cTn>
                              </p:par>
                              <p:par>
                                <p:cTn id="209" presetID="35" presetClass="entr" presetSubtype="0" fill="hold" grpId="0" nodeType="withEffect">
                                  <p:stCondLst>
                                    <p:cond delay="0"/>
                                  </p:stCondLst>
                                  <p:childTnLst>
                                    <p:set>
                                      <p:cBhvr>
                                        <p:cTn id="210" dur="1" fill="hold">
                                          <p:stCondLst>
                                            <p:cond delay="0"/>
                                          </p:stCondLst>
                                        </p:cTn>
                                        <p:tgtEl>
                                          <p:spTgt spid="9255"/>
                                        </p:tgtEl>
                                        <p:attrNameLst>
                                          <p:attrName>style.visibility</p:attrName>
                                        </p:attrNameLst>
                                      </p:cBhvr>
                                      <p:to>
                                        <p:strVal val="visible"/>
                                      </p:to>
                                    </p:set>
                                    <p:animEffect transition="in" filter="fade">
                                      <p:cBhvr>
                                        <p:cTn id="211" dur="2000"/>
                                        <p:tgtEl>
                                          <p:spTgt spid="9255"/>
                                        </p:tgtEl>
                                      </p:cBhvr>
                                    </p:animEffect>
                                    <p:anim calcmode="lin" valueType="num">
                                      <p:cBhvr>
                                        <p:cTn id="212" dur="2000" fill="hold"/>
                                        <p:tgtEl>
                                          <p:spTgt spid="9255"/>
                                        </p:tgtEl>
                                        <p:attrNameLst>
                                          <p:attrName>style.rotation</p:attrName>
                                        </p:attrNameLst>
                                      </p:cBhvr>
                                      <p:tavLst>
                                        <p:tav tm="0">
                                          <p:val>
                                            <p:fltVal val="720"/>
                                          </p:val>
                                        </p:tav>
                                        <p:tav tm="100000">
                                          <p:val>
                                            <p:fltVal val="0"/>
                                          </p:val>
                                        </p:tav>
                                      </p:tavLst>
                                    </p:anim>
                                    <p:anim calcmode="lin" valueType="num">
                                      <p:cBhvr>
                                        <p:cTn id="213" dur="2000" fill="hold"/>
                                        <p:tgtEl>
                                          <p:spTgt spid="9255"/>
                                        </p:tgtEl>
                                        <p:attrNameLst>
                                          <p:attrName>ppt_h</p:attrName>
                                        </p:attrNameLst>
                                      </p:cBhvr>
                                      <p:tavLst>
                                        <p:tav tm="0">
                                          <p:val>
                                            <p:fltVal val="0"/>
                                          </p:val>
                                        </p:tav>
                                        <p:tav tm="100000">
                                          <p:val>
                                            <p:strVal val="#ppt_h"/>
                                          </p:val>
                                        </p:tav>
                                      </p:tavLst>
                                    </p:anim>
                                    <p:anim calcmode="lin" valueType="num">
                                      <p:cBhvr>
                                        <p:cTn id="214" dur="2000" fill="hold"/>
                                        <p:tgtEl>
                                          <p:spTgt spid="9255"/>
                                        </p:tgtEl>
                                        <p:attrNameLst>
                                          <p:attrName>ppt_w</p:attrName>
                                        </p:attrNameLst>
                                      </p:cBhvr>
                                      <p:tavLst>
                                        <p:tav tm="0">
                                          <p:val>
                                            <p:fltVal val="0"/>
                                          </p:val>
                                        </p:tav>
                                        <p:tav tm="100000">
                                          <p:val>
                                            <p:strVal val="#ppt_w"/>
                                          </p:val>
                                        </p:tav>
                                      </p:tavLst>
                                    </p:anim>
                                  </p:childTnLst>
                                </p:cTn>
                              </p:par>
                              <p:par>
                                <p:cTn id="215" presetID="35" presetClass="entr" presetSubtype="0" fill="hold" grpId="0" nodeType="withEffect">
                                  <p:stCondLst>
                                    <p:cond delay="0"/>
                                  </p:stCondLst>
                                  <p:childTnLst>
                                    <p:set>
                                      <p:cBhvr>
                                        <p:cTn id="216" dur="1" fill="hold">
                                          <p:stCondLst>
                                            <p:cond delay="0"/>
                                          </p:stCondLst>
                                        </p:cTn>
                                        <p:tgtEl>
                                          <p:spTgt spid="9256"/>
                                        </p:tgtEl>
                                        <p:attrNameLst>
                                          <p:attrName>style.visibility</p:attrName>
                                        </p:attrNameLst>
                                      </p:cBhvr>
                                      <p:to>
                                        <p:strVal val="visible"/>
                                      </p:to>
                                    </p:set>
                                    <p:animEffect transition="in" filter="fade">
                                      <p:cBhvr>
                                        <p:cTn id="217" dur="2000"/>
                                        <p:tgtEl>
                                          <p:spTgt spid="9256"/>
                                        </p:tgtEl>
                                      </p:cBhvr>
                                    </p:animEffect>
                                    <p:anim calcmode="lin" valueType="num">
                                      <p:cBhvr>
                                        <p:cTn id="218" dur="2000" fill="hold"/>
                                        <p:tgtEl>
                                          <p:spTgt spid="9256"/>
                                        </p:tgtEl>
                                        <p:attrNameLst>
                                          <p:attrName>style.rotation</p:attrName>
                                        </p:attrNameLst>
                                      </p:cBhvr>
                                      <p:tavLst>
                                        <p:tav tm="0">
                                          <p:val>
                                            <p:fltVal val="720"/>
                                          </p:val>
                                        </p:tav>
                                        <p:tav tm="100000">
                                          <p:val>
                                            <p:fltVal val="0"/>
                                          </p:val>
                                        </p:tav>
                                      </p:tavLst>
                                    </p:anim>
                                    <p:anim calcmode="lin" valueType="num">
                                      <p:cBhvr>
                                        <p:cTn id="219" dur="2000" fill="hold"/>
                                        <p:tgtEl>
                                          <p:spTgt spid="9256"/>
                                        </p:tgtEl>
                                        <p:attrNameLst>
                                          <p:attrName>ppt_h</p:attrName>
                                        </p:attrNameLst>
                                      </p:cBhvr>
                                      <p:tavLst>
                                        <p:tav tm="0">
                                          <p:val>
                                            <p:fltVal val="0"/>
                                          </p:val>
                                        </p:tav>
                                        <p:tav tm="100000">
                                          <p:val>
                                            <p:strVal val="#ppt_h"/>
                                          </p:val>
                                        </p:tav>
                                      </p:tavLst>
                                    </p:anim>
                                    <p:anim calcmode="lin" valueType="num">
                                      <p:cBhvr>
                                        <p:cTn id="220" dur="2000" fill="hold"/>
                                        <p:tgtEl>
                                          <p:spTgt spid="9256"/>
                                        </p:tgtEl>
                                        <p:attrNameLst>
                                          <p:attrName>ppt_w</p:attrName>
                                        </p:attrNameLst>
                                      </p:cBhvr>
                                      <p:tavLst>
                                        <p:tav tm="0">
                                          <p:val>
                                            <p:fltVal val="0"/>
                                          </p:val>
                                        </p:tav>
                                        <p:tav tm="100000">
                                          <p:val>
                                            <p:strVal val="#ppt_w"/>
                                          </p:val>
                                        </p:tav>
                                      </p:tavLst>
                                    </p:anim>
                                  </p:childTnLst>
                                </p:cTn>
                              </p:par>
                              <p:par>
                                <p:cTn id="221" presetID="35" presetClass="entr" presetSubtype="0" fill="hold" grpId="0" nodeType="withEffect">
                                  <p:stCondLst>
                                    <p:cond delay="0"/>
                                  </p:stCondLst>
                                  <p:childTnLst>
                                    <p:set>
                                      <p:cBhvr>
                                        <p:cTn id="222" dur="1" fill="hold">
                                          <p:stCondLst>
                                            <p:cond delay="0"/>
                                          </p:stCondLst>
                                        </p:cTn>
                                        <p:tgtEl>
                                          <p:spTgt spid="9257"/>
                                        </p:tgtEl>
                                        <p:attrNameLst>
                                          <p:attrName>style.visibility</p:attrName>
                                        </p:attrNameLst>
                                      </p:cBhvr>
                                      <p:to>
                                        <p:strVal val="visible"/>
                                      </p:to>
                                    </p:set>
                                    <p:animEffect transition="in" filter="fade">
                                      <p:cBhvr>
                                        <p:cTn id="223" dur="2000"/>
                                        <p:tgtEl>
                                          <p:spTgt spid="9257"/>
                                        </p:tgtEl>
                                      </p:cBhvr>
                                    </p:animEffect>
                                    <p:anim calcmode="lin" valueType="num">
                                      <p:cBhvr>
                                        <p:cTn id="224" dur="2000" fill="hold"/>
                                        <p:tgtEl>
                                          <p:spTgt spid="9257"/>
                                        </p:tgtEl>
                                        <p:attrNameLst>
                                          <p:attrName>style.rotation</p:attrName>
                                        </p:attrNameLst>
                                      </p:cBhvr>
                                      <p:tavLst>
                                        <p:tav tm="0">
                                          <p:val>
                                            <p:fltVal val="720"/>
                                          </p:val>
                                        </p:tav>
                                        <p:tav tm="100000">
                                          <p:val>
                                            <p:fltVal val="0"/>
                                          </p:val>
                                        </p:tav>
                                      </p:tavLst>
                                    </p:anim>
                                    <p:anim calcmode="lin" valueType="num">
                                      <p:cBhvr>
                                        <p:cTn id="225" dur="2000" fill="hold"/>
                                        <p:tgtEl>
                                          <p:spTgt spid="9257"/>
                                        </p:tgtEl>
                                        <p:attrNameLst>
                                          <p:attrName>ppt_h</p:attrName>
                                        </p:attrNameLst>
                                      </p:cBhvr>
                                      <p:tavLst>
                                        <p:tav tm="0">
                                          <p:val>
                                            <p:fltVal val="0"/>
                                          </p:val>
                                        </p:tav>
                                        <p:tav tm="100000">
                                          <p:val>
                                            <p:strVal val="#ppt_h"/>
                                          </p:val>
                                        </p:tav>
                                      </p:tavLst>
                                    </p:anim>
                                    <p:anim calcmode="lin" valueType="num">
                                      <p:cBhvr>
                                        <p:cTn id="226" dur="2000" fill="hold"/>
                                        <p:tgtEl>
                                          <p:spTgt spid="9257"/>
                                        </p:tgtEl>
                                        <p:attrNameLst>
                                          <p:attrName>ppt_w</p:attrName>
                                        </p:attrNameLst>
                                      </p:cBhvr>
                                      <p:tavLst>
                                        <p:tav tm="0">
                                          <p:val>
                                            <p:fltVal val="0"/>
                                          </p:val>
                                        </p:tav>
                                        <p:tav tm="100000">
                                          <p:val>
                                            <p:strVal val="#ppt_w"/>
                                          </p:val>
                                        </p:tav>
                                      </p:tavLst>
                                    </p:anim>
                                  </p:childTnLst>
                                </p:cTn>
                              </p:par>
                              <p:par>
                                <p:cTn id="227" presetID="35" presetClass="entr" presetSubtype="0" fill="hold" grpId="0" nodeType="withEffect">
                                  <p:stCondLst>
                                    <p:cond delay="0"/>
                                  </p:stCondLst>
                                  <p:childTnLst>
                                    <p:set>
                                      <p:cBhvr>
                                        <p:cTn id="228" dur="1" fill="hold">
                                          <p:stCondLst>
                                            <p:cond delay="0"/>
                                          </p:stCondLst>
                                        </p:cTn>
                                        <p:tgtEl>
                                          <p:spTgt spid="9258"/>
                                        </p:tgtEl>
                                        <p:attrNameLst>
                                          <p:attrName>style.visibility</p:attrName>
                                        </p:attrNameLst>
                                      </p:cBhvr>
                                      <p:to>
                                        <p:strVal val="visible"/>
                                      </p:to>
                                    </p:set>
                                    <p:animEffect transition="in" filter="fade">
                                      <p:cBhvr>
                                        <p:cTn id="229" dur="2000"/>
                                        <p:tgtEl>
                                          <p:spTgt spid="9258"/>
                                        </p:tgtEl>
                                      </p:cBhvr>
                                    </p:animEffect>
                                    <p:anim calcmode="lin" valueType="num">
                                      <p:cBhvr>
                                        <p:cTn id="230" dur="2000" fill="hold"/>
                                        <p:tgtEl>
                                          <p:spTgt spid="9258"/>
                                        </p:tgtEl>
                                        <p:attrNameLst>
                                          <p:attrName>style.rotation</p:attrName>
                                        </p:attrNameLst>
                                      </p:cBhvr>
                                      <p:tavLst>
                                        <p:tav tm="0">
                                          <p:val>
                                            <p:fltVal val="720"/>
                                          </p:val>
                                        </p:tav>
                                        <p:tav tm="100000">
                                          <p:val>
                                            <p:fltVal val="0"/>
                                          </p:val>
                                        </p:tav>
                                      </p:tavLst>
                                    </p:anim>
                                    <p:anim calcmode="lin" valueType="num">
                                      <p:cBhvr>
                                        <p:cTn id="231" dur="2000" fill="hold"/>
                                        <p:tgtEl>
                                          <p:spTgt spid="9258"/>
                                        </p:tgtEl>
                                        <p:attrNameLst>
                                          <p:attrName>ppt_h</p:attrName>
                                        </p:attrNameLst>
                                      </p:cBhvr>
                                      <p:tavLst>
                                        <p:tav tm="0">
                                          <p:val>
                                            <p:fltVal val="0"/>
                                          </p:val>
                                        </p:tav>
                                        <p:tav tm="100000">
                                          <p:val>
                                            <p:strVal val="#ppt_h"/>
                                          </p:val>
                                        </p:tav>
                                      </p:tavLst>
                                    </p:anim>
                                    <p:anim calcmode="lin" valueType="num">
                                      <p:cBhvr>
                                        <p:cTn id="232" dur="2000" fill="hold"/>
                                        <p:tgtEl>
                                          <p:spTgt spid="9258"/>
                                        </p:tgtEl>
                                        <p:attrNameLst>
                                          <p:attrName>ppt_w</p:attrName>
                                        </p:attrNameLst>
                                      </p:cBhvr>
                                      <p:tavLst>
                                        <p:tav tm="0">
                                          <p:val>
                                            <p:fltVal val="0"/>
                                          </p:val>
                                        </p:tav>
                                        <p:tav tm="100000">
                                          <p:val>
                                            <p:strVal val="#ppt_w"/>
                                          </p:val>
                                        </p:tav>
                                      </p:tavLst>
                                    </p:anim>
                                  </p:childTnLst>
                                </p:cTn>
                              </p:par>
                              <p:par>
                                <p:cTn id="233" presetID="26" presetClass="entr" presetSubtype="0" fill="hold" grpId="0" nodeType="withEffect">
                                  <p:stCondLst>
                                    <p:cond delay="0"/>
                                  </p:stCondLst>
                                  <p:childTnLst>
                                    <p:set>
                                      <p:cBhvr>
                                        <p:cTn id="234" dur="1" fill="hold">
                                          <p:stCondLst>
                                            <p:cond delay="0"/>
                                          </p:stCondLst>
                                        </p:cTn>
                                        <p:tgtEl>
                                          <p:spTgt spid="9259"/>
                                        </p:tgtEl>
                                        <p:attrNameLst>
                                          <p:attrName>style.visibility</p:attrName>
                                        </p:attrNameLst>
                                      </p:cBhvr>
                                      <p:to>
                                        <p:strVal val="visible"/>
                                      </p:to>
                                    </p:set>
                                    <p:animEffect transition="in" filter="wipe(down)">
                                      <p:cBhvr>
                                        <p:cTn id="235" dur="580">
                                          <p:stCondLst>
                                            <p:cond delay="0"/>
                                          </p:stCondLst>
                                        </p:cTn>
                                        <p:tgtEl>
                                          <p:spTgt spid="9259"/>
                                        </p:tgtEl>
                                      </p:cBhvr>
                                    </p:animEffect>
                                    <p:anim calcmode="lin" valueType="num">
                                      <p:cBhvr>
                                        <p:cTn id="236" dur="1822" tmFilter="0,0; 0.14,0.36; 0.43,0.73; 0.71,0.91; 1.0,1.0">
                                          <p:stCondLst>
                                            <p:cond delay="0"/>
                                          </p:stCondLst>
                                        </p:cTn>
                                        <p:tgtEl>
                                          <p:spTgt spid="9259"/>
                                        </p:tgtEl>
                                        <p:attrNameLst>
                                          <p:attrName>ppt_x</p:attrName>
                                        </p:attrNameLst>
                                      </p:cBhvr>
                                      <p:tavLst>
                                        <p:tav tm="0">
                                          <p:val>
                                            <p:strVal val="#ppt_x-0.25"/>
                                          </p:val>
                                        </p:tav>
                                        <p:tav tm="100000">
                                          <p:val>
                                            <p:strVal val="#ppt_x"/>
                                          </p:val>
                                        </p:tav>
                                      </p:tavLst>
                                    </p:anim>
                                    <p:anim calcmode="lin" valueType="num">
                                      <p:cBhvr>
                                        <p:cTn id="237" dur="664" tmFilter="0.0,0.0; 0.25,0.07; 0.50,0.2; 0.75,0.467; 1.0,1.0">
                                          <p:stCondLst>
                                            <p:cond delay="0"/>
                                          </p:stCondLst>
                                        </p:cTn>
                                        <p:tgtEl>
                                          <p:spTgt spid="9259"/>
                                        </p:tgtEl>
                                        <p:attrNameLst>
                                          <p:attrName>ppt_y</p:attrName>
                                        </p:attrNameLst>
                                      </p:cBhvr>
                                      <p:tavLst>
                                        <p:tav tm="0" fmla="#ppt_y-sin(pi*$)/3">
                                          <p:val>
                                            <p:fltVal val="0.5"/>
                                          </p:val>
                                        </p:tav>
                                        <p:tav tm="100000">
                                          <p:val>
                                            <p:fltVal val="1"/>
                                          </p:val>
                                        </p:tav>
                                      </p:tavLst>
                                    </p:anim>
                                    <p:anim calcmode="lin" valueType="num">
                                      <p:cBhvr>
                                        <p:cTn id="238" dur="664" tmFilter="0, 0; 0.125,0.2665; 0.25,0.4; 0.375,0.465; 0.5,0.5;  0.625,0.535; 0.75,0.6; 0.875,0.7335; 1,1">
                                          <p:stCondLst>
                                            <p:cond delay="664"/>
                                          </p:stCondLst>
                                        </p:cTn>
                                        <p:tgtEl>
                                          <p:spTgt spid="9259"/>
                                        </p:tgtEl>
                                        <p:attrNameLst>
                                          <p:attrName>ppt_y</p:attrName>
                                        </p:attrNameLst>
                                      </p:cBhvr>
                                      <p:tavLst>
                                        <p:tav tm="0" fmla="#ppt_y-sin(pi*$)/9">
                                          <p:val>
                                            <p:fltVal val="0"/>
                                          </p:val>
                                        </p:tav>
                                        <p:tav tm="100000">
                                          <p:val>
                                            <p:fltVal val="1"/>
                                          </p:val>
                                        </p:tav>
                                      </p:tavLst>
                                    </p:anim>
                                    <p:anim calcmode="lin" valueType="num">
                                      <p:cBhvr>
                                        <p:cTn id="239" dur="332" tmFilter="0, 0; 0.125,0.2665; 0.25,0.4; 0.375,0.465; 0.5,0.5;  0.625,0.535; 0.75,0.6; 0.875,0.7335; 1,1">
                                          <p:stCondLst>
                                            <p:cond delay="1324"/>
                                          </p:stCondLst>
                                        </p:cTn>
                                        <p:tgtEl>
                                          <p:spTgt spid="9259"/>
                                        </p:tgtEl>
                                        <p:attrNameLst>
                                          <p:attrName>ppt_y</p:attrName>
                                        </p:attrNameLst>
                                      </p:cBhvr>
                                      <p:tavLst>
                                        <p:tav tm="0" fmla="#ppt_y-sin(pi*$)/27">
                                          <p:val>
                                            <p:fltVal val="0"/>
                                          </p:val>
                                        </p:tav>
                                        <p:tav tm="100000">
                                          <p:val>
                                            <p:fltVal val="1"/>
                                          </p:val>
                                        </p:tav>
                                      </p:tavLst>
                                    </p:anim>
                                    <p:anim calcmode="lin" valueType="num">
                                      <p:cBhvr>
                                        <p:cTn id="240" dur="164" tmFilter="0, 0; 0.125,0.2665; 0.25,0.4; 0.375,0.465; 0.5,0.5;  0.625,0.535; 0.75,0.6; 0.875,0.7335; 1,1">
                                          <p:stCondLst>
                                            <p:cond delay="1656"/>
                                          </p:stCondLst>
                                        </p:cTn>
                                        <p:tgtEl>
                                          <p:spTgt spid="9259"/>
                                        </p:tgtEl>
                                        <p:attrNameLst>
                                          <p:attrName>ppt_y</p:attrName>
                                        </p:attrNameLst>
                                      </p:cBhvr>
                                      <p:tavLst>
                                        <p:tav tm="0" fmla="#ppt_y-sin(pi*$)/81">
                                          <p:val>
                                            <p:fltVal val="0"/>
                                          </p:val>
                                        </p:tav>
                                        <p:tav tm="100000">
                                          <p:val>
                                            <p:fltVal val="1"/>
                                          </p:val>
                                        </p:tav>
                                      </p:tavLst>
                                    </p:anim>
                                    <p:animScale>
                                      <p:cBhvr>
                                        <p:cTn id="241" dur="26">
                                          <p:stCondLst>
                                            <p:cond delay="650"/>
                                          </p:stCondLst>
                                        </p:cTn>
                                        <p:tgtEl>
                                          <p:spTgt spid="9259"/>
                                        </p:tgtEl>
                                      </p:cBhvr>
                                      <p:to x="100000" y="60000"/>
                                    </p:animScale>
                                    <p:animScale>
                                      <p:cBhvr>
                                        <p:cTn id="242" dur="166" decel="50000">
                                          <p:stCondLst>
                                            <p:cond delay="676"/>
                                          </p:stCondLst>
                                        </p:cTn>
                                        <p:tgtEl>
                                          <p:spTgt spid="9259"/>
                                        </p:tgtEl>
                                      </p:cBhvr>
                                      <p:to x="100000" y="100000"/>
                                    </p:animScale>
                                    <p:animScale>
                                      <p:cBhvr>
                                        <p:cTn id="243" dur="26">
                                          <p:stCondLst>
                                            <p:cond delay="1312"/>
                                          </p:stCondLst>
                                        </p:cTn>
                                        <p:tgtEl>
                                          <p:spTgt spid="9259"/>
                                        </p:tgtEl>
                                      </p:cBhvr>
                                      <p:to x="100000" y="80000"/>
                                    </p:animScale>
                                    <p:animScale>
                                      <p:cBhvr>
                                        <p:cTn id="244" dur="166" decel="50000">
                                          <p:stCondLst>
                                            <p:cond delay="1338"/>
                                          </p:stCondLst>
                                        </p:cTn>
                                        <p:tgtEl>
                                          <p:spTgt spid="9259"/>
                                        </p:tgtEl>
                                      </p:cBhvr>
                                      <p:to x="100000" y="100000"/>
                                    </p:animScale>
                                    <p:animScale>
                                      <p:cBhvr>
                                        <p:cTn id="245" dur="26">
                                          <p:stCondLst>
                                            <p:cond delay="1642"/>
                                          </p:stCondLst>
                                        </p:cTn>
                                        <p:tgtEl>
                                          <p:spTgt spid="9259"/>
                                        </p:tgtEl>
                                      </p:cBhvr>
                                      <p:to x="100000" y="90000"/>
                                    </p:animScale>
                                    <p:animScale>
                                      <p:cBhvr>
                                        <p:cTn id="246" dur="166" decel="50000">
                                          <p:stCondLst>
                                            <p:cond delay="1668"/>
                                          </p:stCondLst>
                                        </p:cTn>
                                        <p:tgtEl>
                                          <p:spTgt spid="9259"/>
                                        </p:tgtEl>
                                      </p:cBhvr>
                                      <p:to x="100000" y="100000"/>
                                    </p:animScale>
                                    <p:animScale>
                                      <p:cBhvr>
                                        <p:cTn id="247" dur="26">
                                          <p:stCondLst>
                                            <p:cond delay="1808"/>
                                          </p:stCondLst>
                                        </p:cTn>
                                        <p:tgtEl>
                                          <p:spTgt spid="9259"/>
                                        </p:tgtEl>
                                      </p:cBhvr>
                                      <p:to x="100000" y="95000"/>
                                    </p:animScale>
                                    <p:animScale>
                                      <p:cBhvr>
                                        <p:cTn id="248" dur="166" decel="50000">
                                          <p:stCondLst>
                                            <p:cond delay="1834"/>
                                          </p:stCondLst>
                                        </p:cTn>
                                        <p:tgtEl>
                                          <p:spTgt spid="9259"/>
                                        </p:tgtEl>
                                      </p:cBhvr>
                                      <p:to x="100000" y="100000"/>
                                    </p:animScale>
                                  </p:childTnLst>
                                </p:cTn>
                              </p:par>
                              <p:par>
                                <p:cTn id="249" presetID="26" presetClass="entr" presetSubtype="0" fill="hold" grpId="0" nodeType="withEffect">
                                  <p:stCondLst>
                                    <p:cond delay="0"/>
                                  </p:stCondLst>
                                  <p:childTnLst>
                                    <p:set>
                                      <p:cBhvr>
                                        <p:cTn id="250" dur="1" fill="hold">
                                          <p:stCondLst>
                                            <p:cond delay="0"/>
                                          </p:stCondLst>
                                        </p:cTn>
                                        <p:tgtEl>
                                          <p:spTgt spid="9260"/>
                                        </p:tgtEl>
                                        <p:attrNameLst>
                                          <p:attrName>style.visibility</p:attrName>
                                        </p:attrNameLst>
                                      </p:cBhvr>
                                      <p:to>
                                        <p:strVal val="visible"/>
                                      </p:to>
                                    </p:set>
                                    <p:animEffect transition="in" filter="wipe(down)">
                                      <p:cBhvr>
                                        <p:cTn id="251" dur="580">
                                          <p:stCondLst>
                                            <p:cond delay="0"/>
                                          </p:stCondLst>
                                        </p:cTn>
                                        <p:tgtEl>
                                          <p:spTgt spid="9260"/>
                                        </p:tgtEl>
                                      </p:cBhvr>
                                    </p:animEffect>
                                    <p:anim calcmode="lin" valueType="num">
                                      <p:cBhvr>
                                        <p:cTn id="252" dur="1822" tmFilter="0,0; 0.14,0.36; 0.43,0.73; 0.71,0.91; 1.0,1.0">
                                          <p:stCondLst>
                                            <p:cond delay="0"/>
                                          </p:stCondLst>
                                        </p:cTn>
                                        <p:tgtEl>
                                          <p:spTgt spid="9260"/>
                                        </p:tgtEl>
                                        <p:attrNameLst>
                                          <p:attrName>ppt_x</p:attrName>
                                        </p:attrNameLst>
                                      </p:cBhvr>
                                      <p:tavLst>
                                        <p:tav tm="0">
                                          <p:val>
                                            <p:strVal val="#ppt_x-0.25"/>
                                          </p:val>
                                        </p:tav>
                                        <p:tav tm="100000">
                                          <p:val>
                                            <p:strVal val="#ppt_x"/>
                                          </p:val>
                                        </p:tav>
                                      </p:tavLst>
                                    </p:anim>
                                    <p:anim calcmode="lin" valueType="num">
                                      <p:cBhvr>
                                        <p:cTn id="253" dur="664" tmFilter="0.0,0.0; 0.25,0.07; 0.50,0.2; 0.75,0.467; 1.0,1.0">
                                          <p:stCondLst>
                                            <p:cond delay="0"/>
                                          </p:stCondLst>
                                        </p:cTn>
                                        <p:tgtEl>
                                          <p:spTgt spid="9260"/>
                                        </p:tgtEl>
                                        <p:attrNameLst>
                                          <p:attrName>ppt_y</p:attrName>
                                        </p:attrNameLst>
                                      </p:cBhvr>
                                      <p:tavLst>
                                        <p:tav tm="0" fmla="#ppt_y-sin(pi*$)/3">
                                          <p:val>
                                            <p:fltVal val="0.5"/>
                                          </p:val>
                                        </p:tav>
                                        <p:tav tm="100000">
                                          <p:val>
                                            <p:fltVal val="1"/>
                                          </p:val>
                                        </p:tav>
                                      </p:tavLst>
                                    </p:anim>
                                    <p:anim calcmode="lin" valueType="num">
                                      <p:cBhvr>
                                        <p:cTn id="254" dur="664" tmFilter="0, 0; 0.125,0.2665; 0.25,0.4; 0.375,0.465; 0.5,0.5;  0.625,0.535; 0.75,0.6; 0.875,0.7335; 1,1">
                                          <p:stCondLst>
                                            <p:cond delay="664"/>
                                          </p:stCondLst>
                                        </p:cTn>
                                        <p:tgtEl>
                                          <p:spTgt spid="9260"/>
                                        </p:tgtEl>
                                        <p:attrNameLst>
                                          <p:attrName>ppt_y</p:attrName>
                                        </p:attrNameLst>
                                      </p:cBhvr>
                                      <p:tavLst>
                                        <p:tav tm="0" fmla="#ppt_y-sin(pi*$)/9">
                                          <p:val>
                                            <p:fltVal val="0"/>
                                          </p:val>
                                        </p:tav>
                                        <p:tav tm="100000">
                                          <p:val>
                                            <p:fltVal val="1"/>
                                          </p:val>
                                        </p:tav>
                                      </p:tavLst>
                                    </p:anim>
                                    <p:anim calcmode="lin" valueType="num">
                                      <p:cBhvr>
                                        <p:cTn id="255" dur="332" tmFilter="0, 0; 0.125,0.2665; 0.25,0.4; 0.375,0.465; 0.5,0.5;  0.625,0.535; 0.75,0.6; 0.875,0.7335; 1,1">
                                          <p:stCondLst>
                                            <p:cond delay="1324"/>
                                          </p:stCondLst>
                                        </p:cTn>
                                        <p:tgtEl>
                                          <p:spTgt spid="9260"/>
                                        </p:tgtEl>
                                        <p:attrNameLst>
                                          <p:attrName>ppt_y</p:attrName>
                                        </p:attrNameLst>
                                      </p:cBhvr>
                                      <p:tavLst>
                                        <p:tav tm="0" fmla="#ppt_y-sin(pi*$)/27">
                                          <p:val>
                                            <p:fltVal val="0"/>
                                          </p:val>
                                        </p:tav>
                                        <p:tav tm="100000">
                                          <p:val>
                                            <p:fltVal val="1"/>
                                          </p:val>
                                        </p:tav>
                                      </p:tavLst>
                                    </p:anim>
                                    <p:anim calcmode="lin" valueType="num">
                                      <p:cBhvr>
                                        <p:cTn id="256" dur="164" tmFilter="0, 0; 0.125,0.2665; 0.25,0.4; 0.375,0.465; 0.5,0.5;  0.625,0.535; 0.75,0.6; 0.875,0.7335; 1,1">
                                          <p:stCondLst>
                                            <p:cond delay="1656"/>
                                          </p:stCondLst>
                                        </p:cTn>
                                        <p:tgtEl>
                                          <p:spTgt spid="9260"/>
                                        </p:tgtEl>
                                        <p:attrNameLst>
                                          <p:attrName>ppt_y</p:attrName>
                                        </p:attrNameLst>
                                      </p:cBhvr>
                                      <p:tavLst>
                                        <p:tav tm="0" fmla="#ppt_y-sin(pi*$)/81">
                                          <p:val>
                                            <p:fltVal val="0"/>
                                          </p:val>
                                        </p:tav>
                                        <p:tav tm="100000">
                                          <p:val>
                                            <p:fltVal val="1"/>
                                          </p:val>
                                        </p:tav>
                                      </p:tavLst>
                                    </p:anim>
                                    <p:animScale>
                                      <p:cBhvr>
                                        <p:cTn id="257" dur="26">
                                          <p:stCondLst>
                                            <p:cond delay="650"/>
                                          </p:stCondLst>
                                        </p:cTn>
                                        <p:tgtEl>
                                          <p:spTgt spid="9260"/>
                                        </p:tgtEl>
                                      </p:cBhvr>
                                      <p:to x="100000" y="60000"/>
                                    </p:animScale>
                                    <p:animScale>
                                      <p:cBhvr>
                                        <p:cTn id="258" dur="166" decel="50000">
                                          <p:stCondLst>
                                            <p:cond delay="676"/>
                                          </p:stCondLst>
                                        </p:cTn>
                                        <p:tgtEl>
                                          <p:spTgt spid="9260"/>
                                        </p:tgtEl>
                                      </p:cBhvr>
                                      <p:to x="100000" y="100000"/>
                                    </p:animScale>
                                    <p:animScale>
                                      <p:cBhvr>
                                        <p:cTn id="259" dur="26">
                                          <p:stCondLst>
                                            <p:cond delay="1312"/>
                                          </p:stCondLst>
                                        </p:cTn>
                                        <p:tgtEl>
                                          <p:spTgt spid="9260"/>
                                        </p:tgtEl>
                                      </p:cBhvr>
                                      <p:to x="100000" y="80000"/>
                                    </p:animScale>
                                    <p:animScale>
                                      <p:cBhvr>
                                        <p:cTn id="260" dur="166" decel="50000">
                                          <p:stCondLst>
                                            <p:cond delay="1338"/>
                                          </p:stCondLst>
                                        </p:cTn>
                                        <p:tgtEl>
                                          <p:spTgt spid="9260"/>
                                        </p:tgtEl>
                                      </p:cBhvr>
                                      <p:to x="100000" y="100000"/>
                                    </p:animScale>
                                    <p:animScale>
                                      <p:cBhvr>
                                        <p:cTn id="261" dur="26">
                                          <p:stCondLst>
                                            <p:cond delay="1642"/>
                                          </p:stCondLst>
                                        </p:cTn>
                                        <p:tgtEl>
                                          <p:spTgt spid="9260"/>
                                        </p:tgtEl>
                                      </p:cBhvr>
                                      <p:to x="100000" y="90000"/>
                                    </p:animScale>
                                    <p:animScale>
                                      <p:cBhvr>
                                        <p:cTn id="262" dur="166" decel="50000">
                                          <p:stCondLst>
                                            <p:cond delay="1668"/>
                                          </p:stCondLst>
                                        </p:cTn>
                                        <p:tgtEl>
                                          <p:spTgt spid="9260"/>
                                        </p:tgtEl>
                                      </p:cBhvr>
                                      <p:to x="100000" y="100000"/>
                                    </p:animScale>
                                    <p:animScale>
                                      <p:cBhvr>
                                        <p:cTn id="263" dur="26">
                                          <p:stCondLst>
                                            <p:cond delay="1808"/>
                                          </p:stCondLst>
                                        </p:cTn>
                                        <p:tgtEl>
                                          <p:spTgt spid="9260"/>
                                        </p:tgtEl>
                                      </p:cBhvr>
                                      <p:to x="100000" y="95000"/>
                                    </p:animScale>
                                    <p:animScale>
                                      <p:cBhvr>
                                        <p:cTn id="264" dur="166" decel="50000">
                                          <p:stCondLst>
                                            <p:cond delay="1834"/>
                                          </p:stCondLst>
                                        </p:cTn>
                                        <p:tgtEl>
                                          <p:spTgt spid="9260"/>
                                        </p:tgtEl>
                                      </p:cBhvr>
                                      <p:to x="100000" y="100000"/>
                                    </p:animScale>
                                  </p:childTnLst>
                                </p:cTn>
                              </p:par>
                              <p:par>
                                <p:cTn id="265" presetID="26" presetClass="entr" presetSubtype="0" fill="hold" grpId="0" nodeType="withEffect">
                                  <p:stCondLst>
                                    <p:cond delay="0"/>
                                  </p:stCondLst>
                                  <p:childTnLst>
                                    <p:set>
                                      <p:cBhvr>
                                        <p:cTn id="266" dur="1" fill="hold">
                                          <p:stCondLst>
                                            <p:cond delay="0"/>
                                          </p:stCondLst>
                                        </p:cTn>
                                        <p:tgtEl>
                                          <p:spTgt spid="9261"/>
                                        </p:tgtEl>
                                        <p:attrNameLst>
                                          <p:attrName>style.visibility</p:attrName>
                                        </p:attrNameLst>
                                      </p:cBhvr>
                                      <p:to>
                                        <p:strVal val="visible"/>
                                      </p:to>
                                    </p:set>
                                    <p:animEffect transition="in" filter="wipe(down)">
                                      <p:cBhvr>
                                        <p:cTn id="267" dur="580">
                                          <p:stCondLst>
                                            <p:cond delay="0"/>
                                          </p:stCondLst>
                                        </p:cTn>
                                        <p:tgtEl>
                                          <p:spTgt spid="9261"/>
                                        </p:tgtEl>
                                      </p:cBhvr>
                                    </p:animEffect>
                                    <p:anim calcmode="lin" valueType="num">
                                      <p:cBhvr>
                                        <p:cTn id="268" dur="1822" tmFilter="0,0; 0.14,0.36; 0.43,0.73; 0.71,0.91; 1.0,1.0">
                                          <p:stCondLst>
                                            <p:cond delay="0"/>
                                          </p:stCondLst>
                                        </p:cTn>
                                        <p:tgtEl>
                                          <p:spTgt spid="9261"/>
                                        </p:tgtEl>
                                        <p:attrNameLst>
                                          <p:attrName>ppt_x</p:attrName>
                                        </p:attrNameLst>
                                      </p:cBhvr>
                                      <p:tavLst>
                                        <p:tav tm="0">
                                          <p:val>
                                            <p:strVal val="#ppt_x-0.25"/>
                                          </p:val>
                                        </p:tav>
                                        <p:tav tm="100000">
                                          <p:val>
                                            <p:strVal val="#ppt_x"/>
                                          </p:val>
                                        </p:tav>
                                      </p:tavLst>
                                    </p:anim>
                                    <p:anim calcmode="lin" valueType="num">
                                      <p:cBhvr>
                                        <p:cTn id="269" dur="664" tmFilter="0.0,0.0; 0.25,0.07; 0.50,0.2; 0.75,0.467; 1.0,1.0">
                                          <p:stCondLst>
                                            <p:cond delay="0"/>
                                          </p:stCondLst>
                                        </p:cTn>
                                        <p:tgtEl>
                                          <p:spTgt spid="9261"/>
                                        </p:tgtEl>
                                        <p:attrNameLst>
                                          <p:attrName>ppt_y</p:attrName>
                                        </p:attrNameLst>
                                      </p:cBhvr>
                                      <p:tavLst>
                                        <p:tav tm="0" fmla="#ppt_y-sin(pi*$)/3">
                                          <p:val>
                                            <p:fltVal val="0.5"/>
                                          </p:val>
                                        </p:tav>
                                        <p:tav tm="100000">
                                          <p:val>
                                            <p:fltVal val="1"/>
                                          </p:val>
                                        </p:tav>
                                      </p:tavLst>
                                    </p:anim>
                                    <p:anim calcmode="lin" valueType="num">
                                      <p:cBhvr>
                                        <p:cTn id="270" dur="664" tmFilter="0, 0; 0.125,0.2665; 0.25,0.4; 0.375,0.465; 0.5,0.5;  0.625,0.535; 0.75,0.6; 0.875,0.7335; 1,1">
                                          <p:stCondLst>
                                            <p:cond delay="664"/>
                                          </p:stCondLst>
                                        </p:cTn>
                                        <p:tgtEl>
                                          <p:spTgt spid="9261"/>
                                        </p:tgtEl>
                                        <p:attrNameLst>
                                          <p:attrName>ppt_y</p:attrName>
                                        </p:attrNameLst>
                                      </p:cBhvr>
                                      <p:tavLst>
                                        <p:tav tm="0" fmla="#ppt_y-sin(pi*$)/9">
                                          <p:val>
                                            <p:fltVal val="0"/>
                                          </p:val>
                                        </p:tav>
                                        <p:tav tm="100000">
                                          <p:val>
                                            <p:fltVal val="1"/>
                                          </p:val>
                                        </p:tav>
                                      </p:tavLst>
                                    </p:anim>
                                    <p:anim calcmode="lin" valueType="num">
                                      <p:cBhvr>
                                        <p:cTn id="271" dur="332" tmFilter="0, 0; 0.125,0.2665; 0.25,0.4; 0.375,0.465; 0.5,0.5;  0.625,0.535; 0.75,0.6; 0.875,0.7335; 1,1">
                                          <p:stCondLst>
                                            <p:cond delay="1324"/>
                                          </p:stCondLst>
                                        </p:cTn>
                                        <p:tgtEl>
                                          <p:spTgt spid="9261"/>
                                        </p:tgtEl>
                                        <p:attrNameLst>
                                          <p:attrName>ppt_y</p:attrName>
                                        </p:attrNameLst>
                                      </p:cBhvr>
                                      <p:tavLst>
                                        <p:tav tm="0" fmla="#ppt_y-sin(pi*$)/27">
                                          <p:val>
                                            <p:fltVal val="0"/>
                                          </p:val>
                                        </p:tav>
                                        <p:tav tm="100000">
                                          <p:val>
                                            <p:fltVal val="1"/>
                                          </p:val>
                                        </p:tav>
                                      </p:tavLst>
                                    </p:anim>
                                    <p:anim calcmode="lin" valueType="num">
                                      <p:cBhvr>
                                        <p:cTn id="272" dur="164" tmFilter="0, 0; 0.125,0.2665; 0.25,0.4; 0.375,0.465; 0.5,0.5;  0.625,0.535; 0.75,0.6; 0.875,0.7335; 1,1">
                                          <p:stCondLst>
                                            <p:cond delay="1656"/>
                                          </p:stCondLst>
                                        </p:cTn>
                                        <p:tgtEl>
                                          <p:spTgt spid="9261"/>
                                        </p:tgtEl>
                                        <p:attrNameLst>
                                          <p:attrName>ppt_y</p:attrName>
                                        </p:attrNameLst>
                                      </p:cBhvr>
                                      <p:tavLst>
                                        <p:tav tm="0" fmla="#ppt_y-sin(pi*$)/81">
                                          <p:val>
                                            <p:fltVal val="0"/>
                                          </p:val>
                                        </p:tav>
                                        <p:tav tm="100000">
                                          <p:val>
                                            <p:fltVal val="1"/>
                                          </p:val>
                                        </p:tav>
                                      </p:tavLst>
                                    </p:anim>
                                    <p:animScale>
                                      <p:cBhvr>
                                        <p:cTn id="273" dur="26">
                                          <p:stCondLst>
                                            <p:cond delay="650"/>
                                          </p:stCondLst>
                                        </p:cTn>
                                        <p:tgtEl>
                                          <p:spTgt spid="9261"/>
                                        </p:tgtEl>
                                      </p:cBhvr>
                                      <p:to x="100000" y="60000"/>
                                    </p:animScale>
                                    <p:animScale>
                                      <p:cBhvr>
                                        <p:cTn id="274" dur="166" decel="50000">
                                          <p:stCondLst>
                                            <p:cond delay="676"/>
                                          </p:stCondLst>
                                        </p:cTn>
                                        <p:tgtEl>
                                          <p:spTgt spid="9261"/>
                                        </p:tgtEl>
                                      </p:cBhvr>
                                      <p:to x="100000" y="100000"/>
                                    </p:animScale>
                                    <p:animScale>
                                      <p:cBhvr>
                                        <p:cTn id="275" dur="26">
                                          <p:stCondLst>
                                            <p:cond delay="1312"/>
                                          </p:stCondLst>
                                        </p:cTn>
                                        <p:tgtEl>
                                          <p:spTgt spid="9261"/>
                                        </p:tgtEl>
                                      </p:cBhvr>
                                      <p:to x="100000" y="80000"/>
                                    </p:animScale>
                                    <p:animScale>
                                      <p:cBhvr>
                                        <p:cTn id="276" dur="166" decel="50000">
                                          <p:stCondLst>
                                            <p:cond delay="1338"/>
                                          </p:stCondLst>
                                        </p:cTn>
                                        <p:tgtEl>
                                          <p:spTgt spid="9261"/>
                                        </p:tgtEl>
                                      </p:cBhvr>
                                      <p:to x="100000" y="100000"/>
                                    </p:animScale>
                                    <p:animScale>
                                      <p:cBhvr>
                                        <p:cTn id="277" dur="26">
                                          <p:stCondLst>
                                            <p:cond delay="1642"/>
                                          </p:stCondLst>
                                        </p:cTn>
                                        <p:tgtEl>
                                          <p:spTgt spid="9261"/>
                                        </p:tgtEl>
                                      </p:cBhvr>
                                      <p:to x="100000" y="90000"/>
                                    </p:animScale>
                                    <p:animScale>
                                      <p:cBhvr>
                                        <p:cTn id="278" dur="166" decel="50000">
                                          <p:stCondLst>
                                            <p:cond delay="1668"/>
                                          </p:stCondLst>
                                        </p:cTn>
                                        <p:tgtEl>
                                          <p:spTgt spid="9261"/>
                                        </p:tgtEl>
                                      </p:cBhvr>
                                      <p:to x="100000" y="100000"/>
                                    </p:animScale>
                                    <p:animScale>
                                      <p:cBhvr>
                                        <p:cTn id="279" dur="26">
                                          <p:stCondLst>
                                            <p:cond delay="1808"/>
                                          </p:stCondLst>
                                        </p:cTn>
                                        <p:tgtEl>
                                          <p:spTgt spid="9261"/>
                                        </p:tgtEl>
                                      </p:cBhvr>
                                      <p:to x="100000" y="95000"/>
                                    </p:animScale>
                                    <p:animScale>
                                      <p:cBhvr>
                                        <p:cTn id="280" dur="166" decel="50000">
                                          <p:stCondLst>
                                            <p:cond delay="1834"/>
                                          </p:stCondLst>
                                        </p:cTn>
                                        <p:tgtEl>
                                          <p:spTgt spid="9261"/>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p:bldP spid="9221" grpId="0" build="p" animBg="1"/>
      <p:bldP spid="9220" grpId="0" animBg="1"/>
      <p:bldP spid="9223" grpId="0" animBg="1"/>
      <p:bldP spid="9224" grpId="0" animBg="1"/>
      <p:bldP spid="9227" grpId="0" animBg="1"/>
      <p:bldP spid="9228" grpId="0" animBg="1"/>
      <p:bldP spid="9229" grpId="0" animBg="1"/>
      <p:bldP spid="9230" grpId="0" animBg="1"/>
      <p:bldP spid="9231" grpId="0" animBg="1"/>
      <p:bldP spid="9232" grpId="0" animBg="1"/>
      <p:bldP spid="9233" grpId="0" animBg="1"/>
      <p:bldP spid="9234" grpId="0" animBg="1"/>
      <p:bldP spid="9235" grpId="0" animBg="1"/>
      <p:bldP spid="9236" grpId="0" animBg="1"/>
      <p:bldP spid="9237" grpId="0" animBg="1"/>
      <p:bldP spid="9238" grpId="0" animBg="1"/>
      <p:bldP spid="9239" grpId="0" animBg="1"/>
      <p:bldP spid="9240" grpId="0" animBg="1"/>
      <p:bldP spid="9241" grpId="0" animBg="1"/>
      <p:bldP spid="9242" grpId="0" animBg="1"/>
      <p:bldP spid="9243" grpId="0" animBg="1"/>
      <p:bldP spid="9244" grpId="0" animBg="1"/>
      <p:bldP spid="9245" grpId="0" animBg="1"/>
      <p:bldP spid="9246" grpId="0" animBg="1"/>
      <p:bldP spid="9247" grpId="0" animBg="1"/>
      <p:bldP spid="9248" grpId="0" animBg="1"/>
      <p:bldP spid="9249" grpId="0" animBg="1"/>
      <p:bldP spid="9250" grpId="0" animBg="1"/>
      <p:bldP spid="9251" grpId="0" animBg="1"/>
      <p:bldP spid="9252" grpId="0" animBg="1"/>
      <p:bldP spid="9253" grpId="0" animBg="1"/>
      <p:bldP spid="9254" grpId="0" animBg="1"/>
      <p:bldP spid="9255" grpId="0" animBg="1"/>
      <p:bldP spid="9256" grpId="0" animBg="1"/>
      <p:bldP spid="9257" grpId="0" animBg="1"/>
      <p:bldP spid="9258" grpId="0" animBg="1"/>
      <p:bldP spid="9259" grpId="0" animBg="1"/>
      <p:bldP spid="9260" grpId="0" animBg="1"/>
      <p:bldP spid="926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3"/>
          <p:cNvSpPr>
            <a:spLocks noGrp="1" noChangeArrowheads="1"/>
          </p:cNvSpPr>
          <p:nvPr>
            <p:ph idx="1"/>
          </p:nvPr>
        </p:nvSpPr>
        <p:spPr>
          <a:xfrm>
            <a:off x="457200" y="609600"/>
            <a:ext cx="8229600" cy="5516563"/>
          </a:xfrm>
        </p:spPr>
        <p:txBody>
          <a:bodyPr/>
          <a:lstStyle/>
          <a:p>
            <a:pPr>
              <a:buFontTx/>
              <a:buNone/>
            </a:pPr>
            <a:r>
              <a:rPr lang="en-US" b="1">
                <a:solidFill>
                  <a:srgbClr val="FF0000"/>
                </a:solidFill>
              </a:rPr>
              <a:t>PETA ALIRAN SETIAP BAGIAN OPERASI</a:t>
            </a:r>
          </a:p>
          <a:p>
            <a:pPr>
              <a:buFontTx/>
              <a:buNone/>
            </a:pPr>
            <a:endParaRPr lang="en-US" b="1">
              <a:solidFill>
                <a:srgbClr val="FF0000"/>
              </a:solidFill>
            </a:endParaRPr>
          </a:p>
          <a:p>
            <a:pPr>
              <a:buFontTx/>
              <a:buNone/>
            </a:pPr>
            <a:endParaRPr lang="en-US" b="1">
              <a:solidFill>
                <a:srgbClr val="FF0000"/>
              </a:solidFill>
            </a:endParaRPr>
          </a:p>
        </p:txBody>
      </p:sp>
      <p:sp>
        <p:nvSpPr>
          <p:cNvPr id="10244" name="Text Box 4"/>
          <p:cNvSpPr txBox="1">
            <a:spLocks noChangeArrowheads="1"/>
          </p:cNvSpPr>
          <p:nvPr/>
        </p:nvSpPr>
        <p:spPr bwMode="auto">
          <a:xfrm>
            <a:off x="609600" y="1752600"/>
            <a:ext cx="1447800" cy="1590675"/>
          </a:xfrm>
          <a:prstGeom prst="rect">
            <a:avLst/>
          </a:prstGeom>
          <a:noFill/>
          <a:ln w="9525">
            <a:solidFill>
              <a:srgbClr val="FF0000"/>
            </a:solidFill>
            <a:miter lim="800000"/>
            <a:headEnd/>
            <a:tailEnd/>
          </a:ln>
          <a:effectLst/>
        </p:spPr>
        <p:txBody>
          <a:bodyPr>
            <a:spAutoFit/>
          </a:bodyPr>
          <a:lstStyle/>
          <a:p>
            <a:pPr>
              <a:spcBef>
                <a:spcPct val="50000"/>
              </a:spcBef>
            </a:pPr>
            <a:r>
              <a:rPr lang="en-US" sz="1400" b="1">
                <a:solidFill>
                  <a:srgbClr val="FF0000"/>
                </a:solidFill>
              </a:rPr>
              <a:t>BARANG DIKIRIM DARI GUDANG 1 DAN 2 DALAM TRUK MILIK PERUSAHAAN</a:t>
            </a:r>
          </a:p>
        </p:txBody>
      </p:sp>
      <p:sp>
        <p:nvSpPr>
          <p:cNvPr id="10245" name="Text Box 5"/>
          <p:cNvSpPr txBox="1">
            <a:spLocks noChangeArrowheads="1"/>
          </p:cNvSpPr>
          <p:nvPr/>
        </p:nvSpPr>
        <p:spPr bwMode="auto">
          <a:xfrm>
            <a:off x="6858000" y="1752600"/>
            <a:ext cx="1524000" cy="314325"/>
          </a:xfrm>
          <a:prstGeom prst="rect">
            <a:avLst/>
          </a:prstGeom>
          <a:noFill/>
          <a:ln w="9525">
            <a:solidFill>
              <a:srgbClr val="FF0000"/>
            </a:solidFill>
            <a:miter lim="800000"/>
            <a:headEnd/>
            <a:tailEnd/>
          </a:ln>
          <a:effectLst/>
        </p:spPr>
        <p:txBody>
          <a:bodyPr>
            <a:spAutoFit/>
          </a:bodyPr>
          <a:lstStyle/>
          <a:p>
            <a:pPr>
              <a:spcBef>
                <a:spcPct val="50000"/>
              </a:spcBef>
            </a:pPr>
            <a:r>
              <a:rPr lang="en-US" sz="1400" b="1">
                <a:solidFill>
                  <a:srgbClr val="FF0000"/>
                </a:solidFill>
              </a:rPr>
              <a:t>PENGEPAKAN</a:t>
            </a:r>
          </a:p>
        </p:txBody>
      </p:sp>
      <p:sp>
        <p:nvSpPr>
          <p:cNvPr id="10246" name="Text Box 6"/>
          <p:cNvSpPr txBox="1">
            <a:spLocks noChangeArrowheads="1"/>
          </p:cNvSpPr>
          <p:nvPr/>
        </p:nvSpPr>
        <p:spPr bwMode="auto">
          <a:xfrm>
            <a:off x="5334000" y="1752600"/>
            <a:ext cx="1219200" cy="527050"/>
          </a:xfrm>
          <a:prstGeom prst="rect">
            <a:avLst/>
          </a:prstGeom>
          <a:noFill/>
          <a:ln w="9525">
            <a:solidFill>
              <a:srgbClr val="FF0000"/>
            </a:solidFill>
            <a:miter lim="800000"/>
            <a:headEnd/>
            <a:tailEnd/>
          </a:ln>
          <a:effectLst/>
        </p:spPr>
        <p:txBody>
          <a:bodyPr>
            <a:spAutoFit/>
          </a:bodyPr>
          <a:lstStyle/>
          <a:p>
            <a:pPr>
              <a:spcBef>
                <a:spcPct val="50000"/>
              </a:spcBef>
            </a:pPr>
            <a:r>
              <a:rPr lang="en-US" sz="1400" b="1">
                <a:solidFill>
                  <a:srgbClr val="FF0000"/>
                </a:solidFill>
              </a:rPr>
              <a:t>PROSES PABRIK</a:t>
            </a:r>
          </a:p>
        </p:txBody>
      </p:sp>
      <p:sp>
        <p:nvSpPr>
          <p:cNvPr id="10247" name="Text Box 7"/>
          <p:cNvSpPr txBox="1">
            <a:spLocks noChangeArrowheads="1"/>
          </p:cNvSpPr>
          <p:nvPr/>
        </p:nvSpPr>
        <p:spPr bwMode="auto">
          <a:xfrm>
            <a:off x="3810000" y="1752600"/>
            <a:ext cx="1295400" cy="527050"/>
          </a:xfrm>
          <a:prstGeom prst="rect">
            <a:avLst/>
          </a:prstGeom>
          <a:noFill/>
          <a:ln w="9525">
            <a:solidFill>
              <a:srgbClr val="FF0000"/>
            </a:solidFill>
            <a:miter lim="800000"/>
            <a:headEnd/>
            <a:tailEnd/>
          </a:ln>
          <a:effectLst/>
        </p:spPr>
        <p:txBody>
          <a:bodyPr>
            <a:spAutoFit/>
          </a:bodyPr>
          <a:lstStyle/>
          <a:p>
            <a:pPr>
              <a:spcBef>
                <a:spcPct val="50000"/>
              </a:spcBef>
            </a:pPr>
            <a:r>
              <a:rPr lang="en-US" sz="1400" b="1">
                <a:solidFill>
                  <a:srgbClr val="FF0000"/>
                </a:solidFill>
              </a:rPr>
              <a:t>PENYIMPANAN</a:t>
            </a:r>
          </a:p>
        </p:txBody>
      </p:sp>
      <p:sp>
        <p:nvSpPr>
          <p:cNvPr id="10248" name="Text Box 8"/>
          <p:cNvSpPr txBox="1">
            <a:spLocks noChangeArrowheads="1"/>
          </p:cNvSpPr>
          <p:nvPr/>
        </p:nvSpPr>
        <p:spPr bwMode="auto">
          <a:xfrm>
            <a:off x="2362200" y="1752600"/>
            <a:ext cx="1219200" cy="527050"/>
          </a:xfrm>
          <a:prstGeom prst="rect">
            <a:avLst/>
          </a:prstGeom>
          <a:noFill/>
          <a:ln w="9525">
            <a:solidFill>
              <a:srgbClr val="FF0000"/>
            </a:solidFill>
            <a:miter lim="800000"/>
            <a:headEnd/>
            <a:tailEnd/>
          </a:ln>
          <a:effectLst/>
        </p:spPr>
        <p:txBody>
          <a:bodyPr>
            <a:spAutoFit/>
          </a:bodyPr>
          <a:lstStyle/>
          <a:p>
            <a:pPr>
              <a:spcBef>
                <a:spcPct val="50000"/>
              </a:spcBef>
            </a:pPr>
            <a:r>
              <a:rPr lang="en-US" sz="1400" b="1">
                <a:solidFill>
                  <a:srgbClr val="FF0000"/>
                </a:solidFill>
              </a:rPr>
              <a:t>RUANGAN PENERIMA</a:t>
            </a:r>
          </a:p>
        </p:txBody>
      </p:sp>
      <p:sp>
        <p:nvSpPr>
          <p:cNvPr id="10249" name="Line 9"/>
          <p:cNvSpPr>
            <a:spLocks noChangeShapeType="1"/>
          </p:cNvSpPr>
          <p:nvPr/>
        </p:nvSpPr>
        <p:spPr bwMode="auto">
          <a:xfrm>
            <a:off x="2057400" y="1905000"/>
            <a:ext cx="228600" cy="1588"/>
          </a:xfrm>
          <a:prstGeom prst="line">
            <a:avLst/>
          </a:prstGeom>
          <a:noFill/>
          <a:ln w="9525">
            <a:solidFill>
              <a:srgbClr val="FF0000"/>
            </a:solidFill>
            <a:round/>
            <a:headEnd/>
            <a:tailEnd type="triangle" w="med" len="med"/>
          </a:ln>
          <a:effectLst/>
        </p:spPr>
        <p:txBody>
          <a:bodyPr/>
          <a:lstStyle/>
          <a:p>
            <a:endParaRPr lang="en-US"/>
          </a:p>
        </p:txBody>
      </p:sp>
      <p:sp>
        <p:nvSpPr>
          <p:cNvPr id="10250" name="Line 10"/>
          <p:cNvSpPr>
            <a:spLocks noChangeShapeType="1"/>
          </p:cNvSpPr>
          <p:nvPr/>
        </p:nvSpPr>
        <p:spPr bwMode="auto">
          <a:xfrm>
            <a:off x="6553200" y="1905000"/>
            <a:ext cx="228600" cy="1588"/>
          </a:xfrm>
          <a:prstGeom prst="line">
            <a:avLst/>
          </a:prstGeom>
          <a:noFill/>
          <a:ln w="9525">
            <a:solidFill>
              <a:srgbClr val="FF0000"/>
            </a:solidFill>
            <a:round/>
            <a:headEnd/>
            <a:tailEnd type="triangle" w="med" len="med"/>
          </a:ln>
          <a:effectLst/>
        </p:spPr>
        <p:txBody>
          <a:bodyPr/>
          <a:lstStyle/>
          <a:p>
            <a:endParaRPr lang="en-US"/>
          </a:p>
        </p:txBody>
      </p:sp>
      <p:sp>
        <p:nvSpPr>
          <p:cNvPr id="10251" name="Line 11"/>
          <p:cNvSpPr>
            <a:spLocks noChangeShapeType="1"/>
          </p:cNvSpPr>
          <p:nvPr/>
        </p:nvSpPr>
        <p:spPr bwMode="auto">
          <a:xfrm>
            <a:off x="3581400" y="1905000"/>
            <a:ext cx="228600" cy="1588"/>
          </a:xfrm>
          <a:prstGeom prst="line">
            <a:avLst/>
          </a:prstGeom>
          <a:noFill/>
          <a:ln w="9525">
            <a:solidFill>
              <a:srgbClr val="FF0000"/>
            </a:solidFill>
            <a:round/>
            <a:headEnd/>
            <a:tailEnd type="triangle" w="med" len="med"/>
          </a:ln>
          <a:effectLst/>
        </p:spPr>
        <p:txBody>
          <a:bodyPr/>
          <a:lstStyle/>
          <a:p>
            <a:endParaRPr lang="en-US"/>
          </a:p>
        </p:txBody>
      </p:sp>
      <p:sp>
        <p:nvSpPr>
          <p:cNvPr id="10252" name="Line 12"/>
          <p:cNvSpPr>
            <a:spLocks noChangeShapeType="1"/>
          </p:cNvSpPr>
          <p:nvPr/>
        </p:nvSpPr>
        <p:spPr bwMode="auto">
          <a:xfrm>
            <a:off x="5105400" y="1905000"/>
            <a:ext cx="228600" cy="1588"/>
          </a:xfrm>
          <a:prstGeom prst="line">
            <a:avLst/>
          </a:prstGeom>
          <a:noFill/>
          <a:ln w="9525">
            <a:solidFill>
              <a:srgbClr val="FF0000"/>
            </a:solidFill>
            <a:round/>
            <a:headEnd/>
            <a:tailEnd type="triangle" w="med" len="med"/>
          </a:ln>
          <a:effectLst/>
        </p:spPr>
        <p:txBody>
          <a:bodyPr/>
          <a:lstStyle/>
          <a:p>
            <a:endParaRPr lang="en-US"/>
          </a:p>
        </p:txBody>
      </p:sp>
      <p:sp>
        <p:nvSpPr>
          <p:cNvPr id="10253" name="Text Box 13"/>
          <p:cNvSpPr txBox="1">
            <a:spLocks noChangeArrowheads="1"/>
          </p:cNvSpPr>
          <p:nvPr/>
        </p:nvSpPr>
        <p:spPr bwMode="auto">
          <a:xfrm>
            <a:off x="5105400" y="3282950"/>
            <a:ext cx="1524000" cy="1165225"/>
          </a:xfrm>
          <a:prstGeom prst="rect">
            <a:avLst/>
          </a:prstGeom>
          <a:noFill/>
          <a:ln w="9525">
            <a:solidFill>
              <a:srgbClr val="FF0000"/>
            </a:solidFill>
            <a:miter lim="800000"/>
            <a:headEnd/>
            <a:tailEnd/>
          </a:ln>
          <a:effectLst/>
        </p:spPr>
        <p:txBody>
          <a:bodyPr>
            <a:spAutoFit/>
          </a:bodyPr>
          <a:lstStyle/>
          <a:p>
            <a:pPr>
              <a:spcBef>
                <a:spcPct val="50000"/>
              </a:spcBef>
            </a:pPr>
            <a:r>
              <a:rPr lang="en-US" sz="1400" b="1">
                <a:solidFill>
                  <a:srgbClr val="FF0000"/>
                </a:solidFill>
              </a:rPr>
              <a:t>DIKIRIM KE GUDANG 3 DENGAN TRUK MILIK PERUSAHAAN</a:t>
            </a:r>
          </a:p>
        </p:txBody>
      </p:sp>
      <p:sp>
        <p:nvSpPr>
          <p:cNvPr id="10254" name="Text Box 14"/>
          <p:cNvSpPr txBox="1">
            <a:spLocks noChangeArrowheads="1"/>
          </p:cNvSpPr>
          <p:nvPr/>
        </p:nvSpPr>
        <p:spPr bwMode="auto">
          <a:xfrm>
            <a:off x="6858000" y="3314700"/>
            <a:ext cx="1371600" cy="952500"/>
          </a:xfrm>
          <a:prstGeom prst="rect">
            <a:avLst/>
          </a:prstGeom>
          <a:noFill/>
          <a:ln w="9525">
            <a:solidFill>
              <a:srgbClr val="FF0000"/>
            </a:solidFill>
            <a:miter lim="800000"/>
            <a:headEnd/>
            <a:tailEnd/>
          </a:ln>
          <a:effectLst/>
        </p:spPr>
        <p:txBody>
          <a:bodyPr>
            <a:spAutoFit/>
          </a:bodyPr>
          <a:lstStyle/>
          <a:p>
            <a:pPr>
              <a:spcBef>
                <a:spcPct val="50000"/>
              </a:spcBef>
            </a:pPr>
            <a:r>
              <a:rPr lang="en-US" sz="1400" b="1">
                <a:solidFill>
                  <a:srgbClr val="FF0000"/>
                </a:solidFill>
              </a:rPr>
              <a:t>DIKIRIM DENGAN ANGKUTAN UMUM</a:t>
            </a:r>
          </a:p>
        </p:txBody>
      </p:sp>
      <p:sp>
        <p:nvSpPr>
          <p:cNvPr id="10255" name="Line 15"/>
          <p:cNvSpPr>
            <a:spLocks noChangeShapeType="1"/>
          </p:cNvSpPr>
          <p:nvPr/>
        </p:nvSpPr>
        <p:spPr bwMode="auto">
          <a:xfrm>
            <a:off x="7620000" y="2057400"/>
            <a:ext cx="0" cy="1219200"/>
          </a:xfrm>
          <a:prstGeom prst="line">
            <a:avLst/>
          </a:prstGeom>
          <a:noFill/>
          <a:ln w="9525">
            <a:solidFill>
              <a:srgbClr val="FF0000"/>
            </a:solidFill>
            <a:round/>
            <a:headEnd/>
            <a:tailEnd type="triangle" w="med" len="med"/>
          </a:ln>
          <a:effectLst/>
        </p:spPr>
        <p:txBody>
          <a:bodyPr/>
          <a:lstStyle/>
          <a:p>
            <a:endParaRPr lang="en-US"/>
          </a:p>
        </p:txBody>
      </p:sp>
      <p:sp>
        <p:nvSpPr>
          <p:cNvPr id="10256" name="Line 16"/>
          <p:cNvSpPr>
            <a:spLocks noChangeShapeType="1"/>
          </p:cNvSpPr>
          <p:nvPr/>
        </p:nvSpPr>
        <p:spPr bwMode="auto">
          <a:xfrm flipH="1">
            <a:off x="6019800" y="2057400"/>
            <a:ext cx="1600200" cy="1219200"/>
          </a:xfrm>
          <a:prstGeom prst="line">
            <a:avLst/>
          </a:prstGeom>
          <a:noFill/>
          <a:ln w="9525">
            <a:solidFill>
              <a:srgbClr val="FF0000"/>
            </a:solidFill>
            <a:round/>
            <a:headEnd/>
            <a:tailEnd type="triangle" w="med" len="med"/>
          </a:ln>
          <a:effectLst/>
        </p:spPr>
        <p:txBody>
          <a:bodyP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with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Effect transition="in" filter="fade">
                                      <p:cBhvr>
                                        <p:cTn id="7" dur="800" decel="100000"/>
                                        <p:tgtEl>
                                          <p:spTgt spid="10243">
                                            <p:txEl>
                                              <p:pRg st="0" end="0"/>
                                            </p:txEl>
                                          </p:spTgt>
                                        </p:tgtEl>
                                      </p:cBhvr>
                                    </p:animEffect>
                                    <p:anim calcmode="lin" valueType="num">
                                      <p:cBhvr>
                                        <p:cTn id="8" dur="800" decel="100000" fill="hold"/>
                                        <p:tgtEl>
                                          <p:spTgt spid="10243">
                                            <p:txEl>
                                              <p:pRg st="0" end="0"/>
                                            </p:txEl>
                                          </p:spTgt>
                                        </p:tgtEl>
                                        <p:attrNameLst>
                                          <p:attrName>style.rotation</p:attrName>
                                        </p:attrNameLst>
                                      </p:cBhvr>
                                      <p:tavLst>
                                        <p:tav tm="0">
                                          <p:val>
                                            <p:fltVal val="-90"/>
                                          </p:val>
                                        </p:tav>
                                        <p:tav tm="100000">
                                          <p:val>
                                            <p:fltVal val="0"/>
                                          </p:val>
                                        </p:tav>
                                      </p:tavLst>
                                    </p:anim>
                                    <p:anim calcmode="lin" valueType="num">
                                      <p:cBhvr>
                                        <p:cTn id="9" dur="800" decel="100000" fill="hold"/>
                                        <p:tgtEl>
                                          <p:spTgt spid="10243">
                                            <p:txEl>
                                              <p:pRg st="0" end="0"/>
                                            </p:txEl>
                                          </p:spTgt>
                                        </p:tgtEl>
                                        <p:attrNameLst>
                                          <p:attrName>ppt_x</p:attrName>
                                        </p:attrNameLst>
                                      </p:cBhvr>
                                      <p:tavLst>
                                        <p:tav tm="0">
                                          <p:val>
                                            <p:strVal val="#ppt_x+0.4"/>
                                          </p:val>
                                        </p:tav>
                                        <p:tav tm="100000">
                                          <p:val>
                                            <p:strVal val="#ppt_x-0.05"/>
                                          </p:val>
                                        </p:tav>
                                      </p:tavLst>
                                    </p:anim>
                                    <p:anim calcmode="lin" valueType="num">
                                      <p:cBhvr>
                                        <p:cTn id="10" dur="800" decel="100000" fill="hold"/>
                                        <p:tgtEl>
                                          <p:spTgt spid="10243">
                                            <p:txEl>
                                              <p:pRg st="0" end="0"/>
                                            </p:txEl>
                                          </p:spTgt>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10243">
                                            <p:txEl>
                                              <p:pRg st="0" end="0"/>
                                            </p:txEl>
                                          </p:spTgt>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10243">
                                            <p:txEl>
                                              <p:pRg st="0" end="0"/>
                                            </p:txEl>
                                          </p:spTgt>
                                        </p:tgtEl>
                                        <p:attrNameLst>
                                          <p:attrName>ppt_y</p:attrName>
                                        </p:attrNameLst>
                                      </p:cBhvr>
                                      <p:tavLst>
                                        <p:tav tm="0">
                                          <p:val>
                                            <p:strVal val="#ppt_y+0.1"/>
                                          </p:val>
                                        </p:tav>
                                        <p:tav tm="100000">
                                          <p:val>
                                            <p:strVal val="#ppt_y"/>
                                          </p:val>
                                        </p:tav>
                                      </p:tavLst>
                                    </p:anim>
                                  </p:childTnLst>
                                </p:cTn>
                              </p:par>
                              <p:par>
                                <p:cTn id="13" presetID="8" presetClass="emph" presetSubtype="0" fill="hold" grpId="0" nodeType="withEffect">
                                  <p:stCondLst>
                                    <p:cond delay="0"/>
                                  </p:stCondLst>
                                  <p:childTnLst>
                                    <p:animRot by="21600000">
                                      <p:cBhvr>
                                        <p:cTn id="14" dur="2000" fill="hold"/>
                                        <p:tgtEl>
                                          <p:spTgt spid="10244"/>
                                        </p:tgtEl>
                                        <p:attrNameLst>
                                          <p:attrName>r</p:attrName>
                                        </p:attrNameLst>
                                      </p:cBhvr>
                                    </p:animRot>
                                  </p:childTnLst>
                                </p:cTn>
                              </p:par>
                              <p:par>
                                <p:cTn id="15" presetID="8" presetClass="emph" presetSubtype="0" fill="hold" grpId="0" nodeType="withEffect">
                                  <p:stCondLst>
                                    <p:cond delay="0"/>
                                  </p:stCondLst>
                                  <p:childTnLst>
                                    <p:animRot by="21600000">
                                      <p:cBhvr>
                                        <p:cTn id="16" dur="2000" fill="hold"/>
                                        <p:tgtEl>
                                          <p:spTgt spid="10245"/>
                                        </p:tgtEl>
                                        <p:attrNameLst>
                                          <p:attrName>r</p:attrName>
                                        </p:attrNameLst>
                                      </p:cBhvr>
                                    </p:animRot>
                                  </p:childTnLst>
                                </p:cTn>
                              </p:par>
                              <p:par>
                                <p:cTn id="17" presetID="8" presetClass="emph" presetSubtype="0" fill="hold" grpId="0" nodeType="withEffect">
                                  <p:stCondLst>
                                    <p:cond delay="0"/>
                                  </p:stCondLst>
                                  <p:childTnLst>
                                    <p:animRot by="21600000">
                                      <p:cBhvr>
                                        <p:cTn id="18" dur="2000" fill="hold"/>
                                        <p:tgtEl>
                                          <p:spTgt spid="10246"/>
                                        </p:tgtEl>
                                        <p:attrNameLst>
                                          <p:attrName>r</p:attrName>
                                        </p:attrNameLst>
                                      </p:cBhvr>
                                    </p:animRot>
                                  </p:childTnLst>
                                </p:cTn>
                              </p:par>
                              <p:par>
                                <p:cTn id="19" presetID="8" presetClass="emph" presetSubtype="0" fill="hold" grpId="0" nodeType="withEffect">
                                  <p:stCondLst>
                                    <p:cond delay="0"/>
                                  </p:stCondLst>
                                  <p:childTnLst>
                                    <p:animRot by="21600000">
                                      <p:cBhvr>
                                        <p:cTn id="20" dur="2000" fill="hold"/>
                                        <p:tgtEl>
                                          <p:spTgt spid="10247"/>
                                        </p:tgtEl>
                                        <p:attrNameLst>
                                          <p:attrName>r</p:attrName>
                                        </p:attrNameLst>
                                      </p:cBhvr>
                                    </p:animRot>
                                  </p:childTnLst>
                                </p:cTn>
                              </p:par>
                              <p:par>
                                <p:cTn id="21" presetID="8" presetClass="emph" presetSubtype="0" fill="hold" grpId="0" nodeType="withEffect">
                                  <p:stCondLst>
                                    <p:cond delay="0"/>
                                  </p:stCondLst>
                                  <p:childTnLst>
                                    <p:animRot by="21600000">
                                      <p:cBhvr>
                                        <p:cTn id="22" dur="2000" fill="hold"/>
                                        <p:tgtEl>
                                          <p:spTgt spid="10248"/>
                                        </p:tgtEl>
                                        <p:attrNameLst>
                                          <p:attrName>r</p:attrName>
                                        </p:attrNameLst>
                                      </p:cBhvr>
                                    </p:animRot>
                                  </p:childTnLst>
                                </p:cTn>
                              </p:par>
                              <p:par>
                                <p:cTn id="23" presetID="8" presetClass="emph" presetSubtype="0" fill="hold" grpId="0" nodeType="withEffect">
                                  <p:stCondLst>
                                    <p:cond delay="0"/>
                                  </p:stCondLst>
                                  <p:childTnLst>
                                    <p:animRot by="21600000">
                                      <p:cBhvr>
                                        <p:cTn id="24" dur="2000" fill="hold"/>
                                        <p:tgtEl>
                                          <p:spTgt spid="10249"/>
                                        </p:tgtEl>
                                        <p:attrNameLst>
                                          <p:attrName>r</p:attrName>
                                        </p:attrNameLst>
                                      </p:cBhvr>
                                    </p:animRot>
                                  </p:childTnLst>
                                </p:cTn>
                              </p:par>
                              <p:par>
                                <p:cTn id="25" presetID="8" presetClass="emph" presetSubtype="0" fill="hold" grpId="0" nodeType="withEffect">
                                  <p:stCondLst>
                                    <p:cond delay="0"/>
                                  </p:stCondLst>
                                  <p:childTnLst>
                                    <p:animRot by="21600000">
                                      <p:cBhvr>
                                        <p:cTn id="26" dur="2000" fill="hold"/>
                                        <p:tgtEl>
                                          <p:spTgt spid="10250"/>
                                        </p:tgtEl>
                                        <p:attrNameLst>
                                          <p:attrName>r</p:attrName>
                                        </p:attrNameLst>
                                      </p:cBhvr>
                                    </p:animRot>
                                  </p:childTnLst>
                                </p:cTn>
                              </p:par>
                              <p:par>
                                <p:cTn id="27" presetID="8" presetClass="emph" presetSubtype="0" fill="hold" grpId="0" nodeType="withEffect">
                                  <p:stCondLst>
                                    <p:cond delay="0"/>
                                  </p:stCondLst>
                                  <p:childTnLst>
                                    <p:animRot by="21600000">
                                      <p:cBhvr>
                                        <p:cTn id="28" dur="2000" fill="hold"/>
                                        <p:tgtEl>
                                          <p:spTgt spid="10251"/>
                                        </p:tgtEl>
                                        <p:attrNameLst>
                                          <p:attrName>r</p:attrName>
                                        </p:attrNameLst>
                                      </p:cBhvr>
                                    </p:animRot>
                                  </p:childTnLst>
                                </p:cTn>
                              </p:par>
                              <p:par>
                                <p:cTn id="29" presetID="8" presetClass="emph" presetSubtype="0" fill="hold" grpId="0" nodeType="withEffect">
                                  <p:stCondLst>
                                    <p:cond delay="0"/>
                                  </p:stCondLst>
                                  <p:childTnLst>
                                    <p:animRot by="21600000">
                                      <p:cBhvr>
                                        <p:cTn id="30" dur="2000" fill="hold"/>
                                        <p:tgtEl>
                                          <p:spTgt spid="10252"/>
                                        </p:tgtEl>
                                        <p:attrNameLst>
                                          <p:attrName>r</p:attrName>
                                        </p:attrNameLst>
                                      </p:cBhvr>
                                    </p:animRot>
                                  </p:childTnLst>
                                </p:cTn>
                              </p:par>
                              <p:par>
                                <p:cTn id="31" presetID="8" presetClass="emph" presetSubtype="0" fill="hold" grpId="0" nodeType="withEffect">
                                  <p:stCondLst>
                                    <p:cond delay="0"/>
                                  </p:stCondLst>
                                  <p:childTnLst>
                                    <p:animRot by="21600000">
                                      <p:cBhvr>
                                        <p:cTn id="32" dur="2000" fill="hold"/>
                                        <p:tgtEl>
                                          <p:spTgt spid="10253"/>
                                        </p:tgtEl>
                                        <p:attrNameLst>
                                          <p:attrName>r</p:attrName>
                                        </p:attrNameLst>
                                      </p:cBhvr>
                                    </p:animRot>
                                  </p:childTnLst>
                                </p:cTn>
                              </p:par>
                              <p:par>
                                <p:cTn id="33" presetID="8" presetClass="emph" presetSubtype="0" fill="hold" grpId="0" nodeType="withEffect">
                                  <p:stCondLst>
                                    <p:cond delay="0"/>
                                  </p:stCondLst>
                                  <p:childTnLst>
                                    <p:animRot by="21600000">
                                      <p:cBhvr>
                                        <p:cTn id="34" dur="2000" fill="hold"/>
                                        <p:tgtEl>
                                          <p:spTgt spid="10254"/>
                                        </p:tgtEl>
                                        <p:attrNameLst>
                                          <p:attrName>r</p:attrName>
                                        </p:attrNameLst>
                                      </p:cBhvr>
                                    </p:animRot>
                                  </p:childTnLst>
                                </p:cTn>
                              </p:par>
                              <p:par>
                                <p:cTn id="35" presetID="8" presetClass="emph" presetSubtype="0" fill="hold" grpId="0" nodeType="withEffect">
                                  <p:stCondLst>
                                    <p:cond delay="0"/>
                                  </p:stCondLst>
                                  <p:childTnLst>
                                    <p:animRot by="21600000">
                                      <p:cBhvr>
                                        <p:cTn id="36" dur="2000" fill="hold"/>
                                        <p:tgtEl>
                                          <p:spTgt spid="10255"/>
                                        </p:tgtEl>
                                        <p:attrNameLst>
                                          <p:attrName>r</p:attrName>
                                        </p:attrNameLst>
                                      </p:cBhvr>
                                    </p:animRot>
                                  </p:childTnLst>
                                </p:cTn>
                              </p:par>
                              <p:par>
                                <p:cTn id="37" presetID="8" presetClass="emph" presetSubtype="0" fill="hold" grpId="0" nodeType="withEffect">
                                  <p:stCondLst>
                                    <p:cond delay="0"/>
                                  </p:stCondLst>
                                  <p:childTnLst>
                                    <p:animRot by="21600000">
                                      <p:cBhvr>
                                        <p:cTn id="38" dur="2000" fill="hold"/>
                                        <p:tgtEl>
                                          <p:spTgt spid="1025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p:bldP spid="10244" grpId="0" animBg="1"/>
      <p:bldP spid="10245" grpId="0" animBg="1"/>
      <p:bldP spid="10246" grpId="0" animBg="1"/>
      <p:bldP spid="10247" grpId="0" animBg="1"/>
      <p:bldP spid="10248" grpId="0" animBg="1"/>
      <p:bldP spid="10249" grpId="0" animBg="1"/>
      <p:bldP spid="10250" grpId="0" animBg="1"/>
      <p:bldP spid="10251" grpId="0" animBg="1"/>
      <p:bldP spid="10252" grpId="0" animBg="1"/>
      <p:bldP spid="10253" grpId="0" animBg="1"/>
      <p:bldP spid="10254" grpId="0" animBg="1"/>
      <p:bldP spid="10255" grpId="0" animBg="1"/>
      <p:bldP spid="1025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8" name="Rectangle 4"/>
          <p:cNvSpPr>
            <a:spLocks noChangeArrowheads="1"/>
          </p:cNvSpPr>
          <p:nvPr/>
        </p:nvSpPr>
        <p:spPr bwMode="auto">
          <a:xfrm>
            <a:off x="0" y="0"/>
            <a:ext cx="9144000" cy="6858000"/>
          </a:xfrm>
          <a:prstGeom prst="rect">
            <a:avLst/>
          </a:prstGeom>
          <a:gradFill rotWithShape="1">
            <a:gsLst>
              <a:gs pos="0">
                <a:srgbClr val="DDEBCF"/>
              </a:gs>
              <a:gs pos="25000">
                <a:srgbClr val="9CB86E"/>
              </a:gs>
              <a:gs pos="50000">
                <a:srgbClr val="156B13"/>
              </a:gs>
              <a:gs pos="75000">
                <a:srgbClr val="9CB86E"/>
              </a:gs>
              <a:gs pos="100000">
                <a:srgbClr val="DDEBCF"/>
              </a:gs>
            </a:gsLst>
            <a:lin ang="5400000" scaled="1"/>
          </a:gradFill>
          <a:ln w="9525">
            <a:solidFill>
              <a:schemeClr val="tx1"/>
            </a:solidFill>
            <a:miter lim="800000"/>
            <a:headEnd/>
            <a:tailEnd/>
          </a:ln>
          <a:effectLst/>
        </p:spPr>
        <p:txBody>
          <a:bodyPr wrap="none" anchor="ctr"/>
          <a:lstStyle/>
          <a:p>
            <a:endParaRPr lang="en-US"/>
          </a:p>
        </p:txBody>
      </p:sp>
      <p:sp>
        <p:nvSpPr>
          <p:cNvPr id="11267" name="Rectangle 3"/>
          <p:cNvSpPr>
            <a:spLocks noGrp="1" noChangeArrowheads="1"/>
          </p:cNvSpPr>
          <p:nvPr>
            <p:ph idx="1"/>
          </p:nvPr>
        </p:nvSpPr>
        <p:spPr>
          <a:xfrm>
            <a:off x="457200" y="533400"/>
            <a:ext cx="8229600" cy="5592763"/>
          </a:xfrm>
        </p:spPr>
        <p:txBody>
          <a:bodyPr/>
          <a:lstStyle/>
          <a:p>
            <a:pPr marL="381000" indent="-381000">
              <a:lnSpc>
                <a:spcPct val="80000"/>
              </a:lnSpc>
              <a:buFontTx/>
              <a:buNone/>
            </a:pPr>
            <a:r>
              <a:rPr lang="en-US" sz="2000"/>
              <a:t>INSPEKSI</a:t>
            </a:r>
          </a:p>
          <a:p>
            <a:pPr marL="381000" indent="-381000">
              <a:lnSpc>
                <a:spcPct val="80000"/>
              </a:lnSpc>
              <a:buFontTx/>
              <a:buNone/>
            </a:pPr>
            <a:r>
              <a:rPr lang="en-US" sz="2000"/>
              <a:t>	DENGAN MENGAMATI LANGSUNG JALANNYA OPERASI, BEKERJANYA PERALATAN, LINGKUNGAN KERJA, KEBIASAAN KERJA PEGAWAI, DLL. MANAJER RESIKO DAPAT MEMPELAJARI LEBIH BANYAK LAGI DAN MEYAKINKAN TENTANG HAZARD YANG MUNGKIN TIDAK DISADARI OLEH PEKERJA ATAU YANG MUNGKIN TIDAK PERNAH DITEMUKAN DALAM LAPORAN TERTULIS.</a:t>
            </a:r>
          </a:p>
          <a:p>
            <a:pPr marL="381000" indent="-381000">
              <a:lnSpc>
                <a:spcPct val="80000"/>
              </a:lnSpc>
              <a:buFontTx/>
              <a:buNone/>
            </a:pPr>
            <a:endParaRPr lang="en-US" sz="2000"/>
          </a:p>
          <a:p>
            <a:pPr marL="381000" indent="-381000">
              <a:lnSpc>
                <a:spcPct val="80000"/>
              </a:lnSpc>
              <a:buFontTx/>
              <a:buNone/>
            </a:pPr>
            <a:r>
              <a:rPr lang="en-US" sz="2000"/>
              <a:t>INTERAKSI DENGAN BAGIAN LAIN</a:t>
            </a:r>
          </a:p>
          <a:p>
            <a:pPr marL="381000" indent="-381000">
              <a:lnSpc>
                <a:spcPct val="80000"/>
              </a:lnSpc>
              <a:buFontTx/>
              <a:buNone/>
            </a:pPr>
            <a:r>
              <a:rPr lang="en-US" sz="2000"/>
              <a:t>MELIPUTI :</a:t>
            </a:r>
          </a:p>
          <a:p>
            <a:pPr marL="381000" indent="-381000">
              <a:lnSpc>
                <a:spcPct val="80000"/>
              </a:lnSpc>
              <a:buFontTx/>
              <a:buAutoNum type="arabicPeriod"/>
            </a:pPr>
            <a:r>
              <a:rPr lang="en-US" sz="2000"/>
              <a:t>UNTUK MEMPEROLEH PEMAHAMAN YANG SEMPURNA DARI KEGIATAN SUATU BAGIAN MENGIDENTIFIKASIKAN KERUGIAN POTENSIAL YANG DITIMBULKAN OLEH KEGIATAN ITU, MAKA MANAJER RESIKO SERING MENGUJUNGI MANAJERNYA SERTA DAPAT MENGAAKAN TANYA JAWAB LANGSUNG DENGAN PEGAWAI.</a:t>
            </a:r>
          </a:p>
          <a:p>
            <a:pPr marL="381000" indent="-381000">
              <a:lnSpc>
                <a:spcPct val="80000"/>
              </a:lnSpc>
              <a:buFontTx/>
              <a:buAutoNum type="arabicPeriod"/>
            </a:pPr>
            <a:r>
              <a:rPr lang="en-US" sz="2000"/>
              <a:t>LAPORAN LISAN ATAUPUN TERTULIS DARI BAGIAN-BAGIAN PERUSAHAAN ITU, BAIK ATAS INISIATIF MEREKA, MAUPUN SEBAGAI LAPORAN RUTIN YANG MEMBERI INFORMASI UP TO DATE MENGENAI PERKEMBANGAN YANG RELEVAN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11268"/>
                                        </p:tgtEl>
                                        <p:attrNameLst>
                                          <p:attrName>style.visibility</p:attrName>
                                        </p:attrNameLst>
                                      </p:cBhvr>
                                      <p:to>
                                        <p:strVal val="visible"/>
                                      </p:to>
                                    </p:set>
                                    <p:anim calcmode="lin" valueType="num">
                                      <p:cBhvr>
                                        <p:cTn id="7" dur="2000" fill="hold"/>
                                        <p:tgtEl>
                                          <p:spTgt spid="11268"/>
                                        </p:tgtEl>
                                        <p:attrNameLst>
                                          <p:attrName>ppt_w</p:attrName>
                                        </p:attrNameLst>
                                      </p:cBhvr>
                                      <p:tavLst>
                                        <p:tav tm="0">
                                          <p:val>
                                            <p:fltVal val="0"/>
                                          </p:val>
                                        </p:tav>
                                        <p:tav tm="100000">
                                          <p:val>
                                            <p:strVal val="#ppt_w"/>
                                          </p:val>
                                        </p:tav>
                                      </p:tavLst>
                                    </p:anim>
                                    <p:anim calcmode="lin" valueType="num">
                                      <p:cBhvr>
                                        <p:cTn id="8" dur="2000" fill="hold"/>
                                        <p:tgtEl>
                                          <p:spTgt spid="11268"/>
                                        </p:tgtEl>
                                        <p:attrNameLst>
                                          <p:attrName>ppt_h</p:attrName>
                                        </p:attrNameLst>
                                      </p:cBhvr>
                                      <p:tavLst>
                                        <p:tav tm="0">
                                          <p:val>
                                            <p:fltVal val="0"/>
                                          </p:val>
                                        </p:tav>
                                        <p:tav tm="100000">
                                          <p:val>
                                            <p:strVal val="#ppt_h"/>
                                          </p:val>
                                        </p:tav>
                                      </p:tavLst>
                                    </p:anim>
                                    <p:anim calcmode="lin" valueType="num">
                                      <p:cBhvr>
                                        <p:cTn id="9" dur="2000" fill="hold"/>
                                        <p:tgtEl>
                                          <p:spTgt spid="11268"/>
                                        </p:tgtEl>
                                        <p:attrNameLst>
                                          <p:attrName>style.rotation</p:attrName>
                                        </p:attrNameLst>
                                      </p:cBhvr>
                                      <p:tavLst>
                                        <p:tav tm="0">
                                          <p:val>
                                            <p:fltVal val="360"/>
                                          </p:val>
                                        </p:tav>
                                        <p:tav tm="100000">
                                          <p:val>
                                            <p:fltVal val="0"/>
                                          </p:val>
                                        </p:tav>
                                      </p:tavLst>
                                    </p:anim>
                                    <p:animEffect transition="in" filter="fade">
                                      <p:cBhvr>
                                        <p:cTn id="10" dur="2000"/>
                                        <p:tgtEl>
                                          <p:spTgt spid="11268"/>
                                        </p:tgtEl>
                                      </p:cBhvr>
                                    </p:animEffect>
                                  </p:childTnLst>
                                </p:cTn>
                              </p:par>
                            </p:childTnLst>
                          </p:cTn>
                        </p:par>
                      </p:childTnLst>
                    </p:cTn>
                  </p:par>
                  <p:par>
                    <p:cTn id="11" fill="hold">
                      <p:stCondLst>
                        <p:cond delay="indefinite"/>
                      </p:stCondLst>
                      <p:childTnLst>
                        <p:par>
                          <p:cTn id="12" fill="hold">
                            <p:stCondLst>
                              <p:cond delay="0"/>
                            </p:stCondLst>
                            <p:childTnLst>
                              <p:par>
                                <p:cTn id="13" presetID="19" presetClass="entr" presetSubtype="10" fill="hold" grpId="0" nodeType="clickEffect">
                                  <p:stCondLst>
                                    <p:cond delay="0"/>
                                  </p:stCondLst>
                                  <p:childTnLst>
                                    <p:set>
                                      <p:cBhvr>
                                        <p:cTn id="14" dur="1" fill="hold">
                                          <p:stCondLst>
                                            <p:cond delay="0"/>
                                          </p:stCondLst>
                                        </p:cTn>
                                        <p:tgtEl>
                                          <p:spTgt spid="11267">
                                            <p:txEl>
                                              <p:pRg st="0" end="0"/>
                                            </p:txEl>
                                          </p:spTgt>
                                        </p:tgtEl>
                                        <p:attrNameLst>
                                          <p:attrName>style.visibility</p:attrName>
                                        </p:attrNameLst>
                                      </p:cBhvr>
                                      <p:to>
                                        <p:strVal val="visible"/>
                                      </p:to>
                                    </p:set>
                                    <p:anim calcmode="lin" valueType="num">
                                      <p:cBhvr>
                                        <p:cTn id="15" dur="2000" fill="hold"/>
                                        <p:tgtEl>
                                          <p:spTgt spid="11267">
                                            <p:txEl>
                                              <p:pRg st="0" end="0"/>
                                            </p:txEl>
                                          </p:spTgt>
                                        </p:tgtEl>
                                        <p:attrNameLst>
                                          <p:attrName>ppt_w</p:attrName>
                                        </p:attrNameLst>
                                      </p:cBhvr>
                                      <p:tavLst>
                                        <p:tav tm="0" fmla="#ppt_w*sin(2.5*pi*$)">
                                          <p:val>
                                            <p:fltVal val="0"/>
                                          </p:val>
                                        </p:tav>
                                        <p:tav tm="100000">
                                          <p:val>
                                            <p:fltVal val="1"/>
                                          </p:val>
                                        </p:tav>
                                      </p:tavLst>
                                    </p:anim>
                                    <p:anim calcmode="lin" valueType="num">
                                      <p:cBhvr>
                                        <p:cTn id="16" dur="2000" fill="hold"/>
                                        <p:tgtEl>
                                          <p:spTgt spid="11267">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19" presetClass="entr" presetSubtype="10" fill="hold" grpId="0" nodeType="clickEffect">
                                  <p:stCondLst>
                                    <p:cond delay="0"/>
                                  </p:stCondLst>
                                  <p:childTnLst>
                                    <p:set>
                                      <p:cBhvr>
                                        <p:cTn id="20" dur="1" fill="hold">
                                          <p:stCondLst>
                                            <p:cond delay="0"/>
                                          </p:stCondLst>
                                        </p:cTn>
                                        <p:tgtEl>
                                          <p:spTgt spid="11267">
                                            <p:txEl>
                                              <p:pRg st="1" end="1"/>
                                            </p:txEl>
                                          </p:spTgt>
                                        </p:tgtEl>
                                        <p:attrNameLst>
                                          <p:attrName>style.visibility</p:attrName>
                                        </p:attrNameLst>
                                      </p:cBhvr>
                                      <p:to>
                                        <p:strVal val="visible"/>
                                      </p:to>
                                    </p:set>
                                    <p:anim calcmode="lin" valueType="num">
                                      <p:cBhvr>
                                        <p:cTn id="21" dur="2000" fill="hold"/>
                                        <p:tgtEl>
                                          <p:spTgt spid="11267">
                                            <p:txEl>
                                              <p:pRg st="1" end="1"/>
                                            </p:txEl>
                                          </p:spTgt>
                                        </p:tgtEl>
                                        <p:attrNameLst>
                                          <p:attrName>ppt_w</p:attrName>
                                        </p:attrNameLst>
                                      </p:cBhvr>
                                      <p:tavLst>
                                        <p:tav tm="0" fmla="#ppt_w*sin(2.5*pi*$)">
                                          <p:val>
                                            <p:fltVal val="0"/>
                                          </p:val>
                                        </p:tav>
                                        <p:tav tm="100000">
                                          <p:val>
                                            <p:fltVal val="1"/>
                                          </p:val>
                                        </p:tav>
                                      </p:tavLst>
                                    </p:anim>
                                    <p:anim calcmode="lin" valueType="num">
                                      <p:cBhvr>
                                        <p:cTn id="22" dur="2000" fill="hold"/>
                                        <p:tgtEl>
                                          <p:spTgt spid="11267">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23" fill="hold">
                      <p:stCondLst>
                        <p:cond delay="indefinite"/>
                      </p:stCondLst>
                      <p:childTnLst>
                        <p:par>
                          <p:cTn id="24" fill="hold">
                            <p:stCondLst>
                              <p:cond delay="0"/>
                            </p:stCondLst>
                            <p:childTnLst>
                              <p:par>
                                <p:cTn id="25" presetID="19" presetClass="entr" presetSubtype="10" fill="hold" grpId="0" nodeType="clickEffect">
                                  <p:stCondLst>
                                    <p:cond delay="0"/>
                                  </p:stCondLst>
                                  <p:childTnLst>
                                    <p:set>
                                      <p:cBhvr>
                                        <p:cTn id="26" dur="1" fill="hold">
                                          <p:stCondLst>
                                            <p:cond delay="0"/>
                                          </p:stCondLst>
                                        </p:cTn>
                                        <p:tgtEl>
                                          <p:spTgt spid="11267">
                                            <p:txEl>
                                              <p:pRg st="3" end="3"/>
                                            </p:txEl>
                                          </p:spTgt>
                                        </p:tgtEl>
                                        <p:attrNameLst>
                                          <p:attrName>style.visibility</p:attrName>
                                        </p:attrNameLst>
                                      </p:cBhvr>
                                      <p:to>
                                        <p:strVal val="visible"/>
                                      </p:to>
                                    </p:set>
                                    <p:anim calcmode="lin" valueType="num">
                                      <p:cBhvr>
                                        <p:cTn id="27" dur="2000" fill="hold"/>
                                        <p:tgtEl>
                                          <p:spTgt spid="11267">
                                            <p:txEl>
                                              <p:pRg st="3" end="3"/>
                                            </p:txEl>
                                          </p:spTgt>
                                        </p:tgtEl>
                                        <p:attrNameLst>
                                          <p:attrName>ppt_w</p:attrName>
                                        </p:attrNameLst>
                                      </p:cBhvr>
                                      <p:tavLst>
                                        <p:tav tm="0" fmla="#ppt_w*sin(2.5*pi*$)">
                                          <p:val>
                                            <p:fltVal val="0"/>
                                          </p:val>
                                        </p:tav>
                                        <p:tav tm="100000">
                                          <p:val>
                                            <p:fltVal val="1"/>
                                          </p:val>
                                        </p:tav>
                                      </p:tavLst>
                                    </p:anim>
                                    <p:anim calcmode="lin" valueType="num">
                                      <p:cBhvr>
                                        <p:cTn id="28" dur="2000" fill="hold"/>
                                        <p:tgtEl>
                                          <p:spTgt spid="11267">
                                            <p:txEl>
                                              <p:pRg st="3" end="3"/>
                                            </p:txEl>
                                          </p:spTgt>
                                        </p:tgtEl>
                                        <p:attrNameLst>
                                          <p:attrName>ppt_h</p:attrName>
                                        </p:attrNameLst>
                                      </p:cBhvr>
                                      <p:tavLst>
                                        <p:tav tm="0">
                                          <p:val>
                                            <p:strVal val="#ppt_h"/>
                                          </p:val>
                                        </p:tav>
                                        <p:tav tm="100000">
                                          <p:val>
                                            <p:strVal val="#ppt_h"/>
                                          </p:val>
                                        </p:tav>
                                      </p:tavLst>
                                    </p:anim>
                                  </p:childTnLst>
                                </p:cTn>
                              </p:par>
                            </p:childTnLst>
                          </p:cTn>
                        </p:par>
                      </p:childTnLst>
                    </p:cTn>
                  </p:par>
                  <p:par>
                    <p:cTn id="29" fill="hold">
                      <p:stCondLst>
                        <p:cond delay="indefinite"/>
                      </p:stCondLst>
                      <p:childTnLst>
                        <p:par>
                          <p:cTn id="30" fill="hold">
                            <p:stCondLst>
                              <p:cond delay="0"/>
                            </p:stCondLst>
                            <p:childTnLst>
                              <p:par>
                                <p:cTn id="31" presetID="19" presetClass="entr" presetSubtype="10" fill="hold" grpId="0" nodeType="clickEffect">
                                  <p:stCondLst>
                                    <p:cond delay="0"/>
                                  </p:stCondLst>
                                  <p:childTnLst>
                                    <p:set>
                                      <p:cBhvr>
                                        <p:cTn id="32" dur="1" fill="hold">
                                          <p:stCondLst>
                                            <p:cond delay="0"/>
                                          </p:stCondLst>
                                        </p:cTn>
                                        <p:tgtEl>
                                          <p:spTgt spid="11267">
                                            <p:txEl>
                                              <p:pRg st="4" end="4"/>
                                            </p:txEl>
                                          </p:spTgt>
                                        </p:tgtEl>
                                        <p:attrNameLst>
                                          <p:attrName>style.visibility</p:attrName>
                                        </p:attrNameLst>
                                      </p:cBhvr>
                                      <p:to>
                                        <p:strVal val="visible"/>
                                      </p:to>
                                    </p:set>
                                    <p:anim calcmode="lin" valueType="num">
                                      <p:cBhvr>
                                        <p:cTn id="33" dur="2000" fill="hold"/>
                                        <p:tgtEl>
                                          <p:spTgt spid="11267">
                                            <p:txEl>
                                              <p:pRg st="4" end="4"/>
                                            </p:txEl>
                                          </p:spTgt>
                                        </p:tgtEl>
                                        <p:attrNameLst>
                                          <p:attrName>ppt_w</p:attrName>
                                        </p:attrNameLst>
                                      </p:cBhvr>
                                      <p:tavLst>
                                        <p:tav tm="0" fmla="#ppt_w*sin(2.5*pi*$)">
                                          <p:val>
                                            <p:fltVal val="0"/>
                                          </p:val>
                                        </p:tav>
                                        <p:tav tm="100000">
                                          <p:val>
                                            <p:fltVal val="1"/>
                                          </p:val>
                                        </p:tav>
                                      </p:tavLst>
                                    </p:anim>
                                    <p:anim calcmode="lin" valueType="num">
                                      <p:cBhvr>
                                        <p:cTn id="34" dur="2000" fill="hold"/>
                                        <p:tgtEl>
                                          <p:spTgt spid="11267">
                                            <p:txEl>
                                              <p:pRg st="4" end="4"/>
                                            </p:txEl>
                                          </p:spTgt>
                                        </p:tgtEl>
                                        <p:attrNameLst>
                                          <p:attrName>ppt_h</p:attrName>
                                        </p:attrNameLst>
                                      </p:cBhvr>
                                      <p:tavLst>
                                        <p:tav tm="0">
                                          <p:val>
                                            <p:strVal val="#ppt_h"/>
                                          </p:val>
                                        </p:tav>
                                        <p:tav tm="100000">
                                          <p:val>
                                            <p:strVal val="#ppt_h"/>
                                          </p:val>
                                        </p:tav>
                                      </p:tavLst>
                                    </p:anim>
                                  </p:childTnLst>
                                </p:cTn>
                              </p:par>
                            </p:childTnLst>
                          </p:cTn>
                        </p:par>
                      </p:childTnLst>
                    </p:cTn>
                  </p:par>
                  <p:par>
                    <p:cTn id="35" fill="hold">
                      <p:stCondLst>
                        <p:cond delay="indefinite"/>
                      </p:stCondLst>
                      <p:childTnLst>
                        <p:par>
                          <p:cTn id="36" fill="hold">
                            <p:stCondLst>
                              <p:cond delay="0"/>
                            </p:stCondLst>
                            <p:childTnLst>
                              <p:par>
                                <p:cTn id="37" presetID="19" presetClass="entr" presetSubtype="10" fill="hold" grpId="0" nodeType="clickEffect">
                                  <p:stCondLst>
                                    <p:cond delay="0"/>
                                  </p:stCondLst>
                                  <p:childTnLst>
                                    <p:set>
                                      <p:cBhvr>
                                        <p:cTn id="38" dur="1" fill="hold">
                                          <p:stCondLst>
                                            <p:cond delay="0"/>
                                          </p:stCondLst>
                                        </p:cTn>
                                        <p:tgtEl>
                                          <p:spTgt spid="11267">
                                            <p:txEl>
                                              <p:pRg st="5" end="5"/>
                                            </p:txEl>
                                          </p:spTgt>
                                        </p:tgtEl>
                                        <p:attrNameLst>
                                          <p:attrName>style.visibility</p:attrName>
                                        </p:attrNameLst>
                                      </p:cBhvr>
                                      <p:to>
                                        <p:strVal val="visible"/>
                                      </p:to>
                                    </p:set>
                                    <p:anim calcmode="lin" valueType="num">
                                      <p:cBhvr>
                                        <p:cTn id="39" dur="2000" fill="hold"/>
                                        <p:tgtEl>
                                          <p:spTgt spid="11267">
                                            <p:txEl>
                                              <p:pRg st="5" end="5"/>
                                            </p:txEl>
                                          </p:spTgt>
                                        </p:tgtEl>
                                        <p:attrNameLst>
                                          <p:attrName>ppt_w</p:attrName>
                                        </p:attrNameLst>
                                      </p:cBhvr>
                                      <p:tavLst>
                                        <p:tav tm="0" fmla="#ppt_w*sin(2.5*pi*$)">
                                          <p:val>
                                            <p:fltVal val="0"/>
                                          </p:val>
                                        </p:tav>
                                        <p:tav tm="100000">
                                          <p:val>
                                            <p:fltVal val="1"/>
                                          </p:val>
                                        </p:tav>
                                      </p:tavLst>
                                    </p:anim>
                                    <p:anim calcmode="lin" valueType="num">
                                      <p:cBhvr>
                                        <p:cTn id="40" dur="2000" fill="hold"/>
                                        <p:tgtEl>
                                          <p:spTgt spid="11267">
                                            <p:txEl>
                                              <p:pRg st="5" end="5"/>
                                            </p:txEl>
                                          </p:spTgt>
                                        </p:tgtEl>
                                        <p:attrNameLst>
                                          <p:attrName>ppt_h</p:attrName>
                                        </p:attrNameLst>
                                      </p:cBhvr>
                                      <p:tavLst>
                                        <p:tav tm="0">
                                          <p:val>
                                            <p:strVal val="#ppt_h"/>
                                          </p:val>
                                        </p:tav>
                                        <p:tav tm="100000">
                                          <p:val>
                                            <p:strVal val="#ppt_h"/>
                                          </p:val>
                                        </p:tav>
                                      </p:tavLst>
                                    </p:anim>
                                  </p:childTnLst>
                                </p:cTn>
                              </p:par>
                            </p:childTnLst>
                          </p:cTn>
                        </p:par>
                      </p:childTnLst>
                    </p:cTn>
                  </p:par>
                  <p:par>
                    <p:cTn id="41" fill="hold">
                      <p:stCondLst>
                        <p:cond delay="indefinite"/>
                      </p:stCondLst>
                      <p:childTnLst>
                        <p:par>
                          <p:cTn id="42" fill="hold">
                            <p:stCondLst>
                              <p:cond delay="0"/>
                            </p:stCondLst>
                            <p:childTnLst>
                              <p:par>
                                <p:cTn id="43" presetID="19" presetClass="entr" presetSubtype="10" fill="hold" grpId="0" nodeType="clickEffect">
                                  <p:stCondLst>
                                    <p:cond delay="0"/>
                                  </p:stCondLst>
                                  <p:childTnLst>
                                    <p:set>
                                      <p:cBhvr>
                                        <p:cTn id="44" dur="1" fill="hold">
                                          <p:stCondLst>
                                            <p:cond delay="0"/>
                                          </p:stCondLst>
                                        </p:cTn>
                                        <p:tgtEl>
                                          <p:spTgt spid="11267">
                                            <p:txEl>
                                              <p:pRg st="6" end="6"/>
                                            </p:txEl>
                                          </p:spTgt>
                                        </p:tgtEl>
                                        <p:attrNameLst>
                                          <p:attrName>style.visibility</p:attrName>
                                        </p:attrNameLst>
                                      </p:cBhvr>
                                      <p:to>
                                        <p:strVal val="visible"/>
                                      </p:to>
                                    </p:set>
                                    <p:anim calcmode="lin" valueType="num">
                                      <p:cBhvr>
                                        <p:cTn id="45" dur="2000" fill="hold"/>
                                        <p:tgtEl>
                                          <p:spTgt spid="11267">
                                            <p:txEl>
                                              <p:pRg st="6" end="6"/>
                                            </p:txEl>
                                          </p:spTgt>
                                        </p:tgtEl>
                                        <p:attrNameLst>
                                          <p:attrName>ppt_w</p:attrName>
                                        </p:attrNameLst>
                                      </p:cBhvr>
                                      <p:tavLst>
                                        <p:tav tm="0" fmla="#ppt_w*sin(2.5*pi*$)">
                                          <p:val>
                                            <p:fltVal val="0"/>
                                          </p:val>
                                        </p:tav>
                                        <p:tav tm="100000">
                                          <p:val>
                                            <p:fltVal val="1"/>
                                          </p:val>
                                        </p:tav>
                                      </p:tavLst>
                                    </p:anim>
                                    <p:anim calcmode="lin" valueType="num">
                                      <p:cBhvr>
                                        <p:cTn id="46" dur="2000" fill="hold"/>
                                        <p:tgtEl>
                                          <p:spTgt spid="11267">
                                            <p:txEl>
                                              <p:pRg st="6" end="6"/>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8" grpId="0" animBg="1"/>
      <p:bldP spid="11267"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203</TotalTime>
  <Words>565</Words>
  <Application>Microsoft Office PowerPoint</Application>
  <PresentationFormat>On-screen Show (4:3)</PresentationFormat>
  <Paragraphs>240</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Metro</vt:lpstr>
      <vt:lpstr>LESSON 4</vt:lpstr>
      <vt:lpstr>Slide 2</vt:lpstr>
      <vt:lpstr>Slide 3</vt:lpstr>
      <vt:lpstr>Slide 4</vt:lpstr>
      <vt:lpstr>Slide 5</vt:lpstr>
      <vt:lpstr>Slide 6</vt:lpstr>
      <vt:lpstr>METODE FLOW-CHART</vt:lpstr>
      <vt:lpstr>Slide 8</vt:lpstr>
      <vt:lpstr>Slide 9</vt:lpstr>
      <vt:lpstr>Slide 10</vt:lpstr>
      <vt:lpstr>PENGGUNAAN PIHAK LUAR UNTUK MENGIDENTIFIKASI : 1. AGEN ASURANSI 2. BROKER 3. KONSULTAN MANAJEMEN RESIKO </vt:lpstr>
      <vt:lpstr>PENGUKURAN RISIKO</vt:lpstr>
      <vt:lpstr>Slide 13</vt:lpstr>
      <vt:lpstr>PENGUKURAN RESIKO DENGAN  DISTRIBUSI PROBABILITAS</vt:lpstr>
      <vt:lpstr>CONTOH DISTRIBUSI PROBABILITAS</vt:lpstr>
      <vt:lpstr>KONSEP PROBABILITAS</vt:lpstr>
      <vt:lpstr>Slide 17</vt:lpstr>
      <vt:lpstr>Slide 18</vt:lpstr>
      <vt:lpstr>Slide 19</vt:lpstr>
      <vt:lpstr>Slide 20</vt:lpstr>
    </vt:vector>
  </TitlesOfParts>
  <Company>STIE AL-KHAIRIYAH</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LESSON 3</dc:title>
  <dc:creator>KAJUR MANAJEMEN</dc:creator>
  <cp:lastModifiedBy>Irdiyanto</cp:lastModifiedBy>
  <cp:revision>22</cp:revision>
  <dcterms:created xsi:type="dcterms:W3CDTF">2009-03-15T15:21:36Z</dcterms:created>
  <dcterms:modified xsi:type="dcterms:W3CDTF">2013-11-04T00:38:34Z</dcterms:modified>
</cp:coreProperties>
</file>