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841" autoAdjust="0"/>
  </p:normalViewPr>
  <p:slideViewPr>
    <p:cSldViewPr>
      <p:cViewPr varScale="1">
        <p:scale>
          <a:sx n="68" d="100"/>
          <a:sy n="68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F666B-6EC2-4795-82B6-40726EE41AEC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057C7-3E1C-4DC3-9D5C-886902A29B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an 29"/>
          <p:cNvSpPr/>
          <p:nvPr/>
        </p:nvSpPr>
        <p:spPr>
          <a:xfrm rot="6781346">
            <a:off x="5356570" y="3226257"/>
            <a:ext cx="143388" cy="3505200"/>
          </a:xfrm>
          <a:prstGeom prst="can">
            <a:avLst>
              <a:gd name="adj" fmla="val 43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Callout 47"/>
          <p:cNvSpPr/>
          <p:nvPr/>
        </p:nvSpPr>
        <p:spPr>
          <a:xfrm>
            <a:off x="5562600" y="76200"/>
            <a:ext cx="2667000" cy="1066800"/>
          </a:xfrm>
          <a:prstGeom prst="wedgeEllipseCallout">
            <a:avLst>
              <a:gd name="adj1" fmla="val 36924"/>
              <a:gd name="adj2" fmla="val 55357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n 3"/>
          <p:cNvSpPr/>
          <p:nvPr/>
        </p:nvSpPr>
        <p:spPr>
          <a:xfrm>
            <a:off x="3672803" y="685800"/>
            <a:ext cx="143388" cy="3505200"/>
          </a:xfrm>
          <a:prstGeom prst="can">
            <a:avLst>
              <a:gd name="adj" fmla="val 43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806697" y="2476500"/>
            <a:ext cx="3428206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49003" y="685800"/>
            <a:ext cx="762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21041" y="15240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7591" y="36189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1371" y="220980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20403" y="4419600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 flipH="1">
            <a:off x="3596603" y="4114800"/>
            <a:ext cx="304800" cy="304800"/>
          </a:xfrm>
          <a:prstGeom prst="donut">
            <a:avLst>
              <a:gd name="adj" fmla="val 331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68191" y="4419600"/>
            <a:ext cx="30480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16191" y="4419600"/>
            <a:ext cx="5181600" cy="2209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>
            <a:off x="3205797" y="4191000"/>
            <a:ext cx="153194" cy="794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129597" y="4267200"/>
            <a:ext cx="152400" cy="1588"/>
          </a:xfrm>
          <a:prstGeom prst="line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29803" y="3896380"/>
            <a:ext cx="676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90</a:t>
            </a:r>
            <a:r>
              <a:rPr lang="en-US" sz="2800" b="1" baseline="30000" dirty="0" smtClean="0"/>
              <a:t>o</a:t>
            </a:r>
            <a:endParaRPr lang="en-US" sz="2800" b="1" baseline="300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68191" y="6629400"/>
            <a:ext cx="8305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ie 30"/>
          <p:cNvSpPr/>
          <p:nvPr/>
        </p:nvSpPr>
        <p:spPr>
          <a:xfrm rot="20884898">
            <a:off x="7775495" y="5407104"/>
            <a:ext cx="2438400" cy="2438400"/>
          </a:xfrm>
          <a:prstGeom prst="pie">
            <a:avLst>
              <a:gd name="adj1" fmla="val 11540952"/>
              <a:gd name="adj2" fmla="val 1288005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78591" y="6172200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</a:t>
            </a:r>
            <a:r>
              <a:rPr lang="en-US" sz="2400" b="1" baseline="30000" dirty="0" smtClean="0">
                <a:sym typeface="Symbol"/>
              </a:rPr>
              <a:t>o</a:t>
            </a:r>
            <a:endParaRPr lang="en-US" sz="2400" b="1" baseline="30000" dirty="0"/>
          </a:p>
        </p:txBody>
      </p:sp>
      <p:sp>
        <p:nvSpPr>
          <p:cNvPr id="39" name="Arc 38"/>
          <p:cNvSpPr/>
          <p:nvPr/>
        </p:nvSpPr>
        <p:spPr>
          <a:xfrm>
            <a:off x="691991" y="685800"/>
            <a:ext cx="6629400" cy="7170576"/>
          </a:xfrm>
          <a:prstGeom prst="arc">
            <a:avLst>
              <a:gd name="adj1" fmla="val 16200004"/>
              <a:gd name="adj2" fmla="val 1401414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711791" y="5715000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1" name="Left Arrow 40"/>
          <p:cNvSpPr/>
          <p:nvPr/>
        </p:nvSpPr>
        <p:spPr>
          <a:xfrm>
            <a:off x="3968591" y="4038600"/>
            <a:ext cx="1066800" cy="533400"/>
          </a:xfrm>
          <a:prstGeom prst="leftArrow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hinge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91200" y="304800"/>
            <a:ext cx="2159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QUIZ!!!!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8600" y="609600"/>
            <a:ext cx="2895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stick with ‘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 length is held at the tip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 that  it becomes perpendicular to the horizontal surface (90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 The ratio of diameter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over the length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is very small (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&gt;&gt;0).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Then the holding force is released immediately.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28600" y="4953000"/>
            <a:ext cx="6477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QUESTION :</a:t>
            </a:r>
          </a:p>
          <a:p>
            <a:r>
              <a:rPr lang="en-US" sz="2000" dirty="0" smtClean="0">
                <a:latin typeface="Arial Rounded MT Bold" pitchFamily="34" charset="0"/>
              </a:rPr>
              <a:t>Calculate the </a:t>
            </a:r>
            <a:r>
              <a:rPr lang="en-US" sz="2000" dirty="0" smtClean="0">
                <a:solidFill>
                  <a:srgbClr val="C00000"/>
                </a:solidFill>
                <a:latin typeface="Arial Rounded MT Bold" pitchFamily="34" charset="0"/>
              </a:rPr>
              <a:t>linear velocity of point B </a:t>
            </a:r>
            <a:r>
              <a:rPr lang="en-US" sz="2000" dirty="0" smtClean="0">
                <a:latin typeface="Arial Rounded MT Bold" pitchFamily="34" charset="0"/>
              </a:rPr>
              <a:t>just before </a:t>
            </a:r>
          </a:p>
          <a:p>
            <a:r>
              <a:rPr lang="en-US" sz="2000" dirty="0" smtClean="0">
                <a:latin typeface="Arial Rounded MT Bold" pitchFamily="34" charset="0"/>
              </a:rPr>
              <a:t>hitting the surface S.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1026" name="Picture 2" descr="D:\clipart medical\ques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990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an 29"/>
          <p:cNvSpPr/>
          <p:nvPr/>
        </p:nvSpPr>
        <p:spPr>
          <a:xfrm rot="6781346">
            <a:off x="5356570" y="3226257"/>
            <a:ext cx="143388" cy="3505200"/>
          </a:xfrm>
          <a:prstGeom prst="can">
            <a:avLst>
              <a:gd name="adj" fmla="val 43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n 3"/>
          <p:cNvSpPr/>
          <p:nvPr/>
        </p:nvSpPr>
        <p:spPr>
          <a:xfrm>
            <a:off x="3672803" y="685800"/>
            <a:ext cx="143388" cy="3505200"/>
          </a:xfrm>
          <a:prstGeom prst="can">
            <a:avLst>
              <a:gd name="adj" fmla="val 43667"/>
            </a:avLst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806697" y="2476500"/>
            <a:ext cx="3428206" cy="794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49003" y="685800"/>
            <a:ext cx="76200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21041" y="152400"/>
            <a:ext cx="442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B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87591" y="36189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71371" y="2209800"/>
            <a:ext cx="2840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39568" y="3720152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A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 flipH="1">
            <a:off x="3596603" y="4114800"/>
            <a:ext cx="304800" cy="304800"/>
          </a:xfrm>
          <a:prstGeom prst="donut">
            <a:avLst>
              <a:gd name="adj" fmla="val 331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68191" y="4419600"/>
            <a:ext cx="30480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16191" y="4419600"/>
            <a:ext cx="5181600" cy="2209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227696" y="401130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0</a:t>
            </a:r>
            <a:endParaRPr lang="en-US" sz="2800" b="1" baseline="30000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68191" y="6629400"/>
            <a:ext cx="83058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ie 30"/>
          <p:cNvSpPr/>
          <p:nvPr/>
        </p:nvSpPr>
        <p:spPr>
          <a:xfrm rot="20884898">
            <a:off x="7775495" y="5407104"/>
            <a:ext cx="2438400" cy="2438400"/>
          </a:xfrm>
          <a:prstGeom prst="pie">
            <a:avLst>
              <a:gd name="adj1" fmla="val 11540952"/>
              <a:gd name="adj2" fmla="val 1288005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78591" y="6172200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</a:t>
            </a:r>
            <a:r>
              <a:rPr lang="en-US" sz="2400" b="1" baseline="30000" dirty="0" smtClean="0">
                <a:sym typeface="Symbol"/>
              </a:rPr>
              <a:t>o</a:t>
            </a:r>
            <a:endParaRPr lang="en-US" sz="2400" b="1" baseline="30000" dirty="0"/>
          </a:p>
        </p:txBody>
      </p:sp>
      <p:sp>
        <p:nvSpPr>
          <p:cNvPr id="39" name="Arc 38"/>
          <p:cNvSpPr/>
          <p:nvPr/>
        </p:nvSpPr>
        <p:spPr>
          <a:xfrm>
            <a:off x="691991" y="685800"/>
            <a:ext cx="6629400" cy="7170576"/>
          </a:xfrm>
          <a:prstGeom prst="arc">
            <a:avLst>
              <a:gd name="adj1" fmla="val 16200004"/>
              <a:gd name="adj2" fmla="val 1401414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  <a:prstDash val="lg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543800" y="5562600"/>
            <a:ext cx="402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3810000" y="5666096"/>
            <a:ext cx="3173647" cy="99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3048000" y="4953000"/>
            <a:ext cx="1371600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558056" y="5236192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ym typeface="Symbol"/>
              </a:rPr>
              <a:t></a:t>
            </a:r>
            <a:r>
              <a:rPr lang="en-US" sz="2400" b="1" baseline="30000" dirty="0" smtClean="0">
                <a:sym typeface="Symbol"/>
              </a:rPr>
              <a:t>o</a:t>
            </a:r>
            <a:endParaRPr lang="en-US" sz="2400" b="1" baseline="30000" dirty="0"/>
          </a:p>
        </p:txBody>
      </p:sp>
      <p:sp>
        <p:nvSpPr>
          <p:cNvPr id="37" name="Oval 36"/>
          <p:cNvSpPr/>
          <p:nvPr/>
        </p:nvSpPr>
        <p:spPr>
          <a:xfrm>
            <a:off x="3706504" y="247138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5396552" y="4925704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10800000">
            <a:off x="3733801" y="4980296"/>
            <a:ext cx="1676401" cy="99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669808" y="429449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/2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945226" y="481226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/2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268826" y="304800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/2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268826" y="137160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dirty="0" smtClean="0"/>
              <a:t>/2</a:t>
            </a:r>
            <a:endParaRPr lang="en-US" dirty="0"/>
          </a:p>
        </p:txBody>
      </p:sp>
      <p:cxnSp>
        <p:nvCxnSpPr>
          <p:cNvPr id="57" name="Straight Connector 56"/>
          <p:cNvCxnSpPr>
            <a:stCxn id="4" idx="1"/>
          </p:cNvCxnSpPr>
          <p:nvPr/>
        </p:nvCxnSpPr>
        <p:spPr>
          <a:xfrm rot="5400000" flipH="1" flipV="1">
            <a:off x="4043948" y="386349"/>
            <a:ext cx="1588" cy="598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 flipH="1" flipV="1">
            <a:off x="4108658" y="2200706"/>
            <a:ext cx="1588" cy="598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5400000" flipH="1" flipV="1">
            <a:off x="4118776" y="4001415"/>
            <a:ext cx="1588" cy="598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>
            <a:off x="3352800" y="1600200"/>
            <a:ext cx="1828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>
            <a:off x="3352005" y="3414558"/>
            <a:ext cx="1828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88608" y="4509448"/>
            <a:ext cx="1019175" cy="590550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2362200"/>
            <a:ext cx="1285875" cy="59055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3124200"/>
            <a:ext cx="838200" cy="323850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5029200"/>
            <a:ext cx="2124075" cy="600075"/>
          </a:xfrm>
          <a:prstGeom prst="rect">
            <a:avLst/>
          </a:prstGeom>
          <a:noFill/>
        </p:spPr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38200"/>
            <a:ext cx="1438275" cy="581025"/>
          </a:xfrm>
          <a:prstGeom prst="rect">
            <a:avLst/>
          </a:prstGeom>
          <a:noFill/>
        </p:spPr>
      </p:pic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085850" cy="323850"/>
          </a:xfrm>
          <a:prstGeom prst="rect">
            <a:avLst/>
          </a:prstGeom>
          <a:noFill/>
        </p:spPr>
      </p:pic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5638800"/>
            <a:ext cx="2019300" cy="590550"/>
          </a:xfrm>
          <a:prstGeom prst="rect">
            <a:avLst/>
          </a:prstGeom>
          <a:noFill/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352800" y="5867400"/>
            <a:ext cx="3657600" cy="838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konservasi</a:t>
            </a:r>
            <a:r>
              <a:rPr lang="en-US" dirty="0" smtClean="0"/>
              <a:t> (</a:t>
            </a:r>
            <a:r>
              <a:rPr lang="en-US" dirty="0" err="1" smtClean="0"/>
              <a:t>kekekalan</a:t>
            </a:r>
            <a:r>
              <a:rPr lang="en-US" dirty="0" smtClean="0"/>
              <a:t>) </a:t>
            </a:r>
            <a:r>
              <a:rPr lang="en-US" dirty="0" err="1" smtClean="0"/>
              <a:t>Energi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1219200"/>
            <a:ext cx="3733800" cy="495895"/>
          </a:xfrm>
          <a:prstGeom prst="rect">
            <a:avLst/>
          </a:prstGeom>
          <a:noFill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981200"/>
            <a:ext cx="6255658" cy="9144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048000"/>
            <a:ext cx="5555343" cy="964150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267200"/>
            <a:ext cx="4244219" cy="838200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rot="5400000" flipH="1" flipV="1">
            <a:off x="1181100" y="4457700"/>
            <a:ext cx="609600" cy="533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4838700" y="4381500"/>
            <a:ext cx="609600" cy="533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1828800" y="4800600"/>
            <a:ext cx="30480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5400000" flipH="1" flipV="1">
            <a:off x="4038600" y="4800600"/>
            <a:ext cx="30480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1" y="5309191"/>
            <a:ext cx="3047999" cy="482009"/>
          </a:xfrm>
          <a:prstGeom prst="rect">
            <a:avLst/>
          </a:prstGeom>
          <a:noFill/>
        </p:spPr>
      </p:pic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6992" y="6005732"/>
            <a:ext cx="3285893" cy="609600"/>
          </a:xfrm>
          <a:prstGeom prst="rect">
            <a:avLst/>
          </a:prstGeom>
          <a:noFill/>
        </p:spPr>
      </p:pic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56769" y="6019800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Jadi</a:t>
            </a:r>
            <a:r>
              <a:rPr lang="en-US" sz="3200" dirty="0" smtClean="0"/>
              <a:t>, 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105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Kartika Faizun</dc:creator>
  <cp:lastModifiedBy>Faizun</cp:lastModifiedBy>
  <cp:revision>36</cp:revision>
  <dcterms:created xsi:type="dcterms:W3CDTF">2011-09-11T15:06:47Z</dcterms:created>
  <dcterms:modified xsi:type="dcterms:W3CDTF">2011-09-19T05:18:39Z</dcterms:modified>
</cp:coreProperties>
</file>