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Default Extension="gif" ContentType="image/gif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65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9" d="100"/>
          <a:sy n="69" d="100"/>
        </p:scale>
        <p:origin x="-1110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hyperlink" Target="ELIMINASI%20(4).pptx" TargetMode="External"/><Relationship Id="rId2" Type="http://schemas.openxmlformats.org/officeDocument/2006/relationships/hyperlink" Target="ELIMINASI%20(2).ppt" TargetMode="External"/><Relationship Id="rId1" Type="http://schemas.openxmlformats.org/officeDocument/2006/relationships/hyperlink" Target="ELIMINASI%20(1).pptx" TargetMode="External"/><Relationship Id="rId4" Type="http://schemas.openxmlformats.org/officeDocument/2006/relationships/hyperlink" Target="ELIMINASI%20(3).ppt" TargetMode="External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hyperlink" Target="ELIMINASI%20(3).ppt" TargetMode="External"/><Relationship Id="rId2" Type="http://schemas.openxmlformats.org/officeDocument/2006/relationships/hyperlink" Target="ELIMINASI%20(2).ppt" TargetMode="External"/><Relationship Id="rId1" Type="http://schemas.openxmlformats.org/officeDocument/2006/relationships/hyperlink" Target="ELIMINASI%20(1).pptx" TargetMode="External"/><Relationship Id="rId4" Type="http://schemas.openxmlformats.org/officeDocument/2006/relationships/hyperlink" Target="ELIMINASI%20(4).pptx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2A7B9BD-C743-4BAB-88EF-E55884F93DEF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96760016-C1CA-4FBC-A72F-1FEF0AF04DD1}">
      <dgm:prSet phldrT="[Text]"/>
      <dgm:spPr/>
      <dgm:t>
        <a:bodyPr/>
        <a:lstStyle/>
        <a:p>
          <a:r>
            <a:rPr lang="en-US" dirty="0" smtClean="0"/>
            <a:t>.</a:t>
          </a:r>
          <a:endParaRPr lang="id-ID" dirty="0"/>
        </a:p>
      </dgm:t>
    </dgm:pt>
    <dgm:pt modelId="{14EC10F9-E40B-44EB-BED9-C6B487BD9C4F}" type="sibTrans" cxnId="{09CC491B-92A0-494C-A08B-8493257E3E8E}">
      <dgm:prSet/>
      <dgm:spPr/>
      <dgm:t>
        <a:bodyPr/>
        <a:lstStyle/>
        <a:p>
          <a:endParaRPr lang="id-ID"/>
        </a:p>
      </dgm:t>
    </dgm:pt>
    <dgm:pt modelId="{CD198BC0-7F0B-4111-A2E6-59045ABF2761}" type="parTrans" cxnId="{09CC491B-92A0-494C-A08B-8493257E3E8E}">
      <dgm:prSet/>
      <dgm:spPr/>
      <dgm:t>
        <a:bodyPr/>
        <a:lstStyle/>
        <a:p>
          <a:endParaRPr lang="id-ID"/>
        </a:p>
      </dgm:t>
    </dgm:pt>
    <dgm:pt modelId="{F82912F1-4970-4A70-9BD5-A4BCB9C24E51}" type="pres">
      <dgm:prSet presAssocID="{F2A7B9BD-C743-4BAB-88EF-E55884F93DEF}" presName="arrowDiagram" presStyleCnt="0">
        <dgm:presLayoutVars>
          <dgm:chMax val="5"/>
          <dgm:dir/>
          <dgm:resizeHandles val="exact"/>
        </dgm:presLayoutVars>
      </dgm:prSet>
      <dgm:spPr/>
    </dgm:pt>
    <dgm:pt modelId="{57BC1D00-A3EC-4CEB-A8B8-69D94AD48CC1}" type="pres">
      <dgm:prSet presAssocID="{F2A7B9BD-C743-4BAB-88EF-E55884F93DEF}" presName="arrow" presStyleLbl="bgShp" presStyleIdx="0" presStyleCnt="1" custAng="20769289" custScaleY="87361" custLinFactNeighborX="13333" custLinFactNeighborY="-14000"/>
      <dgm:spPr>
        <a:solidFill>
          <a:srgbClr val="7030A0"/>
        </a:solidFill>
      </dgm:spPr>
      <dgm:t>
        <a:bodyPr/>
        <a:lstStyle/>
        <a:p>
          <a:endParaRPr lang="id-ID"/>
        </a:p>
      </dgm:t>
    </dgm:pt>
    <dgm:pt modelId="{54126ABB-FC04-408F-B2F7-0D2B76AC81B2}" type="pres">
      <dgm:prSet presAssocID="{F2A7B9BD-C743-4BAB-88EF-E55884F93DEF}" presName="arrowDiagram1" presStyleCnt="0">
        <dgm:presLayoutVars>
          <dgm:bulletEnabled val="1"/>
        </dgm:presLayoutVars>
      </dgm:prSet>
      <dgm:spPr/>
    </dgm:pt>
    <dgm:pt modelId="{F6B23EF8-3836-40D3-8656-052190F013B0}" type="pres">
      <dgm:prSet presAssocID="{96760016-C1CA-4FBC-A72F-1FEF0AF04DD1}" presName="bullet1" presStyleLbl="node1" presStyleIdx="0" presStyleCnt="1"/>
      <dgm:spPr>
        <a:solidFill>
          <a:schemeClr val="bg1"/>
        </a:solidFill>
      </dgm:spPr>
    </dgm:pt>
    <dgm:pt modelId="{8A482D4B-081A-443B-8837-6FA7F7B21CFA}" type="pres">
      <dgm:prSet presAssocID="{96760016-C1CA-4FBC-A72F-1FEF0AF04DD1}" presName="textBox1" presStyleLbl="revTx" presStyleIdx="0" presStyleCnt="1" custScaleX="50000" custScaleY="1708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09CC491B-92A0-494C-A08B-8493257E3E8E}" srcId="{F2A7B9BD-C743-4BAB-88EF-E55884F93DEF}" destId="{96760016-C1CA-4FBC-A72F-1FEF0AF04DD1}" srcOrd="0" destOrd="0" parTransId="{CD198BC0-7F0B-4111-A2E6-59045ABF2761}" sibTransId="{14EC10F9-E40B-44EB-BED9-C6B487BD9C4F}"/>
    <dgm:cxn modelId="{4ECE4E1A-C337-4982-A57E-7484B178DBDD}" type="presOf" srcId="{F2A7B9BD-C743-4BAB-88EF-E55884F93DEF}" destId="{F82912F1-4970-4A70-9BD5-A4BCB9C24E51}" srcOrd="0" destOrd="0" presId="urn:microsoft.com/office/officeart/2005/8/layout/arrow2"/>
    <dgm:cxn modelId="{D7FE0B60-E2E9-4BDF-B72A-DEE1C8CBCCFA}" type="presOf" srcId="{96760016-C1CA-4FBC-A72F-1FEF0AF04DD1}" destId="{8A482D4B-081A-443B-8837-6FA7F7B21CFA}" srcOrd="0" destOrd="0" presId="urn:microsoft.com/office/officeart/2005/8/layout/arrow2"/>
    <dgm:cxn modelId="{FAF49A03-D80F-48A7-996C-65CD91F6B743}" type="presParOf" srcId="{F82912F1-4970-4A70-9BD5-A4BCB9C24E51}" destId="{57BC1D00-A3EC-4CEB-A8B8-69D94AD48CC1}" srcOrd="0" destOrd="0" presId="urn:microsoft.com/office/officeart/2005/8/layout/arrow2"/>
    <dgm:cxn modelId="{7344C434-1E4E-4F1E-81DB-70D49E0CD440}" type="presParOf" srcId="{F82912F1-4970-4A70-9BD5-A4BCB9C24E51}" destId="{54126ABB-FC04-408F-B2F7-0D2B76AC81B2}" srcOrd="1" destOrd="0" presId="urn:microsoft.com/office/officeart/2005/8/layout/arrow2"/>
    <dgm:cxn modelId="{03ABB6B7-91BD-40F8-9490-8F08051C777B}" type="presParOf" srcId="{54126ABB-FC04-408F-B2F7-0D2B76AC81B2}" destId="{F6B23EF8-3836-40D3-8656-052190F013B0}" srcOrd="0" destOrd="0" presId="urn:microsoft.com/office/officeart/2005/8/layout/arrow2"/>
    <dgm:cxn modelId="{27B59ABB-7274-4E48-892D-237E6DF29779}" type="presParOf" srcId="{54126ABB-FC04-408F-B2F7-0D2B76AC81B2}" destId="{8A482D4B-081A-443B-8837-6FA7F7B21CFA}" srcOrd="1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C291848-D573-4377-BB6B-823D030432E5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307FF1EA-7BCB-44B7-B717-1C4B1E59396F}">
      <dgm:prSet phldrT="[Text]" custT="1"/>
      <dgm:spPr/>
      <dgm:t>
        <a:bodyPr/>
        <a:lstStyle/>
        <a:p>
          <a:r>
            <a:rPr lang="en-US" sz="1700" dirty="0" smtClean="0"/>
            <a:t>.</a:t>
          </a:r>
          <a:r>
            <a:rPr lang="en-US" sz="1400" b="1" dirty="0" smtClean="0"/>
            <a:t>FOKUS BAHASAN</a:t>
          </a:r>
          <a:endParaRPr lang="id-ID" sz="1400" b="1" dirty="0"/>
        </a:p>
      </dgm:t>
    </dgm:pt>
    <dgm:pt modelId="{37407AA7-BB1C-4645-913F-52875BBF20DD}" type="sibTrans" cxnId="{D30FE14B-2720-434F-8314-7BB4A449B56C}">
      <dgm:prSet/>
      <dgm:spPr/>
      <dgm:t>
        <a:bodyPr/>
        <a:lstStyle/>
        <a:p>
          <a:endParaRPr lang="id-ID"/>
        </a:p>
      </dgm:t>
    </dgm:pt>
    <dgm:pt modelId="{3324214C-D49E-4717-87FF-711A157604C3}" type="parTrans" cxnId="{D30FE14B-2720-434F-8314-7BB4A449B56C}">
      <dgm:prSet/>
      <dgm:spPr/>
      <dgm:t>
        <a:bodyPr/>
        <a:lstStyle/>
        <a:p>
          <a:endParaRPr lang="id-ID"/>
        </a:p>
      </dgm:t>
    </dgm:pt>
    <dgm:pt modelId="{8ED43899-70BB-40AD-8A40-039404F60E55}" type="pres">
      <dgm:prSet presAssocID="{8C291848-D573-4377-BB6B-823D030432E5}" presName="arrowDiagram" presStyleCnt="0">
        <dgm:presLayoutVars>
          <dgm:chMax val="5"/>
          <dgm:dir/>
          <dgm:resizeHandles val="exact"/>
        </dgm:presLayoutVars>
      </dgm:prSet>
      <dgm:spPr/>
    </dgm:pt>
    <dgm:pt modelId="{03515DF2-5BD9-476E-87A3-1760FF19EF79}" type="pres">
      <dgm:prSet presAssocID="{8C291848-D573-4377-BB6B-823D030432E5}" presName="arrow" presStyleLbl="bgShp" presStyleIdx="0" presStyleCnt="1" custScaleY="55652" custLinFactNeighborX="10714" custLinFactNeighborY="6537"/>
      <dgm:spPr>
        <a:solidFill>
          <a:srgbClr val="7030A0"/>
        </a:solidFill>
      </dgm:spPr>
    </dgm:pt>
    <dgm:pt modelId="{1EE007CF-77E7-457D-9968-2381FE644CAB}" type="pres">
      <dgm:prSet presAssocID="{8C291848-D573-4377-BB6B-823D030432E5}" presName="arrowDiagram1" presStyleCnt="0">
        <dgm:presLayoutVars>
          <dgm:bulletEnabled val="1"/>
        </dgm:presLayoutVars>
      </dgm:prSet>
      <dgm:spPr/>
    </dgm:pt>
    <dgm:pt modelId="{DBA3D78C-6DB3-49CF-9D15-E64EF59D100A}" type="pres">
      <dgm:prSet presAssocID="{307FF1EA-7BCB-44B7-B717-1C4B1E59396F}" presName="bullet1" presStyleLbl="node1" presStyleIdx="0" presStyleCnt="1" custLinFactX="-100000" custLinFactNeighborX="-166500" custLinFactNeighborY="-41189"/>
      <dgm:spPr>
        <a:solidFill>
          <a:schemeClr val="bg1"/>
        </a:solidFill>
      </dgm:spPr>
    </dgm:pt>
    <dgm:pt modelId="{EF3F0554-5073-412B-9285-5FF535CD1FE2}" type="pres">
      <dgm:prSet presAssocID="{307FF1EA-7BCB-44B7-B717-1C4B1E59396F}" presName="textBox1" presStyleLbl="revTx" presStyleIdx="0" presStyleCnt="1" custAng="21191727" custScaleX="198251" custScaleY="25866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229E53A5-B533-4C3E-B85C-57B828DDED97}" type="presOf" srcId="{307FF1EA-7BCB-44B7-B717-1C4B1E59396F}" destId="{EF3F0554-5073-412B-9285-5FF535CD1FE2}" srcOrd="0" destOrd="0" presId="urn:microsoft.com/office/officeart/2005/8/layout/arrow2"/>
    <dgm:cxn modelId="{9723D0A9-210D-4EDA-9CB0-702BA3D4ED9A}" type="presOf" srcId="{8C291848-D573-4377-BB6B-823D030432E5}" destId="{8ED43899-70BB-40AD-8A40-039404F60E55}" srcOrd="0" destOrd="0" presId="urn:microsoft.com/office/officeart/2005/8/layout/arrow2"/>
    <dgm:cxn modelId="{D30FE14B-2720-434F-8314-7BB4A449B56C}" srcId="{8C291848-D573-4377-BB6B-823D030432E5}" destId="{307FF1EA-7BCB-44B7-B717-1C4B1E59396F}" srcOrd="0" destOrd="0" parTransId="{3324214C-D49E-4717-87FF-711A157604C3}" sibTransId="{37407AA7-BB1C-4645-913F-52875BBF20DD}"/>
    <dgm:cxn modelId="{6606B475-1747-4D5C-9045-BB7FCF3815BA}" type="presParOf" srcId="{8ED43899-70BB-40AD-8A40-039404F60E55}" destId="{03515DF2-5BD9-476E-87A3-1760FF19EF79}" srcOrd="0" destOrd="0" presId="urn:microsoft.com/office/officeart/2005/8/layout/arrow2"/>
    <dgm:cxn modelId="{4431C30C-3052-4BBB-B39F-A8775893071F}" type="presParOf" srcId="{8ED43899-70BB-40AD-8A40-039404F60E55}" destId="{1EE007CF-77E7-457D-9968-2381FE644CAB}" srcOrd="1" destOrd="0" presId="urn:microsoft.com/office/officeart/2005/8/layout/arrow2"/>
    <dgm:cxn modelId="{61885B7C-DA27-4991-83F1-FBC999DCBE4B}" type="presParOf" srcId="{1EE007CF-77E7-457D-9968-2381FE644CAB}" destId="{DBA3D78C-6DB3-49CF-9D15-E64EF59D100A}" srcOrd="0" destOrd="0" presId="urn:microsoft.com/office/officeart/2005/8/layout/arrow2"/>
    <dgm:cxn modelId="{E6A54F74-CCC8-4EA3-87FB-5351D32C8D70}" type="presParOf" srcId="{1EE007CF-77E7-457D-9968-2381FE644CAB}" destId="{EF3F0554-5073-412B-9285-5FF535CD1FE2}" srcOrd="1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1DEE21F-3E12-492C-889F-BC813626024F}" type="doc">
      <dgm:prSet loTypeId="urn:microsoft.com/office/officeart/2005/8/layout/cycle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9001F9EC-4938-4751-B7EB-188E903671FD}">
      <dgm:prSet phldrT="[Text]"/>
      <dgm:spPr/>
      <dgm:t>
        <a:bodyPr/>
        <a:lstStyle/>
        <a:p>
          <a:r>
            <a:rPr lang="en-US" dirty="0" smtClean="0"/>
            <a:t>.</a:t>
          </a:r>
          <a:endParaRPr lang="id-ID" dirty="0"/>
        </a:p>
      </dgm:t>
    </dgm:pt>
    <dgm:pt modelId="{79CE1C81-8554-46E1-BBE4-01C652B53ED3}" type="parTrans" cxnId="{680A4ABB-29BB-442B-AECA-872BBF39AF3E}">
      <dgm:prSet/>
      <dgm:spPr/>
      <dgm:t>
        <a:bodyPr/>
        <a:lstStyle/>
        <a:p>
          <a:endParaRPr lang="id-ID"/>
        </a:p>
      </dgm:t>
    </dgm:pt>
    <dgm:pt modelId="{85E779D4-0371-4836-93B6-A8C6F50A5EC0}" type="sibTrans" cxnId="{680A4ABB-29BB-442B-AECA-872BBF39AF3E}">
      <dgm:prSet/>
      <dgm:spPr>
        <a:solidFill>
          <a:srgbClr val="7030A0"/>
        </a:solidFill>
      </dgm:spPr>
      <dgm:t>
        <a:bodyPr/>
        <a:lstStyle/>
        <a:p>
          <a:endParaRPr lang="id-ID"/>
        </a:p>
      </dgm:t>
    </dgm:pt>
    <dgm:pt modelId="{463031E3-A326-4257-8339-48551D0A7E08}">
      <dgm:prSet phldrT="[Text]"/>
      <dgm:spPr/>
      <dgm:t>
        <a:bodyPr/>
        <a:lstStyle/>
        <a:p>
          <a:r>
            <a:rPr lang="en-US" dirty="0" smtClean="0"/>
            <a:t>.</a:t>
          </a:r>
          <a:endParaRPr lang="id-ID" dirty="0"/>
        </a:p>
      </dgm:t>
    </dgm:pt>
    <dgm:pt modelId="{BC69067E-0A3B-4C74-AE99-CB90990CC055}" type="parTrans" cxnId="{612D9027-6F6F-415A-8A9D-5E684D5B3E3D}">
      <dgm:prSet/>
      <dgm:spPr/>
      <dgm:t>
        <a:bodyPr/>
        <a:lstStyle/>
        <a:p>
          <a:endParaRPr lang="id-ID"/>
        </a:p>
      </dgm:t>
    </dgm:pt>
    <dgm:pt modelId="{8F6E806B-A52C-46D9-BDA9-E1D2C0542930}" type="sibTrans" cxnId="{612D9027-6F6F-415A-8A9D-5E684D5B3E3D}">
      <dgm:prSet/>
      <dgm:spPr>
        <a:solidFill>
          <a:srgbClr val="7030A0"/>
        </a:solidFill>
      </dgm:spPr>
      <dgm:t>
        <a:bodyPr/>
        <a:lstStyle/>
        <a:p>
          <a:endParaRPr lang="id-ID"/>
        </a:p>
      </dgm:t>
    </dgm:pt>
    <dgm:pt modelId="{D2EBA2FF-2728-456A-A359-DC298AEDA33F}">
      <dgm:prSet phldrT="[Text]"/>
      <dgm:spPr/>
      <dgm:t>
        <a:bodyPr/>
        <a:lstStyle/>
        <a:p>
          <a:r>
            <a:rPr lang="en-US" dirty="0" smtClean="0"/>
            <a:t>.</a:t>
          </a:r>
          <a:endParaRPr lang="id-ID" dirty="0"/>
        </a:p>
      </dgm:t>
    </dgm:pt>
    <dgm:pt modelId="{E85D65C0-7A45-469B-B2D3-C6742E994C53}" type="parTrans" cxnId="{5F42039A-5CBE-4B3E-815A-4157609E939D}">
      <dgm:prSet/>
      <dgm:spPr/>
      <dgm:t>
        <a:bodyPr/>
        <a:lstStyle/>
        <a:p>
          <a:endParaRPr lang="id-ID"/>
        </a:p>
      </dgm:t>
    </dgm:pt>
    <dgm:pt modelId="{2C530C13-980E-4C60-A287-EEB859AA08CD}" type="sibTrans" cxnId="{5F42039A-5CBE-4B3E-815A-4157609E939D}">
      <dgm:prSet/>
      <dgm:spPr>
        <a:solidFill>
          <a:srgbClr val="7030A0"/>
        </a:solidFill>
      </dgm:spPr>
      <dgm:t>
        <a:bodyPr/>
        <a:lstStyle/>
        <a:p>
          <a:endParaRPr lang="id-ID"/>
        </a:p>
      </dgm:t>
    </dgm:pt>
    <dgm:pt modelId="{8CEDD744-8358-40EC-8FAA-8A145948AFEC}">
      <dgm:prSet phldrT="[Text]"/>
      <dgm:spPr/>
      <dgm:t>
        <a:bodyPr/>
        <a:lstStyle/>
        <a:p>
          <a:r>
            <a:rPr lang="en-US" dirty="0" smtClean="0"/>
            <a:t>.</a:t>
          </a:r>
          <a:endParaRPr lang="id-ID" dirty="0"/>
        </a:p>
      </dgm:t>
    </dgm:pt>
    <dgm:pt modelId="{04E72370-10F9-41F8-A0EA-AD6F4DEC7172}" type="parTrans" cxnId="{C313EBDD-9199-46EC-B083-0B4EED00CD74}">
      <dgm:prSet/>
      <dgm:spPr/>
      <dgm:t>
        <a:bodyPr/>
        <a:lstStyle/>
        <a:p>
          <a:endParaRPr lang="id-ID"/>
        </a:p>
      </dgm:t>
    </dgm:pt>
    <dgm:pt modelId="{C0BB6065-0D03-4D65-90EC-AD93403F0948}" type="sibTrans" cxnId="{C313EBDD-9199-46EC-B083-0B4EED00CD74}">
      <dgm:prSet/>
      <dgm:spPr/>
      <dgm:t>
        <a:bodyPr/>
        <a:lstStyle/>
        <a:p>
          <a:endParaRPr lang="id-ID"/>
        </a:p>
      </dgm:t>
    </dgm:pt>
    <dgm:pt modelId="{E0B6FF27-E94A-4BAE-8DCE-33528888DC40}">
      <dgm:prSet phldrT="[Text]"/>
      <dgm:spPr/>
      <dgm:t>
        <a:bodyPr/>
        <a:lstStyle/>
        <a:p>
          <a:r>
            <a:rPr lang="en-US" dirty="0" smtClean="0"/>
            <a:t>.</a:t>
          </a:r>
          <a:endParaRPr lang="id-ID" dirty="0"/>
        </a:p>
      </dgm:t>
    </dgm:pt>
    <dgm:pt modelId="{089927EC-BE1A-4752-A714-F0946F448088}" type="parTrans" cxnId="{0E265754-1015-43F5-A8CF-12AE38658230}">
      <dgm:prSet/>
      <dgm:spPr/>
      <dgm:t>
        <a:bodyPr/>
        <a:lstStyle/>
        <a:p>
          <a:endParaRPr lang="id-ID"/>
        </a:p>
      </dgm:t>
    </dgm:pt>
    <dgm:pt modelId="{9C3DF048-44D0-4506-A001-7C6834E83438}" type="sibTrans" cxnId="{0E265754-1015-43F5-A8CF-12AE38658230}">
      <dgm:prSet/>
      <dgm:spPr>
        <a:solidFill>
          <a:srgbClr val="7030A0"/>
        </a:solidFill>
      </dgm:spPr>
      <dgm:t>
        <a:bodyPr/>
        <a:lstStyle/>
        <a:p>
          <a:endParaRPr lang="id-ID"/>
        </a:p>
      </dgm:t>
    </dgm:pt>
    <dgm:pt modelId="{5AE10456-384D-47C0-8769-E85593FD218E}" type="pres">
      <dgm:prSet presAssocID="{F1DEE21F-3E12-492C-889F-BC813626024F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02F12F90-9E22-4305-93BF-9ACEEF91006D}" type="pres">
      <dgm:prSet presAssocID="{9001F9EC-4938-4751-B7EB-188E903671FD}" presName="dummy" presStyleCnt="0"/>
      <dgm:spPr/>
    </dgm:pt>
    <dgm:pt modelId="{6C9236F5-F467-432E-9A10-A83930882E86}" type="pres">
      <dgm:prSet presAssocID="{9001F9EC-4938-4751-B7EB-188E903671FD}" presName="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0E92077A-EF1E-4871-B65B-75883F2FB44D}" type="pres">
      <dgm:prSet presAssocID="{85E779D4-0371-4836-93B6-A8C6F50A5EC0}" presName="sibTrans" presStyleLbl="node1" presStyleIdx="0" presStyleCnt="5" custLinFactNeighborX="-279" custLinFactNeighborY="-5"/>
      <dgm:spPr/>
      <dgm:t>
        <a:bodyPr/>
        <a:lstStyle/>
        <a:p>
          <a:endParaRPr lang="id-ID"/>
        </a:p>
      </dgm:t>
    </dgm:pt>
    <dgm:pt modelId="{9E8021B9-8B7A-47ED-80FC-0B4E2C11071D}" type="pres">
      <dgm:prSet presAssocID="{463031E3-A326-4257-8339-48551D0A7E08}" presName="dummy" presStyleCnt="0"/>
      <dgm:spPr/>
    </dgm:pt>
    <dgm:pt modelId="{29B5277D-E07E-41F7-AB81-093E978BC792}" type="pres">
      <dgm:prSet presAssocID="{463031E3-A326-4257-8339-48551D0A7E08}" presName="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2ADE379C-107D-43F6-B8AC-8905C76ACF70}" type="pres">
      <dgm:prSet presAssocID="{8F6E806B-A52C-46D9-BDA9-E1D2C0542930}" presName="sibTrans" presStyleLbl="node1" presStyleIdx="1" presStyleCnt="5"/>
      <dgm:spPr/>
      <dgm:t>
        <a:bodyPr/>
        <a:lstStyle/>
        <a:p>
          <a:endParaRPr lang="id-ID"/>
        </a:p>
      </dgm:t>
    </dgm:pt>
    <dgm:pt modelId="{23355A50-53F6-483D-9FEA-4BDAE312B587}" type="pres">
      <dgm:prSet presAssocID="{D2EBA2FF-2728-456A-A359-DC298AEDA33F}" presName="dummy" presStyleCnt="0"/>
      <dgm:spPr/>
    </dgm:pt>
    <dgm:pt modelId="{0E40D5B7-CF24-4F0E-9583-4252F815DEAC}" type="pres">
      <dgm:prSet presAssocID="{D2EBA2FF-2728-456A-A359-DC298AEDA33F}" presName="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0E6E491F-1B40-4DD7-9F24-28857AD016E3}" type="pres">
      <dgm:prSet presAssocID="{2C530C13-980E-4C60-A287-EEB859AA08CD}" presName="sibTrans" presStyleLbl="node1" presStyleIdx="2" presStyleCnt="5" custLinFactNeighborX="-279" custLinFactNeighborY="-5"/>
      <dgm:spPr/>
      <dgm:t>
        <a:bodyPr/>
        <a:lstStyle/>
        <a:p>
          <a:endParaRPr lang="id-ID"/>
        </a:p>
      </dgm:t>
    </dgm:pt>
    <dgm:pt modelId="{7DCE35FC-34AA-4C46-AF68-09AAAC60E3BF}" type="pres">
      <dgm:prSet presAssocID="{8CEDD744-8358-40EC-8FAA-8A145948AFEC}" presName="dummy" presStyleCnt="0"/>
      <dgm:spPr/>
    </dgm:pt>
    <dgm:pt modelId="{67E024AB-EDA7-4666-88BF-D7B61262D5CB}" type="pres">
      <dgm:prSet presAssocID="{8CEDD744-8358-40EC-8FAA-8A145948AFEC}" presName="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C5B7FB33-6535-498B-A390-A31EFE6B8C15}" type="pres">
      <dgm:prSet presAssocID="{C0BB6065-0D03-4D65-90EC-AD93403F0948}" presName="sibTrans" presStyleLbl="node1" presStyleIdx="3" presStyleCnt="5" custScaleX="44447"/>
      <dgm:spPr/>
      <dgm:t>
        <a:bodyPr/>
        <a:lstStyle/>
        <a:p>
          <a:endParaRPr lang="id-ID"/>
        </a:p>
      </dgm:t>
    </dgm:pt>
    <dgm:pt modelId="{B29C9825-E602-442B-A22B-8A6E3BBC3227}" type="pres">
      <dgm:prSet presAssocID="{E0B6FF27-E94A-4BAE-8DCE-33528888DC40}" presName="dummy" presStyleCnt="0"/>
      <dgm:spPr/>
    </dgm:pt>
    <dgm:pt modelId="{4D013C1B-A15E-4D7F-8B7D-C835A624EE8D}" type="pres">
      <dgm:prSet presAssocID="{E0B6FF27-E94A-4BAE-8DCE-33528888DC40}" presName="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3FE79470-8331-4C7C-9337-EA19703C24CE}" type="pres">
      <dgm:prSet presAssocID="{9C3DF048-44D0-4506-A001-7C6834E83438}" presName="sibTrans" presStyleLbl="node1" presStyleIdx="4" presStyleCnt="5" custLinFactNeighborX="-279" custLinFactNeighborY="-5"/>
      <dgm:spPr/>
      <dgm:t>
        <a:bodyPr/>
        <a:lstStyle/>
        <a:p>
          <a:endParaRPr lang="id-ID"/>
        </a:p>
      </dgm:t>
    </dgm:pt>
  </dgm:ptLst>
  <dgm:cxnLst>
    <dgm:cxn modelId="{B1BF64C2-52A9-45C1-BFA7-57B74CEA21DB}" type="presOf" srcId="{2C530C13-980E-4C60-A287-EEB859AA08CD}" destId="{0E6E491F-1B40-4DD7-9F24-28857AD016E3}" srcOrd="0" destOrd="0" presId="urn:microsoft.com/office/officeart/2005/8/layout/cycle1"/>
    <dgm:cxn modelId="{64E21147-63FB-462E-B576-9F70F8902071}" type="presOf" srcId="{463031E3-A326-4257-8339-48551D0A7E08}" destId="{29B5277D-E07E-41F7-AB81-093E978BC792}" srcOrd="0" destOrd="0" presId="urn:microsoft.com/office/officeart/2005/8/layout/cycle1"/>
    <dgm:cxn modelId="{A0B8CCD3-B0DD-4BE7-944E-2FA9A130573E}" type="presOf" srcId="{85E779D4-0371-4836-93B6-A8C6F50A5EC0}" destId="{0E92077A-EF1E-4871-B65B-75883F2FB44D}" srcOrd="0" destOrd="0" presId="urn:microsoft.com/office/officeart/2005/8/layout/cycle1"/>
    <dgm:cxn modelId="{C313EBDD-9199-46EC-B083-0B4EED00CD74}" srcId="{F1DEE21F-3E12-492C-889F-BC813626024F}" destId="{8CEDD744-8358-40EC-8FAA-8A145948AFEC}" srcOrd="3" destOrd="0" parTransId="{04E72370-10F9-41F8-A0EA-AD6F4DEC7172}" sibTransId="{C0BB6065-0D03-4D65-90EC-AD93403F0948}"/>
    <dgm:cxn modelId="{3CE5F20B-2590-4A7E-B95E-362ABBC185B1}" type="presOf" srcId="{D2EBA2FF-2728-456A-A359-DC298AEDA33F}" destId="{0E40D5B7-CF24-4F0E-9583-4252F815DEAC}" srcOrd="0" destOrd="0" presId="urn:microsoft.com/office/officeart/2005/8/layout/cycle1"/>
    <dgm:cxn modelId="{7FDEAB90-8F6C-4DD0-82CE-EDEBBE674EF8}" type="presOf" srcId="{8F6E806B-A52C-46D9-BDA9-E1D2C0542930}" destId="{2ADE379C-107D-43F6-B8AC-8905C76ACF70}" srcOrd="0" destOrd="0" presId="urn:microsoft.com/office/officeart/2005/8/layout/cycle1"/>
    <dgm:cxn modelId="{2B50FDEA-AA1F-40A0-879F-DF0573102CCC}" type="presOf" srcId="{9001F9EC-4938-4751-B7EB-188E903671FD}" destId="{6C9236F5-F467-432E-9A10-A83930882E86}" srcOrd="0" destOrd="0" presId="urn:microsoft.com/office/officeart/2005/8/layout/cycle1"/>
    <dgm:cxn modelId="{475B2210-AA99-4A46-A00A-EB727B6C3A26}" type="presOf" srcId="{C0BB6065-0D03-4D65-90EC-AD93403F0948}" destId="{C5B7FB33-6535-498B-A390-A31EFE6B8C15}" srcOrd="0" destOrd="0" presId="urn:microsoft.com/office/officeart/2005/8/layout/cycle1"/>
    <dgm:cxn modelId="{3AD9DA5D-C280-4E26-B4B0-5CC0B7630350}" type="presOf" srcId="{E0B6FF27-E94A-4BAE-8DCE-33528888DC40}" destId="{4D013C1B-A15E-4D7F-8B7D-C835A624EE8D}" srcOrd="0" destOrd="0" presId="urn:microsoft.com/office/officeart/2005/8/layout/cycle1"/>
    <dgm:cxn modelId="{8C6F2528-2700-4D90-988E-539317E4BF93}" type="presOf" srcId="{F1DEE21F-3E12-492C-889F-BC813626024F}" destId="{5AE10456-384D-47C0-8769-E85593FD218E}" srcOrd="0" destOrd="0" presId="urn:microsoft.com/office/officeart/2005/8/layout/cycle1"/>
    <dgm:cxn modelId="{0E265754-1015-43F5-A8CF-12AE38658230}" srcId="{F1DEE21F-3E12-492C-889F-BC813626024F}" destId="{E0B6FF27-E94A-4BAE-8DCE-33528888DC40}" srcOrd="4" destOrd="0" parTransId="{089927EC-BE1A-4752-A714-F0946F448088}" sibTransId="{9C3DF048-44D0-4506-A001-7C6834E83438}"/>
    <dgm:cxn modelId="{9A5F7908-C7BF-4B72-BE18-0189C056D1CE}" type="presOf" srcId="{8CEDD744-8358-40EC-8FAA-8A145948AFEC}" destId="{67E024AB-EDA7-4666-88BF-D7B61262D5CB}" srcOrd="0" destOrd="0" presId="urn:microsoft.com/office/officeart/2005/8/layout/cycle1"/>
    <dgm:cxn modelId="{5F42039A-5CBE-4B3E-815A-4157609E939D}" srcId="{F1DEE21F-3E12-492C-889F-BC813626024F}" destId="{D2EBA2FF-2728-456A-A359-DC298AEDA33F}" srcOrd="2" destOrd="0" parTransId="{E85D65C0-7A45-469B-B2D3-C6742E994C53}" sibTransId="{2C530C13-980E-4C60-A287-EEB859AA08CD}"/>
    <dgm:cxn modelId="{680A4ABB-29BB-442B-AECA-872BBF39AF3E}" srcId="{F1DEE21F-3E12-492C-889F-BC813626024F}" destId="{9001F9EC-4938-4751-B7EB-188E903671FD}" srcOrd="0" destOrd="0" parTransId="{79CE1C81-8554-46E1-BBE4-01C652B53ED3}" sibTransId="{85E779D4-0371-4836-93B6-A8C6F50A5EC0}"/>
    <dgm:cxn modelId="{011C9192-AB3E-47F7-B129-F2D420EB34CE}" type="presOf" srcId="{9C3DF048-44D0-4506-A001-7C6834E83438}" destId="{3FE79470-8331-4C7C-9337-EA19703C24CE}" srcOrd="0" destOrd="0" presId="urn:microsoft.com/office/officeart/2005/8/layout/cycle1"/>
    <dgm:cxn modelId="{612D9027-6F6F-415A-8A9D-5E684D5B3E3D}" srcId="{F1DEE21F-3E12-492C-889F-BC813626024F}" destId="{463031E3-A326-4257-8339-48551D0A7E08}" srcOrd="1" destOrd="0" parTransId="{BC69067E-0A3B-4C74-AE99-CB90990CC055}" sibTransId="{8F6E806B-A52C-46D9-BDA9-E1D2C0542930}"/>
    <dgm:cxn modelId="{60B69F33-96DA-466F-9DBA-BB14A2A51D01}" type="presParOf" srcId="{5AE10456-384D-47C0-8769-E85593FD218E}" destId="{02F12F90-9E22-4305-93BF-9ACEEF91006D}" srcOrd="0" destOrd="0" presId="urn:microsoft.com/office/officeart/2005/8/layout/cycle1"/>
    <dgm:cxn modelId="{AF8ACE40-9428-423D-A794-F425C5480A23}" type="presParOf" srcId="{5AE10456-384D-47C0-8769-E85593FD218E}" destId="{6C9236F5-F467-432E-9A10-A83930882E86}" srcOrd="1" destOrd="0" presId="urn:microsoft.com/office/officeart/2005/8/layout/cycle1"/>
    <dgm:cxn modelId="{60BB2BF3-23B5-4007-ACBF-1EA03ECD3A4B}" type="presParOf" srcId="{5AE10456-384D-47C0-8769-E85593FD218E}" destId="{0E92077A-EF1E-4871-B65B-75883F2FB44D}" srcOrd="2" destOrd="0" presId="urn:microsoft.com/office/officeart/2005/8/layout/cycle1"/>
    <dgm:cxn modelId="{D9BD603D-57E4-4239-B038-FA03F1ADDE49}" type="presParOf" srcId="{5AE10456-384D-47C0-8769-E85593FD218E}" destId="{9E8021B9-8B7A-47ED-80FC-0B4E2C11071D}" srcOrd="3" destOrd="0" presId="urn:microsoft.com/office/officeart/2005/8/layout/cycle1"/>
    <dgm:cxn modelId="{9BD6D8E4-1373-45AF-BFD0-0DEF5CCCF5DD}" type="presParOf" srcId="{5AE10456-384D-47C0-8769-E85593FD218E}" destId="{29B5277D-E07E-41F7-AB81-093E978BC792}" srcOrd="4" destOrd="0" presId="urn:microsoft.com/office/officeart/2005/8/layout/cycle1"/>
    <dgm:cxn modelId="{77268028-3890-4027-BFA5-471751D77271}" type="presParOf" srcId="{5AE10456-384D-47C0-8769-E85593FD218E}" destId="{2ADE379C-107D-43F6-B8AC-8905C76ACF70}" srcOrd="5" destOrd="0" presId="urn:microsoft.com/office/officeart/2005/8/layout/cycle1"/>
    <dgm:cxn modelId="{10A06215-9825-420E-B46A-62311E272FBC}" type="presParOf" srcId="{5AE10456-384D-47C0-8769-E85593FD218E}" destId="{23355A50-53F6-483D-9FEA-4BDAE312B587}" srcOrd="6" destOrd="0" presId="urn:microsoft.com/office/officeart/2005/8/layout/cycle1"/>
    <dgm:cxn modelId="{9F0ECB79-BE65-49CA-9CD9-6466ADCABFE4}" type="presParOf" srcId="{5AE10456-384D-47C0-8769-E85593FD218E}" destId="{0E40D5B7-CF24-4F0E-9583-4252F815DEAC}" srcOrd="7" destOrd="0" presId="urn:microsoft.com/office/officeart/2005/8/layout/cycle1"/>
    <dgm:cxn modelId="{FA1EEF79-B2F3-4A50-AD78-D1847247B361}" type="presParOf" srcId="{5AE10456-384D-47C0-8769-E85593FD218E}" destId="{0E6E491F-1B40-4DD7-9F24-28857AD016E3}" srcOrd="8" destOrd="0" presId="urn:microsoft.com/office/officeart/2005/8/layout/cycle1"/>
    <dgm:cxn modelId="{BC36729D-0282-4A19-8A2C-9AE48998BEBD}" type="presParOf" srcId="{5AE10456-384D-47C0-8769-E85593FD218E}" destId="{7DCE35FC-34AA-4C46-AF68-09AAAC60E3BF}" srcOrd="9" destOrd="0" presId="urn:microsoft.com/office/officeart/2005/8/layout/cycle1"/>
    <dgm:cxn modelId="{F921FFE2-F92C-4E49-976D-02680C877F8E}" type="presParOf" srcId="{5AE10456-384D-47C0-8769-E85593FD218E}" destId="{67E024AB-EDA7-4666-88BF-D7B61262D5CB}" srcOrd="10" destOrd="0" presId="urn:microsoft.com/office/officeart/2005/8/layout/cycle1"/>
    <dgm:cxn modelId="{9DBD1134-E8CD-447C-993B-B003496D0DF2}" type="presParOf" srcId="{5AE10456-384D-47C0-8769-E85593FD218E}" destId="{C5B7FB33-6535-498B-A390-A31EFE6B8C15}" srcOrd="11" destOrd="0" presId="urn:microsoft.com/office/officeart/2005/8/layout/cycle1"/>
    <dgm:cxn modelId="{548FE1F6-7992-4FE5-ADD0-C1EBB47CEBD7}" type="presParOf" srcId="{5AE10456-384D-47C0-8769-E85593FD218E}" destId="{B29C9825-E602-442B-A22B-8A6E3BBC3227}" srcOrd="12" destOrd="0" presId="urn:microsoft.com/office/officeart/2005/8/layout/cycle1"/>
    <dgm:cxn modelId="{581073A2-8584-4A40-838C-A0FA7323C404}" type="presParOf" srcId="{5AE10456-384D-47C0-8769-E85593FD218E}" destId="{4D013C1B-A15E-4D7F-8B7D-C835A624EE8D}" srcOrd="13" destOrd="0" presId="urn:microsoft.com/office/officeart/2005/8/layout/cycle1"/>
    <dgm:cxn modelId="{B8147F88-4869-49D8-BF1F-1388F65A94F0}" type="presParOf" srcId="{5AE10456-384D-47C0-8769-E85593FD218E}" destId="{3FE79470-8331-4C7C-9337-EA19703C24CE}" srcOrd="14" destOrd="0" presId="urn:microsoft.com/office/officeart/2005/8/layout/cycle1"/>
  </dgm:cxnLst>
  <dgm:bg>
    <a:noFill/>
  </dgm:bg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94E9727-3871-463F-9DC0-D59F3949B41D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07C1BC5E-4260-42F2-AA8C-36690A617A13}">
      <dgm:prSet phldrT="[Text]" custT="1"/>
      <dgm:spPr/>
      <dgm:t>
        <a:bodyPr/>
        <a:lstStyle/>
        <a:p>
          <a:r>
            <a:rPr lang="en-US" sz="2100" dirty="0" smtClean="0"/>
            <a:t>. </a:t>
          </a:r>
          <a:r>
            <a:rPr lang="en-US" sz="1800" dirty="0" err="1" smtClean="0">
              <a:hlinkClick xmlns:r="http://schemas.openxmlformats.org/officeDocument/2006/relationships" r:id="rId1" action="ppaction://hlinkpres?slideindex=1&amp;slidetitle="/>
            </a:rPr>
            <a:t>Produk</a:t>
          </a:r>
          <a:r>
            <a:rPr lang="en-US" sz="1800" dirty="0" smtClean="0">
              <a:hlinkClick xmlns:r="http://schemas.openxmlformats.org/officeDocument/2006/relationships" r:id="rId1" action="ppaction://hlinkpres?slideindex=1&amp;slidetitle="/>
            </a:rPr>
            <a:t> yang </a:t>
          </a:r>
          <a:r>
            <a:rPr lang="en-US" sz="1800" dirty="0" err="1" smtClean="0">
              <a:hlinkClick xmlns:r="http://schemas.openxmlformats.org/officeDocument/2006/relationships" r:id="rId1" action="ppaction://hlinkpres?slideindex=1&amp;slidetitle="/>
            </a:rPr>
            <a:t>berlebihan</a:t>
          </a:r>
          <a:r>
            <a:rPr lang="en-US" sz="1800" dirty="0" smtClean="0">
              <a:hlinkClick xmlns:r="http://schemas.openxmlformats.org/officeDocument/2006/relationships" r:id="rId1" action="ppaction://hlinkpres?slideindex=1&amp;slidetitle="/>
            </a:rPr>
            <a:t> </a:t>
          </a:r>
          <a:r>
            <a:rPr lang="en-US" sz="1800" dirty="0" smtClean="0"/>
            <a:t>(1)</a:t>
          </a:r>
          <a:endParaRPr lang="en-US" sz="1800" dirty="0" smtClean="0">
            <a:solidFill>
              <a:schemeClr val="bg1"/>
            </a:solidFill>
          </a:endParaRPr>
        </a:p>
      </dgm:t>
    </dgm:pt>
    <dgm:pt modelId="{A1D2AB32-837B-4A0D-AEFF-34435F2B2924}" type="parTrans" cxnId="{0522D067-51C5-4699-A89D-7C701E9020E7}">
      <dgm:prSet/>
      <dgm:spPr/>
      <dgm:t>
        <a:bodyPr/>
        <a:lstStyle/>
        <a:p>
          <a:endParaRPr lang="id-ID"/>
        </a:p>
      </dgm:t>
    </dgm:pt>
    <dgm:pt modelId="{8F277DEB-96B2-4699-965B-F31D74FCA7BC}" type="sibTrans" cxnId="{0522D067-51C5-4699-A89D-7C701E9020E7}">
      <dgm:prSet/>
      <dgm:spPr/>
      <dgm:t>
        <a:bodyPr/>
        <a:lstStyle/>
        <a:p>
          <a:endParaRPr lang="id-ID"/>
        </a:p>
      </dgm:t>
    </dgm:pt>
    <dgm:pt modelId="{313FF416-313C-45F1-AA20-B1173436E188}">
      <dgm:prSet phldrT="[Text]" custT="1"/>
      <dgm:spPr/>
      <dgm:t>
        <a:bodyPr/>
        <a:lstStyle/>
        <a:p>
          <a:pPr marL="117475" indent="-117475"/>
          <a:r>
            <a:rPr lang="en-US" sz="1800" dirty="0" err="1" smtClean="0">
              <a:hlinkClick xmlns:r="http://schemas.openxmlformats.org/officeDocument/2006/relationships" r:id="rId2" action="ppaction://hlinkpres?slideindex=1&amp;slidetitle="/>
            </a:rPr>
            <a:t>Persediaan</a:t>
          </a:r>
          <a:r>
            <a:rPr lang="en-US" sz="1800" dirty="0" smtClean="0">
              <a:hlinkClick xmlns:r="http://schemas.openxmlformats.org/officeDocument/2006/relationships" r:id="rId2" action="ppaction://hlinkpres?slideindex=1&amp;slidetitle="/>
            </a:rPr>
            <a:t> </a:t>
          </a:r>
          <a:r>
            <a:rPr lang="en-US" sz="1800" dirty="0" err="1" smtClean="0">
              <a:hlinkClick xmlns:r="http://schemas.openxmlformats.org/officeDocument/2006/relationships" r:id="rId2" action="ppaction://hlinkpres?slideindex=1&amp;slidetitle="/>
            </a:rPr>
            <a:t>bahan</a:t>
          </a:r>
          <a:r>
            <a:rPr lang="en-US" sz="1800" dirty="0" smtClean="0">
              <a:hlinkClick xmlns:r="http://schemas.openxmlformats.org/officeDocument/2006/relationships" r:id="rId2" action="ppaction://hlinkpres?slideindex=1&amp;slidetitle="/>
            </a:rPr>
            <a:t> </a:t>
          </a:r>
          <a:r>
            <a:rPr lang="en-US" sz="1800" dirty="0" err="1" smtClean="0">
              <a:hlinkClick xmlns:r="http://schemas.openxmlformats.org/officeDocument/2006/relationships" r:id="rId2" action="ppaction://hlinkpres?slideindex=1&amp;slidetitle="/>
            </a:rPr>
            <a:t>baku</a:t>
          </a:r>
          <a:r>
            <a:rPr lang="en-US" sz="1800" dirty="0" smtClean="0">
              <a:hlinkClick xmlns:r="http://schemas.openxmlformats.org/officeDocument/2006/relationships" r:id="rId2" action="ppaction://hlinkpres?slideindex=1&amp;slidetitle="/>
            </a:rPr>
            <a:t> yang </a:t>
          </a:r>
          <a:r>
            <a:rPr lang="en-US" sz="1800" dirty="0" err="1" smtClean="0">
              <a:hlinkClick xmlns:r="http://schemas.openxmlformats.org/officeDocument/2006/relationships" r:id="rId2" action="ppaction://hlinkpres?slideindex=1&amp;slidetitle="/>
            </a:rPr>
            <a:t>berlebihan</a:t>
          </a:r>
          <a:r>
            <a:rPr lang="en-US" sz="1800" dirty="0" smtClean="0">
              <a:hlinkClick xmlns:r="http://schemas.openxmlformats.org/officeDocument/2006/relationships" r:id="rId2" action="ppaction://hlinkpres?slideindex=1&amp;slidetitle="/>
            </a:rPr>
            <a:t> </a:t>
          </a:r>
          <a:r>
            <a:rPr lang="en-US" sz="1800" dirty="0" smtClean="0"/>
            <a:t>(2)</a:t>
          </a:r>
          <a:endParaRPr lang="id-ID" sz="1800" dirty="0"/>
        </a:p>
      </dgm:t>
    </dgm:pt>
    <dgm:pt modelId="{F32D584E-67A2-4DB1-9C52-45B0574F52F5}" type="parTrans" cxnId="{BC47BED8-3150-42EC-BE2E-2967A0A19047}">
      <dgm:prSet/>
      <dgm:spPr/>
      <dgm:t>
        <a:bodyPr/>
        <a:lstStyle/>
        <a:p>
          <a:endParaRPr lang="id-ID"/>
        </a:p>
      </dgm:t>
    </dgm:pt>
    <dgm:pt modelId="{B6ACD877-AF3D-4610-A736-7342E83E6A78}" type="sibTrans" cxnId="{BC47BED8-3150-42EC-BE2E-2967A0A19047}">
      <dgm:prSet/>
      <dgm:spPr/>
      <dgm:t>
        <a:bodyPr/>
        <a:lstStyle/>
        <a:p>
          <a:endParaRPr lang="id-ID"/>
        </a:p>
      </dgm:t>
    </dgm:pt>
    <dgm:pt modelId="{704D82A4-9B3A-4684-8C59-1508C30F201F}">
      <dgm:prSet phldrT="[Text]" custT="1"/>
      <dgm:spPr/>
      <dgm:t>
        <a:bodyPr/>
        <a:lstStyle/>
        <a:p>
          <a:r>
            <a:rPr lang="en-US" sz="2300" dirty="0" smtClean="0"/>
            <a:t>. </a:t>
          </a:r>
          <a:r>
            <a:rPr lang="en-US" sz="2000" dirty="0" err="1" smtClean="0"/>
            <a:t>Perpindahan</a:t>
          </a:r>
          <a:r>
            <a:rPr lang="en-US" sz="2000" dirty="0" smtClean="0"/>
            <a:t> yang </a:t>
          </a:r>
          <a:r>
            <a:rPr lang="en-US" sz="2000" dirty="0" err="1" smtClean="0"/>
            <a:t>berlebihan</a:t>
          </a:r>
          <a:endParaRPr lang="id-ID" sz="2000" dirty="0"/>
        </a:p>
      </dgm:t>
    </dgm:pt>
    <dgm:pt modelId="{9EF88526-1C86-4C26-BA38-3704746C0FFA}" type="parTrans" cxnId="{941E9CC9-FEEA-4D9F-8616-1B15A6F2843C}">
      <dgm:prSet/>
      <dgm:spPr/>
      <dgm:t>
        <a:bodyPr/>
        <a:lstStyle/>
        <a:p>
          <a:endParaRPr lang="id-ID"/>
        </a:p>
      </dgm:t>
    </dgm:pt>
    <dgm:pt modelId="{203E7DD4-5933-447C-AD61-992302074D7E}" type="sibTrans" cxnId="{941E9CC9-FEEA-4D9F-8616-1B15A6F2843C}">
      <dgm:prSet/>
      <dgm:spPr/>
      <dgm:t>
        <a:bodyPr/>
        <a:lstStyle/>
        <a:p>
          <a:endParaRPr lang="id-ID"/>
        </a:p>
      </dgm:t>
    </dgm:pt>
    <dgm:pt modelId="{837F37FF-66BF-4412-BE65-9646A5296315}">
      <dgm:prSet phldrT="[Text]" custT="1"/>
      <dgm:spPr/>
      <dgm:t>
        <a:bodyPr/>
        <a:lstStyle/>
        <a:p>
          <a:pPr marL="169863" indent="-169863"/>
          <a:r>
            <a:rPr lang="en-US" sz="2000" dirty="0" err="1" smtClean="0"/>
            <a:t>Tahap</a:t>
          </a:r>
          <a:r>
            <a:rPr lang="en-US" sz="2000" dirty="0" smtClean="0"/>
            <a:t> </a:t>
          </a:r>
          <a:r>
            <a:rPr lang="en-US" sz="2000" dirty="0" err="1" smtClean="0"/>
            <a:t>pemrosesan</a:t>
          </a:r>
          <a:r>
            <a:rPr lang="en-US" sz="2000" dirty="0" smtClean="0"/>
            <a:t> yang </a:t>
          </a:r>
          <a:r>
            <a:rPr lang="en-US" sz="2000" dirty="0" err="1" smtClean="0"/>
            <a:t>terlalu</a:t>
          </a:r>
          <a:r>
            <a:rPr lang="en-US" sz="2000" dirty="0" smtClean="0"/>
            <a:t> </a:t>
          </a:r>
          <a:r>
            <a:rPr lang="en-US" sz="2000" dirty="0" err="1" smtClean="0"/>
            <a:t>banyak</a:t>
          </a:r>
          <a:endParaRPr lang="id-ID" sz="2000" dirty="0"/>
        </a:p>
      </dgm:t>
    </dgm:pt>
    <dgm:pt modelId="{DCBD0C7F-F453-4CC3-BC3D-EF645371829C}" type="parTrans" cxnId="{B1EBD91B-48A4-4B11-B35D-80D49C1CDFFD}">
      <dgm:prSet/>
      <dgm:spPr/>
      <dgm:t>
        <a:bodyPr/>
        <a:lstStyle/>
        <a:p>
          <a:endParaRPr lang="id-ID"/>
        </a:p>
      </dgm:t>
    </dgm:pt>
    <dgm:pt modelId="{0DE95950-3A21-4AA6-AE63-BDC4F2A56C9D}" type="sibTrans" cxnId="{B1EBD91B-48A4-4B11-B35D-80D49C1CDFFD}">
      <dgm:prSet/>
      <dgm:spPr/>
      <dgm:t>
        <a:bodyPr/>
        <a:lstStyle/>
        <a:p>
          <a:endParaRPr lang="id-ID"/>
        </a:p>
      </dgm:t>
    </dgm:pt>
    <dgm:pt modelId="{0B576D6C-EC30-4F9A-96FD-85B373F19015}">
      <dgm:prSet phldrT="[Text]" custT="1"/>
      <dgm:spPr/>
      <dgm:t>
        <a:bodyPr/>
        <a:lstStyle/>
        <a:p>
          <a:pPr marL="169863" indent="-169863"/>
          <a:r>
            <a:rPr lang="en-US" sz="2000" dirty="0" err="1" smtClean="0"/>
            <a:t>Produk</a:t>
          </a:r>
          <a:r>
            <a:rPr lang="en-US" sz="2000" dirty="0" smtClean="0"/>
            <a:t> yang </a:t>
          </a:r>
          <a:r>
            <a:rPr lang="en-US" sz="2000" dirty="0" err="1" smtClean="0"/>
            <a:t>berlebihan</a:t>
          </a:r>
          <a:r>
            <a:rPr lang="en-US" sz="2000" dirty="0" smtClean="0"/>
            <a:t> </a:t>
          </a:r>
          <a:endParaRPr lang="id-ID" sz="2000" dirty="0"/>
        </a:p>
      </dgm:t>
    </dgm:pt>
    <dgm:pt modelId="{76315161-62E1-4CB6-A022-D3FC65DC09F4}" type="parTrans" cxnId="{FA0799C5-BACF-45C3-BAFF-4EB4DB9BE70E}">
      <dgm:prSet/>
      <dgm:spPr/>
      <dgm:t>
        <a:bodyPr/>
        <a:lstStyle/>
        <a:p>
          <a:endParaRPr lang="id-ID"/>
        </a:p>
      </dgm:t>
    </dgm:pt>
    <dgm:pt modelId="{2D3E5F24-B50F-4853-B646-DC2D4D6B1707}" type="sibTrans" cxnId="{FA0799C5-BACF-45C3-BAFF-4EB4DB9BE70E}">
      <dgm:prSet/>
      <dgm:spPr/>
      <dgm:t>
        <a:bodyPr/>
        <a:lstStyle/>
        <a:p>
          <a:endParaRPr lang="id-ID"/>
        </a:p>
      </dgm:t>
    </dgm:pt>
    <dgm:pt modelId="{9D2D713C-A3BF-4BE3-8A28-91667566076D}">
      <dgm:prSet phldrT="[Text]" custT="1"/>
      <dgm:spPr/>
      <dgm:t>
        <a:bodyPr/>
        <a:lstStyle/>
        <a:p>
          <a:r>
            <a:rPr lang="en-US" sz="2200" dirty="0" smtClean="0"/>
            <a:t>.  </a:t>
          </a:r>
          <a:r>
            <a:rPr lang="en-US" sz="2000" dirty="0" err="1" smtClean="0"/>
            <a:t>Perbaikan</a:t>
          </a:r>
          <a:r>
            <a:rPr lang="en-US" sz="2000" dirty="0" smtClean="0"/>
            <a:t> </a:t>
          </a:r>
          <a:r>
            <a:rPr lang="en-US" sz="2000" dirty="0" err="1" smtClean="0"/>
            <a:t>produk</a:t>
          </a:r>
          <a:r>
            <a:rPr lang="en-US" sz="2000" dirty="0" smtClean="0"/>
            <a:t> (</a:t>
          </a:r>
          <a:r>
            <a:rPr lang="en-US" sz="2000" dirty="0" err="1" smtClean="0"/>
            <a:t>produk</a:t>
          </a:r>
          <a:r>
            <a:rPr lang="en-US" sz="2000" dirty="0" smtClean="0"/>
            <a:t> yang </a:t>
          </a:r>
          <a:r>
            <a:rPr lang="en-US" sz="2000" dirty="0" err="1" smtClean="0"/>
            <a:t>rusak</a:t>
          </a:r>
          <a:r>
            <a:rPr lang="en-US" sz="2000" dirty="0" smtClean="0"/>
            <a:t>)</a:t>
          </a:r>
          <a:endParaRPr lang="id-ID" sz="2000" dirty="0"/>
        </a:p>
      </dgm:t>
    </dgm:pt>
    <dgm:pt modelId="{969FCDAE-BBED-4DEF-AD78-A88A1F05339C}" type="parTrans" cxnId="{BE34F4D4-E54A-43D1-9AF6-67560FBDD55E}">
      <dgm:prSet/>
      <dgm:spPr/>
      <dgm:t>
        <a:bodyPr/>
        <a:lstStyle/>
        <a:p>
          <a:endParaRPr lang="id-ID"/>
        </a:p>
      </dgm:t>
    </dgm:pt>
    <dgm:pt modelId="{4D741D74-921E-488A-B92F-E6544C4E4C6C}" type="sibTrans" cxnId="{BE34F4D4-E54A-43D1-9AF6-67560FBDD55E}">
      <dgm:prSet/>
      <dgm:spPr/>
      <dgm:t>
        <a:bodyPr/>
        <a:lstStyle/>
        <a:p>
          <a:endParaRPr lang="id-ID"/>
        </a:p>
      </dgm:t>
    </dgm:pt>
    <dgm:pt modelId="{27212ED0-5FCC-4108-9348-C6F5A5739B1E}">
      <dgm:prSet phldrT="[Text]" custT="1"/>
      <dgm:spPr/>
      <dgm:t>
        <a:bodyPr/>
        <a:lstStyle/>
        <a:p>
          <a:r>
            <a:rPr lang="en-US" sz="2000" dirty="0" err="1" smtClean="0"/>
            <a:t>Kelebihan</a:t>
          </a:r>
          <a:r>
            <a:rPr lang="en-US" sz="2000" dirty="0" smtClean="0"/>
            <a:t> </a:t>
          </a:r>
          <a:r>
            <a:rPr lang="en-US" sz="2000" dirty="0" err="1" smtClean="0"/>
            <a:t>ruangan</a:t>
          </a:r>
          <a:endParaRPr lang="id-ID" sz="2000" dirty="0"/>
        </a:p>
      </dgm:t>
    </dgm:pt>
    <dgm:pt modelId="{041DCEA9-29F9-4717-817E-8A57B30BA2E3}" type="parTrans" cxnId="{6D3B5D49-F8AE-44AF-ADAB-96715C910BF8}">
      <dgm:prSet/>
      <dgm:spPr/>
      <dgm:t>
        <a:bodyPr/>
        <a:lstStyle/>
        <a:p>
          <a:endParaRPr lang="id-ID"/>
        </a:p>
      </dgm:t>
    </dgm:pt>
    <dgm:pt modelId="{6211B911-E6F7-4146-9C8E-1824AE147C00}" type="sibTrans" cxnId="{6D3B5D49-F8AE-44AF-ADAB-96715C910BF8}">
      <dgm:prSet/>
      <dgm:spPr/>
      <dgm:t>
        <a:bodyPr/>
        <a:lstStyle/>
        <a:p>
          <a:endParaRPr lang="id-ID"/>
        </a:p>
      </dgm:t>
    </dgm:pt>
    <dgm:pt modelId="{D94C4FE6-864F-4EAE-80C5-4D3DEE5A0F70}">
      <dgm:prSet phldrT="[Text]" custT="1"/>
      <dgm:spPr/>
      <dgm:t>
        <a:bodyPr/>
        <a:lstStyle/>
        <a:p>
          <a:r>
            <a:rPr lang="en-US" sz="2000" dirty="0" err="1" smtClean="0"/>
            <a:t>Produk</a:t>
          </a:r>
          <a:r>
            <a:rPr lang="en-US" sz="2000" dirty="0" smtClean="0"/>
            <a:t> </a:t>
          </a:r>
          <a:r>
            <a:rPr lang="en-US" sz="2000" dirty="0" err="1" smtClean="0"/>
            <a:t>dengan</a:t>
          </a:r>
          <a:r>
            <a:rPr lang="en-US" sz="2000" dirty="0" smtClean="0"/>
            <a:t> </a:t>
          </a:r>
          <a:r>
            <a:rPr lang="en-US" sz="2000" dirty="0" err="1" smtClean="0"/>
            <a:t>tampilan</a:t>
          </a:r>
          <a:r>
            <a:rPr lang="en-US" sz="2000" dirty="0" smtClean="0"/>
            <a:t> yang </a:t>
          </a:r>
          <a:r>
            <a:rPr lang="en-US" sz="2000" dirty="0" err="1" smtClean="0"/>
            <a:t>tidak</a:t>
          </a:r>
          <a:r>
            <a:rPr lang="en-US" sz="2000" dirty="0" smtClean="0"/>
            <a:t> </a:t>
          </a:r>
          <a:r>
            <a:rPr lang="en-US" sz="2000" dirty="0" err="1" smtClean="0"/>
            <a:t>diinginkan</a:t>
          </a:r>
          <a:r>
            <a:rPr lang="en-US" sz="2000" dirty="0" smtClean="0"/>
            <a:t> </a:t>
          </a:r>
          <a:r>
            <a:rPr lang="en-US" sz="2000" dirty="0" err="1" smtClean="0"/>
            <a:t>pelanggan</a:t>
          </a:r>
          <a:endParaRPr lang="id-ID" sz="2000" dirty="0"/>
        </a:p>
      </dgm:t>
    </dgm:pt>
    <dgm:pt modelId="{FDB76C8A-C79D-4FD6-839F-A173E0B68812}" type="parTrans" cxnId="{A3E51FC3-2858-4F47-91D4-589DC9071CCB}">
      <dgm:prSet/>
      <dgm:spPr/>
      <dgm:t>
        <a:bodyPr/>
        <a:lstStyle/>
        <a:p>
          <a:endParaRPr lang="id-ID"/>
        </a:p>
      </dgm:t>
    </dgm:pt>
    <dgm:pt modelId="{DBE983AE-497B-4043-8045-1AAAE15F0406}" type="sibTrans" cxnId="{A3E51FC3-2858-4F47-91D4-589DC9071CCB}">
      <dgm:prSet/>
      <dgm:spPr/>
      <dgm:t>
        <a:bodyPr/>
        <a:lstStyle/>
        <a:p>
          <a:endParaRPr lang="id-ID"/>
        </a:p>
      </dgm:t>
    </dgm:pt>
    <dgm:pt modelId="{3F522D40-E6F5-493D-BD38-AF9C708F78EB}">
      <dgm:prSet phldrT="[Text]" custT="1"/>
      <dgm:spPr/>
      <dgm:t>
        <a:bodyPr/>
        <a:lstStyle/>
        <a:p>
          <a:pPr marL="117475" indent="-117475"/>
          <a:r>
            <a:rPr lang="en-US" sz="1800" dirty="0" err="1" smtClean="0">
              <a:hlinkClick xmlns:r="http://schemas.openxmlformats.org/officeDocument/2006/relationships" r:id="rId3" action="ppaction://hlinkpres?slideindex=1&amp;slidetitle="/>
            </a:rPr>
            <a:t>Waktu</a:t>
          </a:r>
          <a:r>
            <a:rPr lang="en-US" sz="1800" dirty="0" smtClean="0">
              <a:hlinkClick xmlns:r="http://schemas.openxmlformats.org/officeDocument/2006/relationships" r:id="rId3" action="ppaction://hlinkpres?slideindex=1&amp;slidetitle="/>
            </a:rPr>
            <a:t> </a:t>
          </a:r>
          <a:r>
            <a:rPr lang="en-US" sz="1800" dirty="0" err="1" smtClean="0">
              <a:hlinkClick xmlns:r="http://schemas.openxmlformats.org/officeDocument/2006/relationships" r:id="rId3" action="ppaction://hlinkpres?slideindex=1&amp;slidetitle="/>
            </a:rPr>
            <a:t>menunggu</a:t>
          </a:r>
          <a:r>
            <a:rPr lang="en-US" sz="1800" dirty="0" smtClean="0">
              <a:hlinkClick xmlns:r="http://schemas.openxmlformats.org/officeDocument/2006/relationships" r:id="rId3" action="ppaction://hlinkpres?slideindex=1&amp;slidetitle="/>
            </a:rPr>
            <a:t>/</a:t>
          </a:r>
          <a:r>
            <a:rPr lang="en-US" sz="1800" dirty="0" err="1" smtClean="0">
              <a:hlinkClick xmlns:r="http://schemas.openxmlformats.org/officeDocument/2006/relationships" r:id="rId3" action="ppaction://hlinkpres?slideindex=1&amp;slidetitle="/>
            </a:rPr>
            <a:t>Peralatan</a:t>
          </a:r>
          <a:r>
            <a:rPr lang="en-US" sz="1800" dirty="0" smtClean="0">
              <a:hlinkClick xmlns:r="http://schemas.openxmlformats.org/officeDocument/2006/relationships" r:id="rId3" action="ppaction://hlinkpres?slideindex=1&amp;slidetitle="/>
            </a:rPr>
            <a:t> </a:t>
          </a:r>
          <a:r>
            <a:rPr lang="en-US" sz="1800" dirty="0" err="1" smtClean="0">
              <a:hlinkClick xmlns:r="http://schemas.openxmlformats.org/officeDocument/2006/relationships" r:id="rId3" action="ppaction://hlinkpres?slideindex=1&amp;slidetitle="/>
            </a:rPr>
            <a:t>menganggur</a:t>
          </a:r>
          <a:r>
            <a:rPr lang="en-US" sz="1800" dirty="0" smtClean="0">
              <a:hlinkClick xmlns:r="http://schemas.openxmlformats.org/officeDocument/2006/relationships" r:id="rId3" action="ppaction://hlinkpres?slideindex=1&amp;slidetitle="/>
            </a:rPr>
            <a:t> </a:t>
          </a:r>
          <a:r>
            <a:rPr lang="en-US" sz="1800" dirty="0" smtClean="0"/>
            <a:t>(4)</a:t>
          </a:r>
          <a:endParaRPr lang="id-ID" sz="1800" dirty="0"/>
        </a:p>
      </dgm:t>
    </dgm:pt>
    <dgm:pt modelId="{69DC91DC-EFE9-4C7C-AC67-2696BC99CBAF}" type="sibTrans" cxnId="{A4398F69-4434-40CF-929F-F3EC99328118}">
      <dgm:prSet/>
      <dgm:spPr/>
      <dgm:t>
        <a:bodyPr/>
        <a:lstStyle/>
        <a:p>
          <a:endParaRPr lang="id-ID"/>
        </a:p>
      </dgm:t>
    </dgm:pt>
    <dgm:pt modelId="{B26A5050-BE56-4192-89AC-085D07F7A1CE}" type="parTrans" cxnId="{A4398F69-4434-40CF-929F-F3EC99328118}">
      <dgm:prSet/>
      <dgm:spPr/>
      <dgm:t>
        <a:bodyPr/>
        <a:lstStyle/>
        <a:p>
          <a:endParaRPr lang="id-ID"/>
        </a:p>
      </dgm:t>
    </dgm:pt>
    <dgm:pt modelId="{1113F549-8FD1-41A2-8232-09C6B8A148E0}">
      <dgm:prSet phldrT="[Text]" custT="1"/>
      <dgm:spPr/>
      <dgm:t>
        <a:bodyPr/>
        <a:lstStyle/>
        <a:p>
          <a:pPr marL="117475" indent="-117475"/>
          <a:r>
            <a:rPr lang="en-US" sz="1800" dirty="0" err="1" smtClean="0">
              <a:hlinkClick xmlns:r="http://schemas.openxmlformats.org/officeDocument/2006/relationships" r:id="rId4" action="ppaction://hlinkpres?slideindex=1&amp;slidetitle="/>
            </a:rPr>
            <a:t>Bahan</a:t>
          </a:r>
          <a:r>
            <a:rPr lang="en-US" sz="1800" dirty="0" smtClean="0">
              <a:hlinkClick xmlns:r="http://schemas.openxmlformats.org/officeDocument/2006/relationships" r:id="rId4" action="ppaction://hlinkpres?slideindex=1&amp;slidetitle="/>
            </a:rPr>
            <a:t> </a:t>
          </a:r>
          <a:r>
            <a:rPr lang="en-US" sz="1800" dirty="0" err="1" smtClean="0">
              <a:hlinkClick xmlns:r="http://schemas.openxmlformats.org/officeDocument/2006/relationships" r:id="rId4" action="ppaction://hlinkpres?slideindex=1&amp;slidetitle="/>
            </a:rPr>
            <a:t>baku</a:t>
          </a:r>
          <a:r>
            <a:rPr lang="en-US" sz="1800" dirty="0" smtClean="0">
              <a:hlinkClick xmlns:r="http://schemas.openxmlformats.org/officeDocument/2006/relationships" r:id="rId4" action="ppaction://hlinkpres?slideindex=1&amp;slidetitle="/>
            </a:rPr>
            <a:t> </a:t>
          </a:r>
          <a:r>
            <a:rPr lang="en-US" sz="1800" dirty="0" err="1" smtClean="0">
              <a:hlinkClick xmlns:r="http://schemas.openxmlformats.org/officeDocument/2006/relationships" r:id="rId4" action="ppaction://hlinkpres?slideindex=1&amp;slidetitle="/>
            </a:rPr>
            <a:t>tidak</a:t>
          </a:r>
          <a:r>
            <a:rPr lang="en-US" sz="1800" dirty="0" smtClean="0">
              <a:hlinkClick xmlns:r="http://schemas.openxmlformats.org/officeDocument/2006/relationships" r:id="rId4" action="ppaction://hlinkpres?slideindex=1&amp;slidetitle="/>
            </a:rPr>
            <a:t> </a:t>
          </a:r>
          <a:r>
            <a:rPr lang="en-US" sz="1800" dirty="0" err="1" smtClean="0">
              <a:hlinkClick xmlns:r="http://schemas.openxmlformats.org/officeDocument/2006/relationships" r:id="rId4" action="ppaction://hlinkpres?slideindex=1&amp;slidetitle="/>
            </a:rPr>
            <a:t>seperti</a:t>
          </a:r>
          <a:r>
            <a:rPr lang="en-US" sz="1800" dirty="0" smtClean="0">
              <a:hlinkClick xmlns:r="http://schemas.openxmlformats.org/officeDocument/2006/relationships" r:id="rId4" action="ppaction://hlinkpres?slideindex=1&amp;slidetitle="/>
            </a:rPr>
            <a:t> yang </a:t>
          </a:r>
          <a:r>
            <a:rPr lang="en-US" sz="1800" dirty="0" err="1" smtClean="0">
              <a:hlinkClick xmlns:r="http://schemas.openxmlformats.org/officeDocument/2006/relationships" r:id="rId4" action="ppaction://hlinkpres?slideindex=1&amp;slidetitle="/>
            </a:rPr>
            <a:t>diharapkan</a:t>
          </a:r>
          <a:r>
            <a:rPr lang="en-US" sz="1800" dirty="0" smtClean="0">
              <a:hlinkClick xmlns:r="http://schemas.openxmlformats.org/officeDocument/2006/relationships" r:id="rId4" action="ppaction://hlinkpres?slideindex=1&amp;slidetitle="/>
            </a:rPr>
            <a:t> </a:t>
          </a:r>
          <a:r>
            <a:rPr lang="en-US" sz="1800" dirty="0" smtClean="0"/>
            <a:t>(3)</a:t>
          </a:r>
          <a:endParaRPr lang="id-ID" sz="1800" dirty="0"/>
        </a:p>
      </dgm:t>
    </dgm:pt>
    <dgm:pt modelId="{DEA6CB0A-77A8-4514-B894-6F9A050251CB}" type="sibTrans" cxnId="{EDA7EF7E-C7A4-43D4-AB4C-CA46990C2E12}">
      <dgm:prSet/>
      <dgm:spPr/>
      <dgm:t>
        <a:bodyPr/>
        <a:lstStyle/>
        <a:p>
          <a:endParaRPr lang="id-ID"/>
        </a:p>
      </dgm:t>
    </dgm:pt>
    <dgm:pt modelId="{4CD8D8B2-AA74-4DEC-92EE-56ED8A421556}" type="parTrans" cxnId="{EDA7EF7E-C7A4-43D4-AB4C-CA46990C2E12}">
      <dgm:prSet/>
      <dgm:spPr/>
      <dgm:t>
        <a:bodyPr/>
        <a:lstStyle/>
        <a:p>
          <a:endParaRPr lang="id-ID"/>
        </a:p>
      </dgm:t>
    </dgm:pt>
    <dgm:pt modelId="{25ABC033-CFCB-46C4-B221-A110F0DFF120}" type="pres">
      <dgm:prSet presAssocID="{894E9727-3871-463F-9DC0-D59F3949B41D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82BF9701-8E19-43FB-9228-450266816590}" type="pres">
      <dgm:prSet presAssocID="{07C1BC5E-4260-42F2-AA8C-36690A617A13}" presName="comp" presStyleCnt="0"/>
      <dgm:spPr/>
    </dgm:pt>
    <dgm:pt modelId="{8ADADC37-E92C-4ACB-B06F-FE8C6DFBFA99}" type="pres">
      <dgm:prSet presAssocID="{07C1BC5E-4260-42F2-AA8C-36690A617A13}" presName="box" presStyleLbl="node1" presStyleIdx="0" presStyleCnt="3"/>
      <dgm:spPr/>
      <dgm:t>
        <a:bodyPr/>
        <a:lstStyle/>
        <a:p>
          <a:endParaRPr lang="id-ID"/>
        </a:p>
      </dgm:t>
    </dgm:pt>
    <dgm:pt modelId="{3E04F552-A5DB-43C8-92C2-960E5AC827F1}" type="pres">
      <dgm:prSet presAssocID="{07C1BC5E-4260-42F2-AA8C-36690A617A13}" presName="img" presStyleLbl="fgImgPlace1" presStyleIdx="0" presStyleCnt="3"/>
      <dgm:spPr/>
    </dgm:pt>
    <dgm:pt modelId="{7A55E8A3-9929-4B65-9AC0-B03786E17B59}" type="pres">
      <dgm:prSet presAssocID="{07C1BC5E-4260-42F2-AA8C-36690A617A13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1B7033BF-2C78-4640-8EBF-816CB38D36AF}" type="pres">
      <dgm:prSet presAssocID="{8F277DEB-96B2-4699-965B-F31D74FCA7BC}" presName="spacer" presStyleCnt="0"/>
      <dgm:spPr/>
    </dgm:pt>
    <dgm:pt modelId="{C5DD55CB-896B-4845-8782-FFDA2A294F1A}" type="pres">
      <dgm:prSet presAssocID="{704D82A4-9B3A-4684-8C59-1508C30F201F}" presName="comp" presStyleCnt="0"/>
      <dgm:spPr/>
    </dgm:pt>
    <dgm:pt modelId="{6BE86E69-7158-454C-953A-6C7C19475857}" type="pres">
      <dgm:prSet presAssocID="{704D82A4-9B3A-4684-8C59-1508C30F201F}" presName="box" presStyleLbl="node1" presStyleIdx="1" presStyleCnt="3"/>
      <dgm:spPr/>
      <dgm:t>
        <a:bodyPr/>
        <a:lstStyle/>
        <a:p>
          <a:endParaRPr lang="id-ID"/>
        </a:p>
      </dgm:t>
    </dgm:pt>
    <dgm:pt modelId="{CF9C1832-1AD9-443F-8BED-0D3CCDB08E7F}" type="pres">
      <dgm:prSet presAssocID="{704D82A4-9B3A-4684-8C59-1508C30F201F}" presName="img" presStyleLbl="fgImgPlace1" presStyleIdx="1" presStyleCnt="3"/>
      <dgm:spPr/>
    </dgm:pt>
    <dgm:pt modelId="{559B6D91-1BEA-4F21-A1D2-D3575D0C0093}" type="pres">
      <dgm:prSet presAssocID="{704D82A4-9B3A-4684-8C59-1508C30F201F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D16DD410-C4DF-41DB-B456-B89BA6BAD392}" type="pres">
      <dgm:prSet presAssocID="{203E7DD4-5933-447C-AD61-992302074D7E}" presName="spacer" presStyleCnt="0"/>
      <dgm:spPr/>
    </dgm:pt>
    <dgm:pt modelId="{7CF4C87E-0AC2-4639-8CD8-DC69A0C76D22}" type="pres">
      <dgm:prSet presAssocID="{9D2D713C-A3BF-4BE3-8A28-91667566076D}" presName="comp" presStyleCnt="0"/>
      <dgm:spPr/>
    </dgm:pt>
    <dgm:pt modelId="{C3E353CE-75E5-4CA3-AA9A-6B59BFE77171}" type="pres">
      <dgm:prSet presAssocID="{9D2D713C-A3BF-4BE3-8A28-91667566076D}" presName="box" presStyleLbl="node1" presStyleIdx="2" presStyleCnt="3"/>
      <dgm:spPr/>
      <dgm:t>
        <a:bodyPr/>
        <a:lstStyle/>
        <a:p>
          <a:endParaRPr lang="id-ID"/>
        </a:p>
      </dgm:t>
    </dgm:pt>
    <dgm:pt modelId="{D2B7BBF4-9893-4313-8F21-DBBCC2B61E0C}" type="pres">
      <dgm:prSet presAssocID="{9D2D713C-A3BF-4BE3-8A28-91667566076D}" presName="img" presStyleLbl="fgImgPlace1" presStyleIdx="2" presStyleCnt="3"/>
      <dgm:spPr/>
    </dgm:pt>
    <dgm:pt modelId="{FDCCDB44-C223-47E8-9A4E-730F320E6F46}" type="pres">
      <dgm:prSet presAssocID="{9D2D713C-A3BF-4BE3-8A28-91667566076D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1C4CEE92-AB09-477B-899A-EA1DD9C19F25}" type="presOf" srcId="{9D2D713C-A3BF-4BE3-8A28-91667566076D}" destId="{C3E353CE-75E5-4CA3-AA9A-6B59BFE77171}" srcOrd="0" destOrd="0" presId="urn:microsoft.com/office/officeart/2005/8/layout/vList4"/>
    <dgm:cxn modelId="{6DB2CD41-D154-405C-9E90-CF6FCA4BA636}" type="presOf" srcId="{894E9727-3871-463F-9DC0-D59F3949B41D}" destId="{25ABC033-CFCB-46C4-B221-A110F0DFF120}" srcOrd="0" destOrd="0" presId="urn:microsoft.com/office/officeart/2005/8/layout/vList4"/>
    <dgm:cxn modelId="{A3E51FC3-2858-4F47-91D4-589DC9071CCB}" srcId="{9D2D713C-A3BF-4BE3-8A28-91667566076D}" destId="{D94C4FE6-864F-4EAE-80C5-4D3DEE5A0F70}" srcOrd="1" destOrd="0" parTransId="{FDB76C8A-C79D-4FD6-839F-A173E0B68812}" sibTransId="{DBE983AE-497B-4043-8045-1AAAE15F0406}"/>
    <dgm:cxn modelId="{A418742B-9AB9-4EE5-ACB5-AF7DFA5D74A0}" type="presOf" srcId="{27212ED0-5FCC-4108-9348-C6F5A5739B1E}" destId="{FDCCDB44-C223-47E8-9A4E-730F320E6F46}" srcOrd="1" destOrd="1" presId="urn:microsoft.com/office/officeart/2005/8/layout/vList4"/>
    <dgm:cxn modelId="{97746780-8A9B-4C55-8F3D-CAC89FEF2C12}" type="presOf" srcId="{837F37FF-66BF-4412-BE65-9646A5296315}" destId="{6BE86E69-7158-454C-953A-6C7C19475857}" srcOrd="0" destOrd="1" presId="urn:microsoft.com/office/officeart/2005/8/layout/vList4"/>
    <dgm:cxn modelId="{76AB0B7A-69FD-46B1-82E4-6DA570B98AF8}" type="presOf" srcId="{3F522D40-E6F5-493D-BD38-AF9C708F78EB}" destId="{8ADADC37-E92C-4ACB-B06F-FE8C6DFBFA99}" srcOrd="0" destOrd="3" presId="urn:microsoft.com/office/officeart/2005/8/layout/vList4"/>
    <dgm:cxn modelId="{08BFA682-6B1A-49AC-BAC1-1E678C66935D}" type="presOf" srcId="{3F522D40-E6F5-493D-BD38-AF9C708F78EB}" destId="{7A55E8A3-9929-4B65-9AC0-B03786E17B59}" srcOrd="1" destOrd="3" presId="urn:microsoft.com/office/officeart/2005/8/layout/vList4"/>
    <dgm:cxn modelId="{21274656-3D1E-4438-95C1-527C1B1626F0}" type="presOf" srcId="{0B576D6C-EC30-4F9A-96FD-85B373F19015}" destId="{559B6D91-1BEA-4F21-A1D2-D3575D0C0093}" srcOrd="1" destOrd="2" presId="urn:microsoft.com/office/officeart/2005/8/layout/vList4"/>
    <dgm:cxn modelId="{6CB8AD03-C662-47F0-87BD-F55D4FC64DC4}" type="presOf" srcId="{D94C4FE6-864F-4EAE-80C5-4D3DEE5A0F70}" destId="{FDCCDB44-C223-47E8-9A4E-730F320E6F46}" srcOrd="1" destOrd="2" presId="urn:microsoft.com/office/officeart/2005/8/layout/vList4"/>
    <dgm:cxn modelId="{023E4CE8-A4F9-41F1-AB76-3611AF7C3E5C}" type="presOf" srcId="{1113F549-8FD1-41A2-8232-09C6B8A148E0}" destId="{8ADADC37-E92C-4ACB-B06F-FE8C6DFBFA99}" srcOrd="0" destOrd="2" presId="urn:microsoft.com/office/officeart/2005/8/layout/vList4"/>
    <dgm:cxn modelId="{B1EBD91B-48A4-4B11-B35D-80D49C1CDFFD}" srcId="{704D82A4-9B3A-4684-8C59-1508C30F201F}" destId="{837F37FF-66BF-4412-BE65-9646A5296315}" srcOrd="0" destOrd="0" parTransId="{DCBD0C7F-F453-4CC3-BC3D-EF645371829C}" sibTransId="{0DE95950-3A21-4AA6-AE63-BDC4F2A56C9D}"/>
    <dgm:cxn modelId="{F84D45DC-C648-40E2-941A-260912210940}" type="presOf" srcId="{27212ED0-5FCC-4108-9348-C6F5A5739B1E}" destId="{C3E353CE-75E5-4CA3-AA9A-6B59BFE77171}" srcOrd="0" destOrd="1" presId="urn:microsoft.com/office/officeart/2005/8/layout/vList4"/>
    <dgm:cxn modelId="{5A28C39A-165A-4747-BE81-D41E682FC3EA}" type="presOf" srcId="{313FF416-313C-45F1-AA20-B1173436E188}" destId="{8ADADC37-E92C-4ACB-B06F-FE8C6DFBFA99}" srcOrd="0" destOrd="1" presId="urn:microsoft.com/office/officeart/2005/8/layout/vList4"/>
    <dgm:cxn modelId="{F892923A-096E-4AF3-B4C3-8FE734939B52}" type="presOf" srcId="{07C1BC5E-4260-42F2-AA8C-36690A617A13}" destId="{8ADADC37-E92C-4ACB-B06F-FE8C6DFBFA99}" srcOrd="0" destOrd="0" presId="urn:microsoft.com/office/officeart/2005/8/layout/vList4"/>
    <dgm:cxn modelId="{6D3B5D49-F8AE-44AF-ADAB-96715C910BF8}" srcId="{9D2D713C-A3BF-4BE3-8A28-91667566076D}" destId="{27212ED0-5FCC-4108-9348-C6F5A5739B1E}" srcOrd="0" destOrd="0" parTransId="{041DCEA9-29F9-4717-817E-8A57B30BA2E3}" sibTransId="{6211B911-E6F7-4146-9C8E-1824AE147C00}"/>
    <dgm:cxn modelId="{941E9CC9-FEEA-4D9F-8616-1B15A6F2843C}" srcId="{894E9727-3871-463F-9DC0-D59F3949B41D}" destId="{704D82A4-9B3A-4684-8C59-1508C30F201F}" srcOrd="1" destOrd="0" parTransId="{9EF88526-1C86-4C26-BA38-3704746C0FFA}" sibTransId="{203E7DD4-5933-447C-AD61-992302074D7E}"/>
    <dgm:cxn modelId="{BE34F4D4-E54A-43D1-9AF6-67560FBDD55E}" srcId="{894E9727-3871-463F-9DC0-D59F3949B41D}" destId="{9D2D713C-A3BF-4BE3-8A28-91667566076D}" srcOrd="2" destOrd="0" parTransId="{969FCDAE-BBED-4DEF-AD78-A88A1F05339C}" sibTransId="{4D741D74-921E-488A-B92F-E6544C4E4C6C}"/>
    <dgm:cxn modelId="{23A935BB-C74B-4CB2-91DD-F34600E30F9C}" type="presOf" srcId="{837F37FF-66BF-4412-BE65-9646A5296315}" destId="{559B6D91-1BEA-4F21-A1D2-D3575D0C0093}" srcOrd="1" destOrd="1" presId="urn:microsoft.com/office/officeart/2005/8/layout/vList4"/>
    <dgm:cxn modelId="{517584D7-809F-4FDB-AEFC-DAC39D808E35}" type="presOf" srcId="{9D2D713C-A3BF-4BE3-8A28-91667566076D}" destId="{FDCCDB44-C223-47E8-9A4E-730F320E6F46}" srcOrd="1" destOrd="0" presId="urn:microsoft.com/office/officeart/2005/8/layout/vList4"/>
    <dgm:cxn modelId="{0522D067-51C5-4699-A89D-7C701E9020E7}" srcId="{894E9727-3871-463F-9DC0-D59F3949B41D}" destId="{07C1BC5E-4260-42F2-AA8C-36690A617A13}" srcOrd="0" destOrd="0" parTransId="{A1D2AB32-837B-4A0D-AEFF-34435F2B2924}" sibTransId="{8F277DEB-96B2-4699-965B-F31D74FCA7BC}"/>
    <dgm:cxn modelId="{1E6CCFD4-BD97-4D37-A2D2-04E924882576}" type="presOf" srcId="{704D82A4-9B3A-4684-8C59-1508C30F201F}" destId="{6BE86E69-7158-454C-953A-6C7C19475857}" srcOrd="0" destOrd="0" presId="urn:microsoft.com/office/officeart/2005/8/layout/vList4"/>
    <dgm:cxn modelId="{70D1DB7F-9954-45E0-BF21-FCBA907CA4C6}" type="presOf" srcId="{704D82A4-9B3A-4684-8C59-1508C30F201F}" destId="{559B6D91-1BEA-4F21-A1D2-D3575D0C0093}" srcOrd="1" destOrd="0" presId="urn:microsoft.com/office/officeart/2005/8/layout/vList4"/>
    <dgm:cxn modelId="{472CF54E-53BE-4AA3-9DFE-25191BBD4683}" type="presOf" srcId="{1113F549-8FD1-41A2-8232-09C6B8A148E0}" destId="{7A55E8A3-9929-4B65-9AC0-B03786E17B59}" srcOrd="1" destOrd="2" presId="urn:microsoft.com/office/officeart/2005/8/layout/vList4"/>
    <dgm:cxn modelId="{7D09F85D-B49A-4B20-8103-7CCBA8E8F888}" type="presOf" srcId="{D94C4FE6-864F-4EAE-80C5-4D3DEE5A0F70}" destId="{C3E353CE-75E5-4CA3-AA9A-6B59BFE77171}" srcOrd="0" destOrd="2" presId="urn:microsoft.com/office/officeart/2005/8/layout/vList4"/>
    <dgm:cxn modelId="{AC43056F-5D86-4BA5-B964-A3BB4BDB4256}" type="presOf" srcId="{313FF416-313C-45F1-AA20-B1173436E188}" destId="{7A55E8A3-9929-4B65-9AC0-B03786E17B59}" srcOrd="1" destOrd="1" presId="urn:microsoft.com/office/officeart/2005/8/layout/vList4"/>
    <dgm:cxn modelId="{FEF10F4A-3C35-4E99-8CE9-A0C6657ED4D5}" type="presOf" srcId="{0B576D6C-EC30-4F9A-96FD-85B373F19015}" destId="{6BE86E69-7158-454C-953A-6C7C19475857}" srcOrd="0" destOrd="2" presId="urn:microsoft.com/office/officeart/2005/8/layout/vList4"/>
    <dgm:cxn modelId="{BC47BED8-3150-42EC-BE2E-2967A0A19047}" srcId="{07C1BC5E-4260-42F2-AA8C-36690A617A13}" destId="{313FF416-313C-45F1-AA20-B1173436E188}" srcOrd="0" destOrd="0" parTransId="{F32D584E-67A2-4DB1-9C52-45B0574F52F5}" sibTransId="{B6ACD877-AF3D-4610-A736-7342E83E6A78}"/>
    <dgm:cxn modelId="{CD33DBC5-F146-4A58-BC96-6620A6FBA51A}" type="presOf" srcId="{07C1BC5E-4260-42F2-AA8C-36690A617A13}" destId="{7A55E8A3-9929-4B65-9AC0-B03786E17B59}" srcOrd="1" destOrd="0" presId="urn:microsoft.com/office/officeart/2005/8/layout/vList4"/>
    <dgm:cxn modelId="{EDA7EF7E-C7A4-43D4-AB4C-CA46990C2E12}" srcId="{07C1BC5E-4260-42F2-AA8C-36690A617A13}" destId="{1113F549-8FD1-41A2-8232-09C6B8A148E0}" srcOrd="1" destOrd="0" parTransId="{4CD8D8B2-AA74-4DEC-92EE-56ED8A421556}" sibTransId="{DEA6CB0A-77A8-4514-B894-6F9A050251CB}"/>
    <dgm:cxn modelId="{FA0799C5-BACF-45C3-BAFF-4EB4DB9BE70E}" srcId="{704D82A4-9B3A-4684-8C59-1508C30F201F}" destId="{0B576D6C-EC30-4F9A-96FD-85B373F19015}" srcOrd="1" destOrd="0" parTransId="{76315161-62E1-4CB6-A022-D3FC65DC09F4}" sibTransId="{2D3E5F24-B50F-4853-B646-DC2D4D6B1707}"/>
    <dgm:cxn modelId="{A4398F69-4434-40CF-929F-F3EC99328118}" srcId="{07C1BC5E-4260-42F2-AA8C-36690A617A13}" destId="{3F522D40-E6F5-493D-BD38-AF9C708F78EB}" srcOrd="2" destOrd="0" parTransId="{B26A5050-BE56-4192-89AC-085D07F7A1CE}" sibTransId="{69DC91DC-EFE9-4C7C-AC67-2696BC99CBAF}"/>
    <dgm:cxn modelId="{DDF40210-E849-4FE8-B11B-AAA318F0A7B8}" type="presParOf" srcId="{25ABC033-CFCB-46C4-B221-A110F0DFF120}" destId="{82BF9701-8E19-43FB-9228-450266816590}" srcOrd="0" destOrd="0" presId="urn:microsoft.com/office/officeart/2005/8/layout/vList4"/>
    <dgm:cxn modelId="{AD76F550-D368-46D1-864E-2B85D4345BC6}" type="presParOf" srcId="{82BF9701-8E19-43FB-9228-450266816590}" destId="{8ADADC37-E92C-4ACB-B06F-FE8C6DFBFA99}" srcOrd="0" destOrd="0" presId="urn:microsoft.com/office/officeart/2005/8/layout/vList4"/>
    <dgm:cxn modelId="{E2215B40-C49F-4CE9-B074-1F7C74782CFE}" type="presParOf" srcId="{82BF9701-8E19-43FB-9228-450266816590}" destId="{3E04F552-A5DB-43C8-92C2-960E5AC827F1}" srcOrd="1" destOrd="0" presId="urn:microsoft.com/office/officeart/2005/8/layout/vList4"/>
    <dgm:cxn modelId="{C5DF5371-F081-459C-9B2F-66DA72B9988A}" type="presParOf" srcId="{82BF9701-8E19-43FB-9228-450266816590}" destId="{7A55E8A3-9929-4B65-9AC0-B03786E17B59}" srcOrd="2" destOrd="0" presId="urn:microsoft.com/office/officeart/2005/8/layout/vList4"/>
    <dgm:cxn modelId="{648C7A91-E20B-41C8-978A-9024439E76F7}" type="presParOf" srcId="{25ABC033-CFCB-46C4-B221-A110F0DFF120}" destId="{1B7033BF-2C78-4640-8EBF-816CB38D36AF}" srcOrd="1" destOrd="0" presId="urn:microsoft.com/office/officeart/2005/8/layout/vList4"/>
    <dgm:cxn modelId="{B05E4BF1-4155-4DEE-91C0-3937A4D4573F}" type="presParOf" srcId="{25ABC033-CFCB-46C4-B221-A110F0DFF120}" destId="{C5DD55CB-896B-4845-8782-FFDA2A294F1A}" srcOrd="2" destOrd="0" presId="urn:microsoft.com/office/officeart/2005/8/layout/vList4"/>
    <dgm:cxn modelId="{F4D26064-8C6E-46E6-AAD8-A48CBFA3B0AF}" type="presParOf" srcId="{C5DD55CB-896B-4845-8782-FFDA2A294F1A}" destId="{6BE86E69-7158-454C-953A-6C7C19475857}" srcOrd="0" destOrd="0" presId="urn:microsoft.com/office/officeart/2005/8/layout/vList4"/>
    <dgm:cxn modelId="{F114B0C4-F825-4735-914C-FD821B947829}" type="presParOf" srcId="{C5DD55CB-896B-4845-8782-FFDA2A294F1A}" destId="{CF9C1832-1AD9-443F-8BED-0D3CCDB08E7F}" srcOrd="1" destOrd="0" presId="urn:microsoft.com/office/officeart/2005/8/layout/vList4"/>
    <dgm:cxn modelId="{3938CBB8-EBCA-494C-B344-B5F208D23F27}" type="presParOf" srcId="{C5DD55CB-896B-4845-8782-FFDA2A294F1A}" destId="{559B6D91-1BEA-4F21-A1D2-D3575D0C0093}" srcOrd="2" destOrd="0" presId="urn:microsoft.com/office/officeart/2005/8/layout/vList4"/>
    <dgm:cxn modelId="{C0BE2F47-D1D7-4F43-BDE6-45EE3DCF4DF3}" type="presParOf" srcId="{25ABC033-CFCB-46C4-B221-A110F0DFF120}" destId="{D16DD410-C4DF-41DB-B456-B89BA6BAD392}" srcOrd="3" destOrd="0" presId="urn:microsoft.com/office/officeart/2005/8/layout/vList4"/>
    <dgm:cxn modelId="{D55ADF04-26E9-44DA-A728-AD1830390536}" type="presParOf" srcId="{25ABC033-CFCB-46C4-B221-A110F0DFF120}" destId="{7CF4C87E-0AC2-4639-8CD8-DC69A0C76D22}" srcOrd="4" destOrd="0" presId="urn:microsoft.com/office/officeart/2005/8/layout/vList4"/>
    <dgm:cxn modelId="{74DFDEF7-75F7-4961-9548-7E1EFDD1335E}" type="presParOf" srcId="{7CF4C87E-0AC2-4639-8CD8-DC69A0C76D22}" destId="{C3E353CE-75E5-4CA3-AA9A-6B59BFE77171}" srcOrd="0" destOrd="0" presId="urn:microsoft.com/office/officeart/2005/8/layout/vList4"/>
    <dgm:cxn modelId="{CA0B236B-35AD-4E61-852C-3EBCF1881C17}" type="presParOf" srcId="{7CF4C87E-0AC2-4639-8CD8-DC69A0C76D22}" destId="{D2B7BBF4-9893-4313-8F21-DBBCC2B61E0C}" srcOrd="1" destOrd="0" presId="urn:microsoft.com/office/officeart/2005/8/layout/vList4"/>
    <dgm:cxn modelId="{A271F82B-58D9-44A9-B75A-0CA9D4964867}" type="presParOf" srcId="{7CF4C87E-0AC2-4639-8CD8-DC69A0C76D22}" destId="{FDCCDB44-C223-47E8-9A4E-730F320E6F46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7BC1D00-A3EC-4CEB-A8B8-69D94AD48CC1}">
      <dsp:nvSpPr>
        <dsp:cNvPr id="0" name=""/>
        <dsp:cNvSpPr/>
      </dsp:nvSpPr>
      <dsp:spPr>
        <a:xfrm rot="20769289">
          <a:off x="0" y="348152"/>
          <a:ext cx="1676400" cy="915324"/>
        </a:xfrm>
        <a:prstGeom prst="swooshArrow">
          <a:avLst>
            <a:gd name="adj1" fmla="val 25000"/>
            <a:gd name="adj2" fmla="val 25000"/>
          </a:avLst>
        </a:prstGeom>
        <a:solidFill>
          <a:srgbClr val="7030A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B23EF8-3836-40D3-8656-052190F013B0}">
      <dsp:nvSpPr>
        <dsp:cNvPr id="0" name=""/>
        <dsp:cNvSpPr/>
      </dsp:nvSpPr>
      <dsp:spPr>
        <a:xfrm>
          <a:off x="1279093" y="641108"/>
          <a:ext cx="124053" cy="124053"/>
        </a:xfrm>
        <a:prstGeom prst="ellipse">
          <a:avLst/>
        </a:prstGeom>
        <a:solidFill>
          <a:schemeClr val="bg1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A482D4B-081A-443B-8837-6FA7F7B21CFA}">
      <dsp:nvSpPr>
        <dsp:cNvPr id="0" name=""/>
        <dsp:cNvSpPr/>
      </dsp:nvSpPr>
      <dsp:spPr>
        <a:xfrm>
          <a:off x="838200" y="1023708"/>
          <a:ext cx="335280" cy="132092"/>
        </a:xfrm>
        <a:prstGeom prst="round2Diag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65733" bIns="0" numCol="1" spcCol="1270" anchor="t" anchorCtr="0">
          <a:noAutofit/>
        </a:bodyPr>
        <a:lstStyle/>
        <a:p>
          <a:pPr lvl="0" algn="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.</a:t>
          </a:r>
          <a:endParaRPr lang="id-ID" sz="900" kern="1200" dirty="0"/>
        </a:p>
      </dsp:txBody>
      <dsp:txXfrm>
        <a:off x="838200" y="1023708"/>
        <a:ext cx="335280" cy="132092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3515DF2-5BD9-476E-87A3-1760FF19EF79}">
      <dsp:nvSpPr>
        <dsp:cNvPr id="0" name=""/>
        <dsp:cNvSpPr/>
      </dsp:nvSpPr>
      <dsp:spPr>
        <a:xfrm>
          <a:off x="121919" y="429388"/>
          <a:ext cx="2316480" cy="805729"/>
        </a:xfrm>
        <a:prstGeom prst="swooshArrow">
          <a:avLst>
            <a:gd name="adj1" fmla="val 25000"/>
            <a:gd name="adj2" fmla="val 25000"/>
          </a:avLst>
        </a:prstGeom>
        <a:solidFill>
          <a:srgbClr val="7030A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A3D78C-6DB3-49CF-9D15-E64EF59D100A}">
      <dsp:nvSpPr>
        <dsp:cNvPr id="0" name=""/>
        <dsp:cNvSpPr/>
      </dsp:nvSpPr>
      <dsp:spPr>
        <a:xfrm>
          <a:off x="1371601" y="236718"/>
          <a:ext cx="171419" cy="171419"/>
        </a:xfrm>
        <a:prstGeom prst="ellipse">
          <a:avLst/>
        </a:prstGeom>
        <a:solidFill>
          <a:schemeClr val="bg1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3F0554-5073-412B-9285-5FF535CD1FE2}">
      <dsp:nvSpPr>
        <dsp:cNvPr id="0" name=""/>
        <dsp:cNvSpPr/>
      </dsp:nvSpPr>
      <dsp:spPr>
        <a:xfrm rot="21191727">
          <a:off x="532359" y="789086"/>
          <a:ext cx="1836977" cy="276372"/>
        </a:xfrm>
        <a:prstGeom prst="round2Diag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90832" bIns="0" numCol="1" spcCol="1270" anchor="t" anchorCtr="0">
          <a:noAutofit/>
        </a:bodyPr>
        <a:lstStyle/>
        <a:p>
          <a:pPr lvl="0" algn="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.</a:t>
          </a:r>
          <a:r>
            <a:rPr lang="en-US" sz="1400" b="1" kern="1200" dirty="0" smtClean="0"/>
            <a:t>FOKUS BAHASAN</a:t>
          </a:r>
          <a:endParaRPr lang="id-ID" sz="1400" b="1" kern="1200" dirty="0"/>
        </a:p>
      </dsp:txBody>
      <dsp:txXfrm rot="21191727">
        <a:off x="532359" y="789086"/>
        <a:ext cx="1836977" cy="276372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C9236F5-F467-432E-9A10-A83930882E86}">
      <dsp:nvSpPr>
        <dsp:cNvPr id="0" name=""/>
        <dsp:cNvSpPr/>
      </dsp:nvSpPr>
      <dsp:spPr>
        <a:xfrm>
          <a:off x="935380" y="8212"/>
          <a:ext cx="282847" cy="2828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.</a:t>
          </a:r>
          <a:endParaRPr lang="id-ID" sz="1800" kern="1200" dirty="0"/>
        </a:p>
      </dsp:txBody>
      <dsp:txXfrm>
        <a:off x="935380" y="8212"/>
        <a:ext cx="282847" cy="282847"/>
      </dsp:txXfrm>
    </dsp:sp>
    <dsp:sp modelId="{0E92077A-EF1E-4871-B65B-75883F2FB44D}">
      <dsp:nvSpPr>
        <dsp:cNvPr id="0" name=""/>
        <dsp:cNvSpPr/>
      </dsp:nvSpPr>
      <dsp:spPr>
        <a:xfrm>
          <a:off x="266630" y="-75"/>
          <a:ext cx="1061018" cy="1061018"/>
        </a:xfrm>
        <a:prstGeom prst="circularArrow">
          <a:avLst>
            <a:gd name="adj1" fmla="val 5198"/>
            <a:gd name="adj2" fmla="val 335781"/>
            <a:gd name="adj3" fmla="val 21293782"/>
            <a:gd name="adj4" fmla="val 19765766"/>
            <a:gd name="adj5" fmla="val 6065"/>
          </a:avLst>
        </a:prstGeom>
        <a:solidFill>
          <a:srgbClr val="7030A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9B5277D-E07E-41F7-AB81-093E978BC792}">
      <dsp:nvSpPr>
        <dsp:cNvPr id="0" name=""/>
        <dsp:cNvSpPr/>
      </dsp:nvSpPr>
      <dsp:spPr>
        <a:xfrm>
          <a:off x="1106393" y="534535"/>
          <a:ext cx="282847" cy="2828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.</a:t>
          </a:r>
          <a:endParaRPr lang="id-ID" sz="1800" kern="1200" dirty="0"/>
        </a:p>
      </dsp:txBody>
      <dsp:txXfrm>
        <a:off x="1106393" y="534535"/>
        <a:ext cx="282847" cy="282847"/>
      </dsp:txXfrm>
    </dsp:sp>
    <dsp:sp modelId="{2ADE379C-107D-43F6-B8AC-8905C76ACF70}">
      <dsp:nvSpPr>
        <dsp:cNvPr id="0" name=""/>
        <dsp:cNvSpPr/>
      </dsp:nvSpPr>
      <dsp:spPr>
        <a:xfrm>
          <a:off x="269590" y="-22"/>
          <a:ext cx="1061018" cy="1061018"/>
        </a:xfrm>
        <a:prstGeom prst="circularArrow">
          <a:avLst>
            <a:gd name="adj1" fmla="val 5198"/>
            <a:gd name="adj2" fmla="val 335781"/>
            <a:gd name="adj3" fmla="val 4015258"/>
            <a:gd name="adj4" fmla="val 2252919"/>
            <a:gd name="adj5" fmla="val 6065"/>
          </a:avLst>
        </a:prstGeom>
        <a:solidFill>
          <a:srgbClr val="7030A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40D5B7-CF24-4F0E-9583-4252F815DEAC}">
      <dsp:nvSpPr>
        <dsp:cNvPr id="0" name=""/>
        <dsp:cNvSpPr/>
      </dsp:nvSpPr>
      <dsp:spPr>
        <a:xfrm>
          <a:off x="658676" y="859820"/>
          <a:ext cx="282847" cy="2828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.</a:t>
          </a:r>
          <a:endParaRPr lang="id-ID" sz="1800" kern="1200" dirty="0"/>
        </a:p>
      </dsp:txBody>
      <dsp:txXfrm>
        <a:off x="658676" y="859820"/>
        <a:ext cx="282847" cy="282847"/>
      </dsp:txXfrm>
    </dsp:sp>
    <dsp:sp modelId="{0E6E491F-1B40-4DD7-9F24-28857AD016E3}">
      <dsp:nvSpPr>
        <dsp:cNvPr id="0" name=""/>
        <dsp:cNvSpPr/>
      </dsp:nvSpPr>
      <dsp:spPr>
        <a:xfrm>
          <a:off x="266630" y="-75"/>
          <a:ext cx="1061018" cy="1061018"/>
        </a:xfrm>
        <a:prstGeom prst="circularArrow">
          <a:avLst>
            <a:gd name="adj1" fmla="val 5198"/>
            <a:gd name="adj2" fmla="val 335781"/>
            <a:gd name="adj3" fmla="val 8211301"/>
            <a:gd name="adj4" fmla="val 6448962"/>
            <a:gd name="adj5" fmla="val 6065"/>
          </a:avLst>
        </a:prstGeom>
        <a:solidFill>
          <a:srgbClr val="7030A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E024AB-EDA7-4666-88BF-D7B61262D5CB}">
      <dsp:nvSpPr>
        <dsp:cNvPr id="0" name=""/>
        <dsp:cNvSpPr/>
      </dsp:nvSpPr>
      <dsp:spPr>
        <a:xfrm>
          <a:off x="210959" y="534535"/>
          <a:ext cx="282847" cy="2828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.</a:t>
          </a:r>
          <a:endParaRPr lang="id-ID" sz="1800" kern="1200" dirty="0"/>
        </a:p>
      </dsp:txBody>
      <dsp:txXfrm>
        <a:off x="210959" y="534535"/>
        <a:ext cx="282847" cy="282847"/>
      </dsp:txXfrm>
    </dsp:sp>
    <dsp:sp modelId="{C5B7FB33-6535-498B-A390-A31EFE6B8C15}">
      <dsp:nvSpPr>
        <dsp:cNvPr id="0" name=""/>
        <dsp:cNvSpPr/>
      </dsp:nvSpPr>
      <dsp:spPr>
        <a:xfrm>
          <a:off x="564304" y="-22"/>
          <a:ext cx="471590" cy="1061018"/>
        </a:xfrm>
        <a:prstGeom prst="circularArrow">
          <a:avLst>
            <a:gd name="adj1" fmla="val 5198"/>
            <a:gd name="adj2" fmla="val 335781"/>
            <a:gd name="adj3" fmla="val 12298454"/>
            <a:gd name="adj4" fmla="val 10770438"/>
            <a:gd name="adj5" fmla="val 6065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D013C1B-A15E-4D7F-8B7D-C835A624EE8D}">
      <dsp:nvSpPr>
        <dsp:cNvPr id="0" name=""/>
        <dsp:cNvSpPr/>
      </dsp:nvSpPr>
      <dsp:spPr>
        <a:xfrm>
          <a:off x="381971" y="8212"/>
          <a:ext cx="282847" cy="2828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.</a:t>
          </a:r>
          <a:endParaRPr lang="id-ID" sz="1800" kern="1200" dirty="0"/>
        </a:p>
      </dsp:txBody>
      <dsp:txXfrm>
        <a:off x="381971" y="8212"/>
        <a:ext cx="282847" cy="282847"/>
      </dsp:txXfrm>
    </dsp:sp>
    <dsp:sp modelId="{3FE79470-8331-4C7C-9337-EA19703C24CE}">
      <dsp:nvSpPr>
        <dsp:cNvPr id="0" name=""/>
        <dsp:cNvSpPr/>
      </dsp:nvSpPr>
      <dsp:spPr>
        <a:xfrm>
          <a:off x="266630" y="-75"/>
          <a:ext cx="1061018" cy="1061018"/>
        </a:xfrm>
        <a:prstGeom prst="circularArrow">
          <a:avLst>
            <a:gd name="adj1" fmla="val 5198"/>
            <a:gd name="adj2" fmla="val 335781"/>
            <a:gd name="adj3" fmla="val 16866245"/>
            <a:gd name="adj4" fmla="val 15197975"/>
            <a:gd name="adj5" fmla="val 6065"/>
          </a:avLst>
        </a:prstGeom>
        <a:solidFill>
          <a:srgbClr val="7030A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ADADC37-E92C-4ACB-B06F-FE8C6DFBFA99}">
      <dsp:nvSpPr>
        <dsp:cNvPr id="0" name=""/>
        <dsp:cNvSpPr/>
      </dsp:nvSpPr>
      <dsp:spPr>
        <a:xfrm>
          <a:off x="0" y="0"/>
          <a:ext cx="6096000" cy="12699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. </a:t>
          </a:r>
          <a:r>
            <a:rPr lang="en-US" sz="1800" kern="1200" dirty="0" err="1" smtClean="0">
              <a:hlinkClick xmlns:r="http://schemas.openxmlformats.org/officeDocument/2006/relationships" r:id="rId1" action="ppaction://hlinkpres?slideindex=1&amp;slidetitle="/>
            </a:rPr>
            <a:t>Produk</a:t>
          </a:r>
          <a:r>
            <a:rPr lang="en-US" sz="1800" kern="1200" dirty="0" smtClean="0">
              <a:hlinkClick xmlns:r="http://schemas.openxmlformats.org/officeDocument/2006/relationships" r:id="rId1" action="ppaction://hlinkpres?slideindex=1&amp;slidetitle="/>
            </a:rPr>
            <a:t> yang </a:t>
          </a:r>
          <a:r>
            <a:rPr lang="en-US" sz="1800" kern="1200" dirty="0" err="1" smtClean="0">
              <a:hlinkClick xmlns:r="http://schemas.openxmlformats.org/officeDocument/2006/relationships" r:id="rId1" action="ppaction://hlinkpres?slideindex=1&amp;slidetitle="/>
            </a:rPr>
            <a:t>berlebihan</a:t>
          </a:r>
          <a:r>
            <a:rPr lang="en-US" sz="1800" kern="1200" dirty="0" smtClean="0">
              <a:hlinkClick xmlns:r="http://schemas.openxmlformats.org/officeDocument/2006/relationships" r:id="rId1" action="ppaction://hlinkpres?slideindex=1&amp;slidetitle="/>
            </a:rPr>
            <a:t> </a:t>
          </a:r>
          <a:r>
            <a:rPr lang="en-US" sz="1800" kern="1200" dirty="0" smtClean="0"/>
            <a:t>(1)</a:t>
          </a:r>
          <a:endParaRPr lang="en-US" sz="1800" kern="1200" dirty="0" smtClean="0">
            <a:solidFill>
              <a:schemeClr val="bg1"/>
            </a:solidFill>
          </a:endParaRPr>
        </a:p>
        <a:p>
          <a:pPr marL="117475" lvl="1" indent="-117475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err="1" smtClean="0">
              <a:hlinkClick xmlns:r="http://schemas.openxmlformats.org/officeDocument/2006/relationships" r:id="rId2" action="ppaction://hlinkpres?slideindex=1&amp;slidetitle="/>
            </a:rPr>
            <a:t>Persediaan</a:t>
          </a:r>
          <a:r>
            <a:rPr lang="en-US" sz="1800" kern="1200" dirty="0" smtClean="0">
              <a:hlinkClick xmlns:r="http://schemas.openxmlformats.org/officeDocument/2006/relationships" r:id="rId2" action="ppaction://hlinkpres?slideindex=1&amp;slidetitle="/>
            </a:rPr>
            <a:t> </a:t>
          </a:r>
          <a:r>
            <a:rPr lang="en-US" sz="1800" kern="1200" dirty="0" err="1" smtClean="0">
              <a:hlinkClick xmlns:r="http://schemas.openxmlformats.org/officeDocument/2006/relationships" r:id="rId2" action="ppaction://hlinkpres?slideindex=1&amp;slidetitle="/>
            </a:rPr>
            <a:t>bahan</a:t>
          </a:r>
          <a:r>
            <a:rPr lang="en-US" sz="1800" kern="1200" dirty="0" smtClean="0">
              <a:hlinkClick xmlns:r="http://schemas.openxmlformats.org/officeDocument/2006/relationships" r:id="rId2" action="ppaction://hlinkpres?slideindex=1&amp;slidetitle="/>
            </a:rPr>
            <a:t> </a:t>
          </a:r>
          <a:r>
            <a:rPr lang="en-US" sz="1800" kern="1200" dirty="0" err="1" smtClean="0">
              <a:hlinkClick xmlns:r="http://schemas.openxmlformats.org/officeDocument/2006/relationships" r:id="rId2" action="ppaction://hlinkpres?slideindex=1&amp;slidetitle="/>
            </a:rPr>
            <a:t>baku</a:t>
          </a:r>
          <a:r>
            <a:rPr lang="en-US" sz="1800" kern="1200" dirty="0" smtClean="0">
              <a:hlinkClick xmlns:r="http://schemas.openxmlformats.org/officeDocument/2006/relationships" r:id="rId2" action="ppaction://hlinkpres?slideindex=1&amp;slidetitle="/>
            </a:rPr>
            <a:t> yang </a:t>
          </a:r>
          <a:r>
            <a:rPr lang="en-US" sz="1800" kern="1200" dirty="0" err="1" smtClean="0">
              <a:hlinkClick xmlns:r="http://schemas.openxmlformats.org/officeDocument/2006/relationships" r:id="rId2" action="ppaction://hlinkpres?slideindex=1&amp;slidetitle="/>
            </a:rPr>
            <a:t>berlebihan</a:t>
          </a:r>
          <a:r>
            <a:rPr lang="en-US" sz="1800" kern="1200" dirty="0" smtClean="0">
              <a:hlinkClick xmlns:r="http://schemas.openxmlformats.org/officeDocument/2006/relationships" r:id="rId2" action="ppaction://hlinkpres?slideindex=1&amp;slidetitle="/>
            </a:rPr>
            <a:t> </a:t>
          </a:r>
          <a:r>
            <a:rPr lang="en-US" sz="1800" kern="1200" dirty="0" smtClean="0"/>
            <a:t>(2)</a:t>
          </a:r>
          <a:endParaRPr lang="id-ID" sz="1800" kern="1200" dirty="0"/>
        </a:p>
        <a:p>
          <a:pPr marL="117475" lvl="1" indent="-117475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err="1" smtClean="0">
              <a:hlinkClick xmlns:r="http://schemas.openxmlformats.org/officeDocument/2006/relationships" r:id="rId3" action="ppaction://hlinkpres?slideindex=1&amp;slidetitle="/>
            </a:rPr>
            <a:t>Bahan</a:t>
          </a:r>
          <a:r>
            <a:rPr lang="en-US" sz="1800" kern="1200" dirty="0" smtClean="0">
              <a:hlinkClick xmlns:r="http://schemas.openxmlformats.org/officeDocument/2006/relationships" r:id="rId3" action="ppaction://hlinkpres?slideindex=1&amp;slidetitle="/>
            </a:rPr>
            <a:t> </a:t>
          </a:r>
          <a:r>
            <a:rPr lang="en-US" sz="1800" kern="1200" dirty="0" err="1" smtClean="0">
              <a:hlinkClick xmlns:r="http://schemas.openxmlformats.org/officeDocument/2006/relationships" r:id="rId3" action="ppaction://hlinkpres?slideindex=1&amp;slidetitle="/>
            </a:rPr>
            <a:t>baku</a:t>
          </a:r>
          <a:r>
            <a:rPr lang="en-US" sz="1800" kern="1200" dirty="0" smtClean="0">
              <a:hlinkClick xmlns:r="http://schemas.openxmlformats.org/officeDocument/2006/relationships" r:id="rId3" action="ppaction://hlinkpres?slideindex=1&amp;slidetitle="/>
            </a:rPr>
            <a:t> </a:t>
          </a:r>
          <a:r>
            <a:rPr lang="en-US" sz="1800" kern="1200" dirty="0" err="1" smtClean="0">
              <a:hlinkClick xmlns:r="http://schemas.openxmlformats.org/officeDocument/2006/relationships" r:id="rId3" action="ppaction://hlinkpres?slideindex=1&amp;slidetitle="/>
            </a:rPr>
            <a:t>tidak</a:t>
          </a:r>
          <a:r>
            <a:rPr lang="en-US" sz="1800" kern="1200" dirty="0" smtClean="0">
              <a:hlinkClick xmlns:r="http://schemas.openxmlformats.org/officeDocument/2006/relationships" r:id="rId3" action="ppaction://hlinkpres?slideindex=1&amp;slidetitle="/>
            </a:rPr>
            <a:t> </a:t>
          </a:r>
          <a:r>
            <a:rPr lang="en-US" sz="1800" kern="1200" dirty="0" err="1" smtClean="0">
              <a:hlinkClick xmlns:r="http://schemas.openxmlformats.org/officeDocument/2006/relationships" r:id="rId3" action="ppaction://hlinkpres?slideindex=1&amp;slidetitle="/>
            </a:rPr>
            <a:t>seperti</a:t>
          </a:r>
          <a:r>
            <a:rPr lang="en-US" sz="1800" kern="1200" dirty="0" smtClean="0">
              <a:hlinkClick xmlns:r="http://schemas.openxmlformats.org/officeDocument/2006/relationships" r:id="rId3" action="ppaction://hlinkpres?slideindex=1&amp;slidetitle="/>
            </a:rPr>
            <a:t> yang </a:t>
          </a:r>
          <a:r>
            <a:rPr lang="en-US" sz="1800" kern="1200" dirty="0" err="1" smtClean="0">
              <a:hlinkClick xmlns:r="http://schemas.openxmlformats.org/officeDocument/2006/relationships" r:id="rId3" action="ppaction://hlinkpres?slideindex=1&amp;slidetitle="/>
            </a:rPr>
            <a:t>diharapkan</a:t>
          </a:r>
          <a:r>
            <a:rPr lang="en-US" sz="1800" kern="1200" dirty="0" smtClean="0">
              <a:hlinkClick xmlns:r="http://schemas.openxmlformats.org/officeDocument/2006/relationships" r:id="rId3" action="ppaction://hlinkpres?slideindex=1&amp;slidetitle="/>
            </a:rPr>
            <a:t> </a:t>
          </a:r>
          <a:r>
            <a:rPr lang="en-US" sz="1800" kern="1200" dirty="0" smtClean="0"/>
            <a:t>(3)</a:t>
          </a:r>
          <a:endParaRPr lang="id-ID" sz="1800" kern="1200" dirty="0"/>
        </a:p>
        <a:p>
          <a:pPr marL="117475" lvl="1" indent="-117475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err="1" smtClean="0">
              <a:hlinkClick xmlns:r="http://schemas.openxmlformats.org/officeDocument/2006/relationships" r:id="rId4" action="ppaction://hlinkpres?slideindex=1&amp;slidetitle="/>
            </a:rPr>
            <a:t>Waktu</a:t>
          </a:r>
          <a:r>
            <a:rPr lang="en-US" sz="1800" kern="1200" dirty="0" smtClean="0">
              <a:hlinkClick xmlns:r="http://schemas.openxmlformats.org/officeDocument/2006/relationships" r:id="rId4" action="ppaction://hlinkpres?slideindex=1&amp;slidetitle="/>
            </a:rPr>
            <a:t> </a:t>
          </a:r>
          <a:r>
            <a:rPr lang="en-US" sz="1800" kern="1200" dirty="0" err="1" smtClean="0">
              <a:hlinkClick xmlns:r="http://schemas.openxmlformats.org/officeDocument/2006/relationships" r:id="rId4" action="ppaction://hlinkpres?slideindex=1&amp;slidetitle="/>
            </a:rPr>
            <a:t>menunggu</a:t>
          </a:r>
          <a:r>
            <a:rPr lang="en-US" sz="1800" kern="1200" dirty="0" smtClean="0">
              <a:hlinkClick xmlns:r="http://schemas.openxmlformats.org/officeDocument/2006/relationships" r:id="rId4" action="ppaction://hlinkpres?slideindex=1&amp;slidetitle="/>
            </a:rPr>
            <a:t>/</a:t>
          </a:r>
          <a:r>
            <a:rPr lang="en-US" sz="1800" kern="1200" dirty="0" err="1" smtClean="0">
              <a:hlinkClick xmlns:r="http://schemas.openxmlformats.org/officeDocument/2006/relationships" r:id="rId4" action="ppaction://hlinkpres?slideindex=1&amp;slidetitle="/>
            </a:rPr>
            <a:t>Peralatan</a:t>
          </a:r>
          <a:r>
            <a:rPr lang="en-US" sz="1800" kern="1200" dirty="0" smtClean="0">
              <a:hlinkClick xmlns:r="http://schemas.openxmlformats.org/officeDocument/2006/relationships" r:id="rId4" action="ppaction://hlinkpres?slideindex=1&amp;slidetitle="/>
            </a:rPr>
            <a:t> </a:t>
          </a:r>
          <a:r>
            <a:rPr lang="en-US" sz="1800" kern="1200" dirty="0" err="1" smtClean="0">
              <a:hlinkClick xmlns:r="http://schemas.openxmlformats.org/officeDocument/2006/relationships" r:id="rId4" action="ppaction://hlinkpres?slideindex=1&amp;slidetitle="/>
            </a:rPr>
            <a:t>menganggur</a:t>
          </a:r>
          <a:r>
            <a:rPr lang="en-US" sz="1800" kern="1200" dirty="0" smtClean="0">
              <a:hlinkClick xmlns:r="http://schemas.openxmlformats.org/officeDocument/2006/relationships" r:id="rId4" action="ppaction://hlinkpres?slideindex=1&amp;slidetitle="/>
            </a:rPr>
            <a:t> </a:t>
          </a:r>
          <a:r>
            <a:rPr lang="en-US" sz="1800" kern="1200" dirty="0" smtClean="0"/>
            <a:t>(4)</a:t>
          </a:r>
          <a:endParaRPr lang="id-ID" sz="1800" kern="1200" dirty="0"/>
        </a:p>
      </dsp:txBody>
      <dsp:txXfrm>
        <a:off x="1346200" y="0"/>
        <a:ext cx="4749800" cy="1269999"/>
      </dsp:txXfrm>
    </dsp:sp>
    <dsp:sp modelId="{3E04F552-A5DB-43C8-92C2-960E5AC827F1}">
      <dsp:nvSpPr>
        <dsp:cNvPr id="0" name=""/>
        <dsp:cNvSpPr/>
      </dsp:nvSpPr>
      <dsp:spPr>
        <a:xfrm>
          <a:off x="126999" y="126999"/>
          <a:ext cx="1219200" cy="1015999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BE86E69-7158-454C-953A-6C7C19475857}">
      <dsp:nvSpPr>
        <dsp:cNvPr id="0" name=""/>
        <dsp:cNvSpPr/>
      </dsp:nvSpPr>
      <dsp:spPr>
        <a:xfrm>
          <a:off x="0" y="1396999"/>
          <a:ext cx="6096000" cy="12699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. </a:t>
          </a:r>
          <a:r>
            <a:rPr lang="en-US" sz="2000" kern="1200" dirty="0" err="1" smtClean="0"/>
            <a:t>Perpindahan</a:t>
          </a:r>
          <a:r>
            <a:rPr lang="en-US" sz="2000" kern="1200" dirty="0" smtClean="0"/>
            <a:t> yang </a:t>
          </a:r>
          <a:r>
            <a:rPr lang="en-US" sz="2000" kern="1200" dirty="0" err="1" smtClean="0"/>
            <a:t>berlebihan</a:t>
          </a:r>
          <a:endParaRPr lang="id-ID" sz="2000" kern="1200" dirty="0"/>
        </a:p>
        <a:p>
          <a:pPr marL="169863" lvl="1" indent="-169863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err="1" smtClean="0"/>
            <a:t>Tahap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pemrosesan</a:t>
          </a:r>
          <a:r>
            <a:rPr lang="en-US" sz="2000" kern="1200" dirty="0" smtClean="0"/>
            <a:t> yang </a:t>
          </a:r>
          <a:r>
            <a:rPr lang="en-US" sz="2000" kern="1200" dirty="0" err="1" smtClean="0"/>
            <a:t>terlalu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banyak</a:t>
          </a:r>
          <a:endParaRPr lang="id-ID" sz="2000" kern="1200" dirty="0"/>
        </a:p>
        <a:p>
          <a:pPr marL="169863" lvl="1" indent="-169863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err="1" smtClean="0"/>
            <a:t>Produk</a:t>
          </a:r>
          <a:r>
            <a:rPr lang="en-US" sz="2000" kern="1200" dirty="0" smtClean="0"/>
            <a:t> yang </a:t>
          </a:r>
          <a:r>
            <a:rPr lang="en-US" sz="2000" kern="1200" dirty="0" err="1" smtClean="0"/>
            <a:t>berlebihan</a:t>
          </a:r>
          <a:r>
            <a:rPr lang="en-US" sz="2000" kern="1200" dirty="0" smtClean="0"/>
            <a:t> </a:t>
          </a:r>
          <a:endParaRPr lang="id-ID" sz="2000" kern="1200" dirty="0"/>
        </a:p>
      </dsp:txBody>
      <dsp:txXfrm>
        <a:off x="1346200" y="1396999"/>
        <a:ext cx="4749800" cy="1269999"/>
      </dsp:txXfrm>
    </dsp:sp>
    <dsp:sp modelId="{CF9C1832-1AD9-443F-8BED-0D3CCDB08E7F}">
      <dsp:nvSpPr>
        <dsp:cNvPr id="0" name=""/>
        <dsp:cNvSpPr/>
      </dsp:nvSpPr>
      <dsp:spPr>
        <a:xfrm>
          <a:off x="126999" y="1523999"/>
          <a:ext cx="1219200" cy="1015999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E353CE-75E5-4CA3-AA9A-6B59BFE77171}">
      <dsp:nvSpPr>
        <dsp:cNvPr id="0" name=""/>
        <dsp:cNvSpPr/>
      </dsp:nvSpPr>
      <dsp:spPr>
        <a:xfrm>
          <a:off x="0" y="2793999"/>
          <a:ext cx="6096000" cy="12699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.  </a:t>
          </a:r>
          <a:r>
            <a:rPr lang="en-US" sz="2000" kern="1200" dirty="0" err="1" smtClean="0"/>
            <a:t>Perbaikan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produk</a:t>
          </a:r>
          <a:r>
            <a:rPr lang="en-US" sz="2000" kern="1200" dirty="0" smtClean="0"/>
            <a:t> (</a:t>
          </a:r>
          <a:r>
            <a:rPr lang="en-US" sz="2000" kern="1200" dirty="0" err="1" smtClean="0"/>
            <a:t>produk</a:t>
          </a:r>
          <a:r>
            <a:rPr lang="en-US" sz="2000" kern="1200" dirty="0" smtClean="0"/>
            <a:t> yang </a:t>
          </a:r>
          <a:r>
            <a:rPr lang="en-US" sz="2000" kern="1200" dirty="0" err="1" smtClean="0"/>
            <a:t>rusak</a:t>
          </a:r>
          <a:r>
            <a:rPr lang="en-US" sz="2000" kern="1200" dirty="0" smtClean="0"/>
            <a:t>)</a:t>
          </a:r>
          <a:endParaRPr lang="id-ID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err="1" smtClean="0"/>
            <a:t>Kelebihan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ruangan</a:t>
          </a:r>
          <a:endParaRPr lang="id-ID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err="1" smtClean="0"/>
            <a:t>Produk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dengan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tampilan</a:t>
          </a:r>
          <a:r>
            <a:rPr lang="en-US" sz="2000" kern="1200" dirty="0" smtClean="0"/>
            <a:t> yang </a:t>
          </a:r>
          <a:r>
            <a:rPr lang="en-US" sz="2000" kern="1200" dirty="0" err="1" smtClean="0"/>
            <a:t>tidak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diinginkan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pelanggan</a:t>
          </a:r>
          <a:endParaRPr lang="id-ID" sz="2000" kern="1200" dirty="0"/>
        </a:p>
      </dsp:txBody>
      <dsp:txXfrm>
        <a:off x="1346200" y="2793999"/>
        <a:ext cx="4749800" cy="1269999"/>
      </dsp:txXfrm>
    </dsp:sp>
    <dsp:sp modelId="{D2B7BBF4-9893-4313-8F21-DBBCC2B61E0C}">
      <dsp:nvSpPr>
        <dsp:cNvPr id="0" name=""/>
        <dsp:cNvSpPr/>
      </dsp:nvSpPr>
      <dsp:spPr>
        <a:xfrm>
          <a:off x="126999" y="2920999"/>
          <a:ext cx="1219200" cy="1015999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CA8305-ABBF-4C18-90E2-0DE50CACC866}" type="datetimeFigureOut">
              <a:rPr lang="id-ID" smtClean="0"/>
              <a:pPr/>
              <a:t>17/06/2013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E7D1A9-6EC1-43DC-BD3C-6A5358EDBDD3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picu</a:t>
            </a:r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E7D1A9-6EC1-43DC-BD3C-6A5358EDBDD3}" type="slidenum">
              <a:rPr lang="id-ID" smtClean="0"/>
              <a:pPr/>
              <a:t>2</a:t>
            </a:fld>
            <a:endParaRPr lang="id-ID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43DC71-E0F4-4B1A-B25B-783F05CE1E0B}" type="slidenum">
              <a:rPr lang="id-ID" smtClean="0"/>
              <a:pPr/>
              <a:t>4</a:t>
            </a:fld>
            <a:endParaRPr lang="id-ID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43DC71-E0F4-4B1A-B25B-783F05CE1E0B}" type="slidenum">
              <a:rPr lang="id-ID" smtClean="0"/>
              <a:pPr/>
              <a:t>12</a:t>
            </a:fld>
            <a:endParaRPr lang="id-ID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6/17/2013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6/17/2013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6/17/2013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6/17/2013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6/17/2013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1D8BD707-D9CF-40AE-B4C6-C98DA3205C09}" type="datetimeFigureOut">
              <a:rPr lang="en-US" smtClean="0"/>
              <a:pPr/>
              <a:t>6/17/2013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0" Type="http://schemas.openxmlformats.org/officeDocument/2006/relationships/diagramQuickStyle" Target="../diagrams/quickStyle3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Activity Based Costing (ABC) System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2133600"/>
            <a:ext cx="8153400" cy="3962400"/>
          </a:xfrm>
        </p:spPr>
        <p:txBody>
          <a:bodyPr>
            <a:normAutofit/>
          </a:bodyPr>
          <a:lstStyle/>
          <a:p>
            <a:pPr algn="just"/>
            <a:r>
              <a:rPr lang="en-US" sz="2400" dirty="0" err="1" smtClean="0"/>
              <a:t>Perhitungan</a:t>
            </a:r>
            <a:r>
              <a:rPr lang="en-US" sz="2400" dirty="0" smtClean="0"/>
              <a:t> </a:t>
            </a:r>
            <a:r>
              <a:rPr lang="en-US" sz="2400" dirty="0" err="1" smtClean="0"/>
              <a:t>Harga</a:t>
            </a:r>
            <a:r>
              <a:rPr lang="en-US" sz="2400" dirty="0" smtClean="0"/>
              <a:t> </a:t>
            </a:r>
            <a:r>
              <a:rPr lang="en-US" sz="2400" dirty="0" err="1" smtClean="0"/>
              <a:t>Pokok</a:t>
            </a:r>
            <a:r>
              <a:rPr lang="en-US" sz="2400" dirty="0" smtClean="0"/>
              <a:t> </a:t>
            </a:r>
            <a:r>
              <a:rPr lang="en-US" sz="2400" dirty="0" err="1" smtClean="0"/>
              <a:t>Produksi</a:t>
            </a:r>
            <a:r>
              <a:rPr lang="en-US" sz="2400" dirty="0" smtClean="0"/>
              <a:t> </a:t>
            </a:r>
            <a:r>
              <a:rPr lang="en-US" sz="2400" dirty="0" err="1" smtClean="0"/>
              <a:t>kecuali</a:t>
            </a:r>
            <a:r>
              <a:rPr lang="en-US" sz="2400" dirty="0" smtClean="0"/>
              <a:t> </a:t>
            </a:r>
            <a:r>
              <a:rPr lang="en-US" sz="2400" dirty="0" err="1" smtClean="0"/>
              <a:t>dapat</a:t>
            </a:r>
            <a:r>
              <a:rPr lang="en-US" sz="2400" dirty="0" smtClean="0"/>
              <a:t> </a:t>
            </a:r>
            <a:r>
              <a:rPr lang="en-US" sz="2400" dirty="0" err="1" smtClean="0"/>
              <a:t>dilakukan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metode</a:t>
            </a:r>
            <a:r>
              <a:rPr lang="en-US" sz="2400" dirty="0" smtClean="0"/>
              <a:t> Full Costing </a:t>
            </a:r>
            <a:r>
              <a:rPr lang="en-US" sz="2400" dirty="0" err="1" smtClean="0"/>
              <a:t>dan</a:t>
            </a:r>
            <a:r>
              <a:rPr lang="en-US" sz="2400" dirty="0" smtClean="0"/>
              <a:t> variable Costing, </a:t>
            </a:r>
            <a:r>
              <a:rPr lang="en-US" sz="2400" dirty="0" err="1" smtClean="0"/>
              <a:t>dapat</a:t>
            </a:r>
            <a:r>
              <a:rPr lang="en-US" sz="2400" dirty="0" smtClean="0"/>
              <a:t> pula </a:t>
            </a:r>
            <a:r>
              <a:rPr lang="en-US" sz="2400" dirty="0" err="1" smtClean="0"/>
              <a:t>dilakukan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metode</a:t>
            </a:r>
            <a:r>
              <a:rPr lang="en-US" sz="2400" dirty="0" smtClean="0"/>
              <a:t> Activity Based Costing (ABC) System.</a:t>
            </a:r>
          </a:p>
          <a:p>
            <a:pPr algn="just"/>
            <a:r>
              <a:rPr lang="en-US" sz="2400" dirty="0" err="1" smtClean="0"/>
              <a:t>Keterkaitan</a:t>
            </a:r>
            <a:r>
              <a:rPr lang="en-US" sz="2400" dirty="0" smtClean="0"/>
              <a:t> </a:t>
            </a:r>
            <a:r>
              <a:rPr lang="en-US" sz="2400" dirty="0" err="1" smtClean="0"/>
              <a:t>bahan</a:t>
            </a:r>
            <a:r>
              <a:rPr lang="en-US" sz="2400" dirty="0" smtClean="0"/>
              <a:t> </a:t>
            </a:r>
            <a:r>
              <a:rPr lang="en-US" sz="2400" dirty="0" err="1" smtClean="0"/>
              <a:t>baku</a:t>
            </a:r>
            <a:r>
              <a:rPr lang="en-US" sz="2400" dirty="0" smtClean="0"/>
              <a:t>, </a:t>
            </a:r>
            <a:r>
              <a:rPr lang="en-US" sz="2400" dirty="0" err="1" smtClean="0"/>
              <a:t>perhitungan</a:t>
            </a:r>
            <a:r>
              <a:rPr lang="en-US" sz="2400" dirty="0" smtClean="0"/>
              <a:t> </a:t>
            </a:r>
            <a:r>
              <a:rPr lang="en-US" sz="2400" dirty="0" err="1" smtClean="0"/>
              <a:t>harga</a:t>
            </a:r>
            <a:r>
              <a:rPr lang="en-US" sz="2400" dirty="0" smtClean="0"/>
              <a:t> </a:t>
            </a:r>
            <a:r>
              <a:rPr lang="en-US" sz="2400" dirty="0" err="1" smtClean="0"/>
              <a:t>pokok</a:t>
            </a:r>
            <a:r>
              <a:rPr lang="en-US" sz="2400" dirty="0" smtClean="0"/>
              <a:t> </a:t>
            </a:r>
            <a:r>
              <a:rPr lang="en-US" sz="2400" dirty="0" err="1" smtClean="0"/>
              <a:t>produksi</a:t>
            </a:r>
            <a:r>
              <a:rPr lang="en-US" sz="2400" dirty="0" smtClean="0"/>
              <a:t> (</a:t>
            </a:r>
            <a:r>
              <a:rPr lang="en-US" sz="2400" dirty="0" err="1" smtClean="0"/>
              <a:t>bahan</a:t>
            </a:r>
            <a:r>
              <a:rPr lang="en-US" sz="2400" dirty="0" smtClean="0"/>
              <a:t> </a:t>
            </a:r>
            <a:r>
              <a:rPr lang="en-US" sz="2400" dirty="0" err="1" smtClean="0"/>
              <a:t>baku</a:t>
            </a:r>
            <a:r>
              <a:rPr lang="en-US" sz="2400" dirty="0" smtClean="0"/>
              <a:t> </a:t>
            </a:r>
            <a:r>
              <a:rPr lang="en-US" sz="2400" dirty="0" err="1" smtClean="0"/>
              <a:t>langsung</a:t>
            </a:r>
            <a:r>
              <a:rPr lang="en-US" sz="2400" dirty="0" smtClean="0"/>
              <a:t>, </a:t>
            </a:r>
            <a:r>
              <a:rPr lang="en-US" sz="2400" dirty="0" err="1" smtClean="0"/>
              <a:t>tenaga</a:t>
            </a:r>
            <a:r>
              <a:rPr lang="en-US" sz="2400" dirty="0" smtClean="0"/>
              <a:t> </a:t>
            </a:r>
            <a:r>
              <a:rPr lang="en-US" sz="2400" dirty="0" err="1" smtClean="0"/>
              <a:t>kerja</a:t>
            </a:r>
            <a:r>
              <a:rPr lang="en-US" sz="2400" dirty="0" smtClean="0"/>
              <a:t> </a:t>
            </a:r>
            <a:r>
              <a:rPr lang="en-US" sz="2400" dirty="0" err="1" smtClean="0"/>
              <a:t>langsung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overhead)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barang</a:t>
            </a:r>
            <a:r>
              <a:rPr lang="en-US" sz="2400" dirty="0" smtClean="0"/>
              <a:t> </a:t>
            </a:r>
            <a:r>
              <a:rPr lang="en-US" sz="2400" dirty="0" err="1" smtClean="0"/>
              <a:t>jadi</a:t>
            </a:r>
            <a:r>
              <a:rPr lang="en-US" sz="2400" dirty="0" smtClean="0"/>
              <a:t> </a:t>
            </a:r>
            <a:r>
              <a:rPr lang="en-US" sz="2400" dirty="0" err="1" smtClean="0"/>
              <a:t>dapat</a:t>
            </a:r>
            <a:r>
              <a:rPr lang="en-US" sz="2400" dirty="0" smtClean="0"/>
              <a:t> </a:t>
            </a:r>
            <a:r>
              <a:rPr lang="en-US" sz="2400" dirty="0" err="1" smtClean="0"/>
              <a:t>digambarkan</a:t>
            </a:r>
            <a:r>
              <a:rPr lang="en-US" sz="2400" dirty="0" smtClean="0"/>
              <a:t> </a:t>
            </a:r>
            <a:r>
              <a:rPr lang="en-US" sz="2400" dirty="0" err="1" smtClean="0"/>
              <a:t>sbb</a:t>
            </a:r>
            <a:r>
              <a:rPr lang="en-US" sz="2400" dirty="0" smtClean="0"/>
              <a:t> :</a:t>
            </a:r>
            <a:endParaRPr lang="id-ID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905000"/>
            <a:ext cx="8153400" cy="3505200"/>
          </a:xfrm>
        </p:spPr>
        <p:txBody>
          <a:bodyPr>
            <a:normAutofit/>
          </a:bodyPr>
          <a:lstStyle/>
          <a:p>
            <a:pPr algn="just"/>
            <a:r>
              <a:rPr lang="en-US" sz="2400" dirty="0" err="1" smtClean="0"/>
              <a:t>Obyek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(cost object) </a:t>
            </a:r>
            <a:r>
              <a:rPr lang="en-US" sz="2400" dirty="0" err="1" smtClean="0"/>
              <a:t>adalah</a:t>
            </a:r>
            <a:r>
              <a:rPr lang="en-US" sz="2400" dirty="0" smtClean="0"/>
              <a:t> </a:t>
            </a:r>
            <a:r>
              <a:rPr lang="en-US" sz="2400" dirty="0" err="1" smtClean="0"/>
              <a:t>berbagai</a:t>
            </a:r>
            <a:r>
              <a:rPr lang="en-US" sz="2400" dirty="0" smtClean="0"/>
              <a:t> </a:t>
            </a:r>
            <a:r>
              <a:rPr lang="en-US" sz="2400" dirty="0" err="1" smtClean="0"/>
              <a:t>produk</a:t>
            </a:r>
            <a:r>
              <a:rPr lang="en-US" sz="2400" dirty="0" smtClean="0"/>
              <a:t>, </a:t>
            </a:r>
            <a:r>
              <a:rPr lang="en-US" sz="2400" dirty="0" err="1" smtClean="0"/>
              <a:t>jasa</a:t>
            </a:r>
            <a:r>
              <a:rPr lang="en-US" sz="2400" dirty="0" smtClean="0"/>
              <a:t> </a:t>
            </a:r>
            <a:r>
              <a:rPr lang="en-US" sz="2400" dirty="0" err="1" smtClean="0"/>
              <a:t>atau</a:t>
            </a:r>
            <a:r>
              <a:rPr lang="en-US" sz="2400" dirty="0" smtClean="0"/>
              <a:t> unit </a:t>
            </a:r>
            <a:r>
              <a:rPr lang="en-US" sz="2400" dirty="0" err="1" smtClean="0"/>
              <a:t>organisasi</a:t>
            </a:r>
            <a:r>
              <a:rPr lang="en-US" sz="2400" dirty="0" smtClean="0"/>
              <a:t> </a:t>
            </a:r>
            <a:r>
              <a:rPr lang="en-US" sz="2400" dirty="0" err="1" smtClean="0"/>
              <a:t>dimana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dibebankan</a:t>
            </a:r>
            <a:r>
              <a:rPr lang="en-US" sz="2400" dirty="0" smtClean="0"/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tujuan</a:t>
            </a:r>
            <a:r>
              <a:rPr lang="en-US" sz="2400" dirty="0" smtClean="0"/>
              <a:t> </a:t>
            </a:r>
            <a:r>
              <a:rPr lang="en-US" sz="2400" dirty="0" err="1" smtClean="0"/>
              <a:t>manajemen</a:t>
            </a:r>
            <a:r>
              <a:rPr lang="en-US" sz="2400" dirty="0" smtClean="0"/>
              <a:t>. </a:t>
            </a:r>
            <a:r>
              <a:rPr lang="en-US" sz="2400" dirty="0" err="1" smtClean="0"/>
              <a:t>Produk</a:t>
            </a:r>
            <a:r>
              <a:rPr lang="en-US" sz="2400" dirty="0" smtClean="0"/>
              <a:t>, </a:t>
            </a:r>
            <a:r>
              <a:rPr lang="en-US" sz="2400" dirty="0" err="1" smtClean="0"/>
              <a:t>jasa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pelanggan</a:t>
            </a:r>
            <a:r>
              <a:rPr lang="en-US" sz="2400" dirty="0" smtClean="0"/>
              <a:t> </a:t>
            </a:r>
            <a:r>
              <a:rPr lang="en-US" sz="2400" dirty="0" err="1" smtClean="0"/>
              <a:t>merupakan</a:t>
            </a:r>
            <a:r>
              <a:rPr lang="en-US" sz="2400" dirty="0" smtClean="0"/>
              <a:t> </a:t>
            </a:r>
            <a:r>
              <a:rPr lang="en-US" sz="2400" dirty="0" err="1" smtClean="0"/>
              <a:t>obyek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, </a:t>
            </a:r>
            <a:r>
              <a:rPr lang="en-US" sz="2400" dirty="0" err="1" smtClean="0"/>
              <a:t>sedangkan</a:t>
            </a:r>
            <a:r>
              <a:rPr lang="en-US" sz="2400" dirty="0" smtClean="0"/>
              <a:t> </a:t>
            </a:r>
            <a:r>
              <a:rPr lang="en-US" sz="2400" dirty="0" err="1" smtClean="0"/>
              <a:t>departemen</a:t>
            </a:r>
            <a:r>
              <a:rPr lang="en-US" sz="2400" dirty="0" smtClean="0"/>
              <a:t> </a:t>
            </a:r>
            <a:r>
              <a:rPr lang="en-US" sz="2400" dirty="0" err="1" smtClean="0"/>
              <a:t>produksi</a:t>
            </a:r>
            <a:r>
              <a:rPr lang="en-US" sz="2400" dirty="0" smtClean="0"/>
              <a:t> </a:t>
            </a:r>
            <a:r>
              <a:rPr lang="en-US" sz="2400" dirty="0" err="1" smtClean="0"/>
              <a:t>bisa</a:t>
            </a:r>
            <a:r>
              <a:rPr lang="en-US" sz="2400" dirty="0" smtClean="0"/>
              <a:t> </a:t>
            </a:r>
            <a:r>
              <a:rPr lang="en-US" sz="2400" dirty="0" err="1" smtClean="0"/>
              <a:t>diperlakukan</a:t>
            </a:r>
            <a:r>
              <a:rPr lang="en-US" sz="2400" dirty="0" smtClean="0"/>
              <a:t> </a:t>
            </a:r>
            <a:r>
              <a:rPr lang="en-US" sz="2400" dirty="0" err="1" smtClean="0"/>
              <a:t>sebagai</a:t>
            </a:r>
            <a:r>
              <a:rPr lang="en-US" sz="2400" dirty="0" smtClean="0"/>
              <a:t> </a:t>
            </a:r>
            <a:r>
              <a:rPr lang="en-US" sz="2400" dirty="0" err="1" smtClean="0"/>
              <a:t>tempat</a:t>
            </a:r>
            <a:r>
              <a:rPr lang="en-US" sz="2400" dirty="0" smtClean="0"/>
              <a:t> </a:t>
            </a:r>
            <a:r>
              <a:rPr lang="en-US" sz="2400" dirty="0" err="1" smtClean="0"/>
              <a:t>penampungan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atau</a:t>
            </a:r>
            <a:r>
              <a:rPr lang="en-US" sz="2400" dirty="0" smtClean="0"/>
              <a:t> </a:t>
            </a:r>
            <a:r>
              <a:rPr lang="en-US" sz="2400" dirty="0" err="1" smtClean="0"/>
              <a:t>obyek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tergantung</a:t>
            </a:r>
            <a:r>
              <a:rPr lang="en-US" sz="2400" dirty="0" smtClean="0"/>
              <a:t> </a:t>
            </a:r>
            <a:r>
              <a:rPr lang="en-US" sz="2400" dirty="0" err="1" smtClean="0"/>
              <a:t>pada</a:t>
            </a:r>
            <a:r>
              <a:rPr lang="en-US" sz="2400" dirty="0" smtClean="0"/>
              <a:t> </a:t>
            </a:r>
            <a:r>
              <a:rPr lang="en-US" sz="2400" dirty="0" err="1" smtClean="0"/>
              <a:t>apakah</a:t>
            </a:r>
            <a:r>
              <a:rPr lang="en-US" sz="2400" dirty="0" smtClean="0"/>
              <a:t> </a:t>
            </a:r>
            <a:r>
              <a:rPr lang="en-US" sz="2400" dirty="0" err="1" smtClean="0"/>
              <a:t>fokus</a:t>
            </a:r>
            <a:r>
              <a:rPr lang="en-US" sz="2400" dirty="0" smtClean="0"/>
              <a:t> </a:t>
            </a:r>
            <a:r>
              <a:rPr lang="en-US" sz="2400" dirty="0" err="1" smtClean="0"/>
              <a:t>utama</a:t>
            </a:r>
            <a:r>
              <a:rPr lang="en-US" sz="2400" dirty="0" smtClean="0"/>
              <a:t> </a:t>
            </a:r>
            <a:r>
              <a:rPr lang="en-US" sz="2400" dirty="0" err="1" smtClean="0"/>
              <a:t>manajemen</a:t>
            </a:r>
            <a:r>
              <a:rPr lang="en-US" sz="2400" dirty="0" smtClean="0"/>
              <a:t> </a:t>
            </a:r>
            <a:r>
              <a:rPr lang="en-US" sz="2400" dirty="0" err="1" smtClean="0"/>
              <a:t>terletak</a:t>
            </a:r>
            <a:r>
              <a:rPr lang="en-US" sz="2400" dirty="0" smtClean="0"/>
              <a:t> </a:t>
            </a:r>
            <a:r>
              <a:rPr lang="en-US" sz="2400" dirty="0" err="1" smtClean="0"/>
              <a:t>pada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produk</a:t>
            </a:r>
            <a:r>
              <a:rPr lang="en-US" sz="2400" dirty="0" smtClean="0"/>
              <a:t> </a:t>
            </a:r>
            <a:r>
              <a:rPr lang="en-US" sz="2400" dirty="0" err="1" smtClean="0"/>
              <a:t>atau</a:t>
            </a:r>
            <a:r>
              <a:rPr lang="en-US" sz="2400" dirty="0" smtClean="0"/>
              <a:t> </a:t>
            </a:r>
            <a:r>
              <a:rPr lang="en-US" sz="2400" dirty="0" err="1" smtClean="0"/>
              <a:t>departemen</a:t>
            </a:r>
            <a:r>
              <a:rPr lang="en-US" sz="2400" dirty="0" smtClean="0"/>
              <a:t> </a:t>
            </a:r>
            <a:r>
              <a:rPr lang="en-US" sz="2400" dirty="0" err="1" smtClean="0"/>
              <a:t>produksi</a:t>
            </a:r>
            <a:r>
              <a:rPr lang="en-US" sz="2400" dirty="0" smtClean="0"/>
              <a:t>.</a:t>
            </a:r>
          </a:p>
          <a:p>
            <a:endParaRPr lang="id-ID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err="1" smtClean="0"/>
              <a:t>Pembebanan</a:t>
            </a:r>
            <a:r>
              <a:rPr lang="en-US" sz="3600" dirty="0" smtClean="0"/>
              <a:t> </a:t>
            </a:r>
            <a:r>
              <a:rPr lang="en-US" sz="3600" dirty="0" err="1" smtClean="0"/>
              <a:t>dan</a:t>
            </a:r>
            <a:r>
              <a:rPr lang="en-US" sz="3600" dirty="0" smtClean="0"/>
              <a:t> </a:t>
            </a:r>
            <a:r>
              <a:rPr lang="en-US" sz="3600" dirty="0" err="1" smtClean="0"/>
              <a:t>Alokasi</a:t>
            </a:r>
            <a:r>
              <a:rPr lang="en-US" sz="3600" dirty="0" smtClean="0"/>
              <a:t> </a:t>
            </a:r>
            <a:r>
              <a:rPr lang="en-US" sz="3600" dirty="0" err="1" smtClean="0"/>
              <a:t>Biaya</a:t>
            </a:r>
            <a:r>
              <a:rPr lang="en-US" sz="3600" dirty="0" smtClean="0"/>
              <a:t> : </a:t>
            </a:r>
            <a:br>
              <a:rPr lang="en-US" sz="3600" dirty="0" smtClean="0"/>
            </a:br>
            <a:r>
              <a:rPr lang="en-US" sz="3600" dirty="0" err="1" smtClean="0"/>
              <a:t>Biaya</a:t>
            </a:r>
            <a:r>
              <a:rPr lang="en-US" sz="3600" dirty="0" smtClean="0"/>
              <a:t> </a:t>
            </a:r>
            <a:r>
              <a:rPr lang="en-US" sz="3600" dirty="0" err="1" smtClean="0"/>
              <a:t>Langsung</a:t>
            </a:r>
            <a:r>
              <a:rPr lang="en-US" sz="3600" dirty="0" smtClean="0"/>
              <a:t> </a:t>
            </a:r>
            <a:r>
              <a:rPr lang="en-US" sz="3600" dirty="0" err="1" smtClean="0"/>
              <a:t>dan</a:t>
            </a:r>
            <a:r>
              <a:rPr lang="en-US" sz="3600" dirty="0" smtClean="0"/>
              <a:t> </a:t>
            </a:r>
            <a:r>
              <a:rPr lang="en-US" sz="3600" dirty="0" err="1" smtClean="0"/>
              <a:t>Tidak</a:t>
            </a:r>
            <a:r>
              <a:rPr lang="en-US" sz="3600" dirty="0" smtClean="0"/>
              <a:t> </a:t>
            </a:r>
            <a:r>
              <a:rPr lang="en-US" sz="3600" dirty="0" err="1" smtClean="0"/>
              <a:t>langsung</a:t>
            </a:r>
            <a:endParaRPr lang="id-ID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n-US" sz="2400" dirty="0" err="1" smtClean="0"/>
              <a:t>Pembebanan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(cost assignment), </a:t>
            </a:r>
            <a:r>
              <a:rPr lang="en-US" sz="2400" dirty="0" err="1" smtClean="0"/>
              <a:t>merupakan</a:t>
            </a:r>
            <a:r>
              <a:rPr lang="en-US" sz="2400" dirty="0" smtClean="0"/>
              <a:t> </a:t>
            </a:r>
            <a:r>
              <a:rPr lang="en-US" sz="2400" dirty="0" err="1" smtClean="0"/>
              <a:t>proses</a:t>
            </a:r>
            <a:r>
              <a:rPr lang="en-US" sz="2400" dirty="0" smtClean="0"/>
              <a:t> </a:t>
            </a:r>
            <a:r>
              <a:rPr lang="en-US" sz="2400" dirty="0" err="1" smtClean="0"/>
              <a:t>pembebanan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kedalam</a:t>
            </a:r>
            <a:r>
              <a:rPr lang="en-US" sz="2400" dirty="0" smtClean="0"/>
              <a:t> </a:t>
            </a:r>
            <a:r>
              <a:rPr lang="en-US" sz="2400" dirty="0" err="1" smtClean="0"/>
              <a:t>tempat</a:t>
            </a:r>
            <a:r>
              <a:rPr lang="en-US" sz="2400" dirty="0" smtClean="0"/>
              <a:t> </a:t>
            </a:r>
            <a:r>
              <a:rPr lang="en-US" sz="2400" dirty="0" err="1" smtClean="0"/>
              <a:t>penampungan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atau</a:t>
            </a:r>
            <a:r>
              <a:rPr lang="en-US" sz="2400" dirty="0" smtClean="0"/>
              <a:t> </a:t>
            </a:r>
            <a:r>
              <a:rPr lang="en-US" sz="2400" dirty="0" err="1" smtClean="0"/>
              <a:t>dari</a:t>
            </a:r>
            <a:r>
              <a:rPr lang="en-US" sz="2400" dirty="0" smtClean="0"/>
              <a:t> </a:t>
            </a:r>
            <a:r>
              <a:rPr lang="en-US" sz="2400" dirty="0" err="1" smtClean="0"/>
              <a:t>tempat</a:t>
            </a:r>
            <a:r>
              <a:rPr lang="en-US" sz="2400" dirty="0" smtClean="0"/>
              <a:t> </a:t>
            </a:r>
            <a:r>
              <a:rPr lang="en-US" sz="2400" dirty="0" err="1" smtClean="0"/>
              <a:t>penampungan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ke</a:t>
            </a:r>
            <a:r>
              <a:rPr lang="en-US" sz="2400" dirty="0" smtClean="0"/>
              <a:t> </a:t>
            </a:r>
            <a:r>
              <a:rPr lang="en-US" sz="2400" dirty="0" err="1" smtClean="0"/>
              <a:t>obyek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.</a:t>
            </a:r>
          </a:p>
          <a:p>
            <a:pPr algn="just"/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langsung</a:t>
            </a:r>
            <a:r>
              <a:rPr lang="en-US" sz="2400" dirty="0" smtClean="0"/>
              <a:t> </a:t>
            </a:r>
            <a:r>
              <a:rPr lang="en-US" sz="2400" dirty="0" err="1" smtClean="0"/>
              <a:t>dapat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mudah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ekonomis</a:t>
            </a:r>
            <a:r>
              <a:rPr lang="en-US" sz="2400" dirty="0" smtClean="0"/>
              <a:t> </a:t>
            </a:r>
            <a:r>
              <a:rPr lang="en-US" sz="2400" dirty="0" err="1" smtClean="0"/>
              <a:t>ditelusuri</a:t>
            </a:r>
            <a:r>
              <a:rPr lang="en-US" sz="2400" dirty="0" smtClean="0"/>
              <a:t> </a:t>
            </a:r>
            <a:r>
              <a:rPr lang="en-US" sz="2400" dirty="0" err="1" smtClean="0"/>
              <a:t>secara</a:t>
            </a:r>
            <a:r>
              <a:rPr lang="en-US" sz="2400" dirty="0" smtClean="0"/>
              <a:t> </a:t>
            </a:r>
            <a:r>
              <a:rPr lang="en-US" sz="2400" dirty="0" err="1" smtClean="0"/>
              <a:t>langsung</a:t>
            </a:r>
            <a:r>
              <a:rPr lang="en-US" sz="2400" dirty="0" smtClean="0"/>
              <a:t> </a:t>
            </a:r>
            <a:r>
              <a:rPr lang="en-US" sz="2400" dirty="0" err="1" smtClean="0"/>
              <a:t>ketempat</a:t>
            </a:r>
            <a:r>
              <a:rPr lang="en-US" sz="2400" dirty="0" smtClean="0"/>
              <a:t> </a:t>
            </a:r>
            <a:r>
              <a:rPr lang="en-US" sz="2400" dirty="0" err="1" smtClean="0"/>
              <a:t>penampungan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atau</a:t>
            </a:r>
            <a:r>
              <a:rPr lang="en-US" sz="2400" dirty="0" smtClean="0"/>
              <a:t> </a:t>
            </a:r>
            <a:r>
              <a:rPr lang="en-US" sz="2400" dirty="0" err="1" smtClean="0"/>
              <a:t>obyek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. </a:t>
            </a:r>
            <a:r>
              <a:rPr lang="en-US" sz="2400" dirty="0" err="1" smtClean="0"/>
              <a:t>Contoh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bahan</a:t>
            </a:r>
            <a:r>
              <a:rPr lang="en-US" sz="2400" dirty="0" smtClean="0"/>
              <a:t> </a:t>
            </a:r>
            <a:r>
              <a:rPr lang="en-US" sz="2400" dirty="0" err="1" smtClean="0"/>
              <a:t>baku</a:t>
            </a:r>
            <a:r>
              <a:rPr lang="en-US" sz="2400" dirty="0" smtClean="0"/>
              <a:t> yang </a:t>
            </a:r>
            <a:r>
              <a:rPr lang="en-US" sz="2400" dirty="0" err="1" smtClean="0"/>
              <a:t>diperlukan</a:t>
            </a:r>
            <a:r>
              <a:rPr lang="en-US" sz="2400" dirty="0" smtClean="0"/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produk</a:t>
            </a:r>
            <a:r>
              <a:rPr lang="en-US" sz="2400" dirty="0" smtClean="0"/>
              <a:t> </a:t>
            </a:r>
            <a:r>
              <a:rPr lang="en-US" sz="2400" dirty="0" err="1" smtClean="0"/>
              <a:t>tertentu</a:t>
            </a:r>
            <a:r>
              <a:rPr lang="en-US" sz="2400" dirty="0" smtClean="0"/>
              <a:t> </a:t>
            </a:r>
            <a:r>
              <a:rPr lang="en-US" sz="2400" dirty="0" err="1" smtClean="0"/>
              <a:t>merupakan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langsung</a:t>
            </a:r>
            <a:r>
              <a:rPr lang="en-US" sz="2400" dirty="0" smtClean="0"/>
              <a:t> </a:t>
            </a:r>
            <a:r>
              <a:rPr lang="en-US" sz="2400" dirty="0" err="1" smtClean="0"/>
              <a:t>sebab</a:t>
            </a:r>
            <a:r>
              <a:rPr lang="en-US" sz="2400" dirty="0" smtClean="0"/>
              <a:t> </a:t>
            </a:r>
            <a:r>
              <a:rPr lang="en-US" sz="2400" dirty="0" err="1" smtClean="0"/>
              <a:t>dapat</a:t>
            </a:r>
            <a:r>
              <a:rPr lang="en-US" sz="2400" dirty="0" smtClean="0"/>
              <a:t> </a:t>
            </a:r>
            <a:r>
              <a:rPr lang="en-US" sz="2400" dirty="0" err="1" smtClean="0"/>
              <a:t>ditelusuri</a:t>
            </a:r>
            <a:r>
              <a:rPr lang="en-US" sz="2400" dirty="0" smtClean="0"/>
              <a:t> </a:t>
            </a:r>
            <a:r>
              <a:rPr lang="en-US" sz="2400" dirty="0" err="1" smtClean="0"/>
              <a:t>secara</a:t>
            </a:r>
            <a:r>
              <a:rPr lang="en-US" sz="2400" dirty="0" smtClean="0"/>
              <a:t> </a:t>
            </a:r>
            <a:r>
              <a:rPr lang="en-US" sz="2400" dirty="0" err="1" smtClean="0"/>
              <a:t>langsung</a:t>
            </a:r>
            <a:r>
              <a:rPr lang="en-US" sz="2400" dirty="0" smtClean="0"/>
              <a:t> </a:t>
            </a:r>
            <a:r>
              <a:rPr lang="en-US" sz="2400" dirty="0" err="1" smtClean="0"/>
              <a:t>keproduk</a:t>
            </a:r>
            <a:r>
              <a:rPr lang="en-US" sz="2400" dirty="0" smtClean="0"/>
              <a:t> yang </a:t>
            </a:r>
            <a:r>
              <a:rPr lang="en-US" sz="2400" dirty="0" err="1" smtClean="0"/>
              <a:t>bersangkutan</a:t>
            </a:r>
            <a:r>
              <a:rPr lang="en-US" sz="2400" dirty="0" smtClean="0"/>
              <a:t>.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bahan</a:t>
            </a:r>
            <a:r>
              <a:rPr lang="en-US" sz="2400" dirty="0" smtClean="0"/>
              <a:t> </a:t>
            </a:r>
            <a:r>
              <a:rPr lang="en-US" sz="2400" dirty="0" err="1" smtClean="0"/>
              <a:t>baku</a:t>
            </a:r>
            <a:r>
              <a:rPr lang="en-US" sz="2400" dirty="0" smtClean="0"/>
              <a:t> </a:t>
            </a:r>
            <a:r>
              <a:rPr lang="en-US" sz="2400" dirty="0" err="1" smtClean="0"/>
              <a:t>dikumpulkan</a:t>
            </a:r>
            <a:r>
              <a:rPr lang="en-US" sz="2400" dirty="0" smtClean="0"/>
              <a:t> </a:t>
            </a:r>
            <a:r>
              <a:rPr lang="en-US" sz="2400" dirty="0" err="1" smtClean="0"/>
              <a:t>dalam</a:t>
            </a:r>
            <a:r>
              <a:rPr lang="en-US" sz="2400" dirty="0" smtClean="0"/>
              <a:t> </a:t>
            </a:r>
            <a:r>
              <a:rPr lang="en-US" sz="2400" dirty="0" err="1" smtClean="0"/>
              <a:t>tempat</a:t>
            </a:r>
            <a:r>
              <a:rPr lang="en-US" sz="2400" dirty="0" smtClean="0"/>
              <a:t> </a:t>
            </a:r>
            <a:r>
              <a:rPr lang="en-US" sz="2400" dirty="0" err="1" smtClean="0"/>
              <a:t>penampungan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(</a:t>
            </a:r>
            <a:r>
              <a:rPr lang="en-US" sz="2400" dirty="0" err="1" smtClean="0"/>
              <a:t>departemen</a:t>
            </a:r>
            <a:r>
              <a:rPr lang="en-US" sz="2400" dirty="0" smtClean="0"/>
              <a:t> </a:t>
            </a:r>
            <a:r>
              <a:rPr lang="en-US" sz="2400" dirty="0" err="1" smtClean="0"/>
              <a:t>produksi</a:t>
            </a:r>
            <a:r>
              <a:rPr lang="en-US" sz="2400" dirty="0" smtClean="0"/>
              <a:t>), </a:t>
            </a:r>
            <a:r>
              <a:rPr lang="en-US" sz="2400" dirty="0" err="1" smtClean="0"/>
              <a:t>kemudian</a:t>
            </a:r>
            <a:r>
              <a:rPr lang="en-US" sz="2400" dirty="0" smtClean="0"/>
              <a:t> </a:t>
            </a:r>
            <a:r>
              <a:rPr lang="en-US" sz="2400" dirty="0" err="1" smtClean="0"/>
              <a:t>ditelusuri</a:t>
            </a:r>
            <a:r>
              <a:rPr lang="en-US" sz="2400" dirty="0" smtClean="0"/>
              <a:t> </a:t>
            </a:r>
            <a:r>
              <a:rPr lang="en-US" sz="2400" dirty="0" err="1" smtClean="0"/>
              <a:t>kesetiap</a:t>
            </a:r>
            <a:r>
              <a:rPr lang="en-US" sz="2400" dirty="0" smtClean="0"/>
              <a:t> </a:t>
            </a:r>
            <a:r>
              <a:rPr lang="en-US" sz="2400" dirty="0" err="1" smtClean="0"/>
              <a:t>produk</a:t>
            </a:r>
            <a:r>
              <a:rPr lang="en-US" sz="2400" dirty="0" smtClean="0"/>
              <a:t> yang </a:t>
            </a:r>
            <a:r>
              <a:rPr lang="en-US" sz="2400" dirty="0" err="1" smtClean="0"/>
              <a:t>dihasilkan</a:t>
            </a:r>
            <a:r>
              <a:rPr lang="en-US" sz="2400" dirty="0" smtClean="0"/>
              <a:t> yang </a:t>
            </a:r>
            <a:r>
              <a:rPr lang="en-US" sz="2400" dirty="0" err="1" smtClean="0"/>
              <a:t>menjadi</a:t>
            </a:r>
            <a:r>
              <a:rPr lang="en-US" sz="2400" dirty="0" smtClean="0"/>
              <a:t> </a:t>
            </a:r>
            <a:r>
              <a:rPr lang="en-US" sz="2400" dirty="0" err="1" smtClean="0"/>
              <a:t>obyek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. </a:t>
            </a:r>
            <a:r>
              <a:rPr lang="en-US" sz="2400" dirty="0" err="1" smtClean="0"/>
              <a:t>Pada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langsung</a:t>
            </a:r>
            <a:r>
              <a:rPr lang="en-US" sz="2400" dirty="0" smtClean="0"/>
              <a:t> </a:t>
            </a:r>
            <a:r>
              <a:rPr lang="en-US" sz="2400" dirty="0" err="1" smtClean="0"/>
              <a:t>penggerak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adalah</a:t>
            </a:r>
            <a:r>
              <a:rPr lang="en-US" sz="2400" dirty="0" smtClean="0"/>
              <a:t> </a:t>
            </a:r>
            <a:r>
              <a:rPr lang="en-US" sz="2400" dirty="0" err="1" smtClean="0"/>
              <a:t>banyaknya</a:t>
            </a:r>
            <a:r>
              <a:rPr lang="en-US" sz="2400" dirty="0" smtClean="0"/>
              <a:t> unit </a:t>
            </a:r>
            <a:r>
              <a:rPr lang="en-US" sz="2400" dirty="0" err="1" smtClean="0"/>
              <a:t>dari</a:t>
            </a:r>
            <a:r>
              <a:rPr lang="en-US" sz="2400" dirty="0" smtClean="0"/>
              <a:t> </a:t>
            </a:r>
            <a:r>
              <a:rPr lang="en-US" sz="2400" dirty="0" err="1" smtClean="0"/>
              <a:t>obyek</a:t>
            </a:r>
            <a:r>
              <a:rPr lang="en-US" sz="2400" dirty="0" smtClean="0"/>
              <a:t> </a:t>
            </a:r>
            <a:r>
              <a:rPr lang="en-US" sz="2400" dirty="0" err="1" smtClean="0"/>
              <a:t>tersebut</a:t>
            </a:r>
            <a:r>
              <a:rPr lang="en-US" sz="2400" dirty="0" smtClean="0"/>
              <a:t>. </a:t>
            </a:r>
            <a:endParaRPr lang="id-ID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tidak</a:t>
            </a:r>
            <a:r>
              <a:rPr lang="en-US" sz="2400" dirty="0" smtClean="0"/>
              <a:t> </a:t>
            </a:r>
            <a:r>
              <a:rPr lang="en-US" sz="2400" dirty="0" err="1" smtClean="0"/>
              <a:t>langsung</a:t>
            </a:r>
            <a:r>
              <a:rPr lang="en-US" sz="2400" dirty="0" smtClean="0"/>
              <a:t> </a:t>
            </a:r>
            <a:r>
              <a:rPr lang="en-US" sz="2400" dirty="0" err="1" smtClean="0"/>
              <a:t>tidak</a:t>
            </a:r>
            <a:r>
              <a:rPr lang="en-US" sz="2400" dirty="0" smtClean="0"/>
              <a:t> </a:t>
            </a:r>
            <a:r>
              <a:rPr lang="en-US" sz="2400" dirty="0" err="1" smtClean="0"/>
              <a:t>dapat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mudah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ekonomis</a:t>
            </a:r>
            <a:r>
              <a:rPr lang="en-US" sz="2400" dirty="0" smtClean="0"/>
              <a:t> </a:t>
            </a:r>
            <a:r>
              <a:rPr lang="en-US" sz="2400" dirty="0" err="1" smtClean="0"/>
              <a:t>ditelusuri</a:t>
            </a:r>
            <a:r>
              <a:rPr lang="en-US" sz="2400" dirty="0" smtClean="0"/>
              <a:t> </a:t>
            </a:r>
            <a:r>
              <a:rPr lang="en-US" sz="2400" dirty="0" err="1" smtClean="0"/>
              <a:t>secara</a:t>
            </a:r>
            <a:r>
              <a:rPr lang="en-US" sz="2400" dirty="0" smtClean="0"/>
              <a:t> </a:t>
            </a:r>
            <a:r>
              <a:rPr lang="en-US" sz="2400" dirty="0" err="1" smtClean="0"/>
              <a:t>langsung</a:t>
            </a:r>
            <a:r>
              <a:rPr lang="en-US" sz="2400" dirty="0" smtClean="0"/>
              <a:t> </a:t>
            </a:r>
            <a:r>
              <a:rPr lang="en-US" sz="2400" dirty="0" err="1" smtClean="0"/>
              <a:t>ketempat</a:t>
            </a:r>
            <a:r>
              <a:rPr lang="en-US" sz="2400" dirty="0" smtClean="0"/>
              <a:t> </a:t>
            </a:r>
            <a:r>
              <a:rPr lang="en-US" sz="2400" dirty="0" err="1" smtClean="0"/>
              <a:t>penampungan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atau</a:t>
            </a:r>
            <a:r>
              <a:rPr lang="en-US" sz="2400" dirty="0" smtClean="0"/>
              <a:t> </a:t>
            </a:r>
            <a:r>
              <a:rPr lang="en-US" sz="2400" dirty="0" err="1" smtClean="0"/>
              <a:t>obyek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. </a:t>
            </a:r>
            <a:r>
              <a:rPr lang="en-US" sz="2400" dirty="0" err="1" smtClean="0"/>
              <a:t>Contoh</a:t>
            </a:r>
            <a:r>
              <a:rPr lang="en-US" sz="2400" dirty="0" smtClean="0"/>
              <a:t> :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pengawasan</a:t>
            </a:r>
            <a:r>
              <a:rPr lang="en-US" sz="2400" dirty="0" smtClean="0"/>
              <a:t> </a:t>
            </a:r>
            <a:r>
              <a:rPr lang="en-US" sz="2400" dirty="0" err="1" smtClean="0"/>
              <a:t>karyawan</a:t>
            </a:r>
            <a:r>
              <a:rPr lang="en-US" sz="2400" dirty="0" smtClean="0"/>
              <a:t> </a:t>
            </a:r>
            <a:r>
              <a:rPr lang="en-US" sz="2400" dirty="0" err="1" smtClean="0"/>
              <a:t>pabrik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penanganan</a:t>
            </a:r>
            <a:r>
              <a:rPr lang="en-US" sz="2400" dirty="0" smtClean="0"/>
              <a:t> </a:t>
            </a:r>
            <a:r>
              <a:rPr lang="en-US" sz="2400" dirty="0" err="1" smtClean="0"/>
              <a:t>bahan</a:t>
            </a:r>
            <a:r>
              <a:rPr lang="en-US" sz="2400" dirty="0" smtClean="0"/>
              <a:t> </a:t>
            </a:r>
            <a:r>
              <a:rPr lang="en-US" sz="2400" dirty="0" err="1" smtClean="0"/>
              <a:t>baku</a:t>
            </a:r>
            <a:r>
              <a:rPr lang="en-US" sz="2400" dirty="0" smtClean="0"/>
              <a:t> </a:t>
            </a:r>
          </a:p>
          <a:p>
            <a:pPr algn="just"/>
            <a:r>
              <a:rPr lang="en-US" sz="2400" dirty="0" err="1" smtClean="0"/>
              <a:t>Bagaimana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berikut</a:t>
            </a:r>
            <a:r>
              <a:rPr lang="en-US" sz="2400" dirty="0" smtClean="0"/>
              <a:t> </a:t>
            </a:r>
            <a:r>
              <a:rPr lang="en-US" sz="2400" dirty="0" smtClean="0">
                <a:latin typeface="AR JULIAN" pitchFamily="2" charset="0"/>
              </a:rPr>
              <a:t>?</a:t>
            </a:r>
            <a:r>
              <a:rPr lang="en-US" sz="2400" dirty="0" smtClean="0"/>
              <a:t> :</a:t>
            </a:r>
          </a:p>
          <a:p>
            <a:pPr marL="319088" indent="20638" algn="just">
              <a:buNone/>
            </a:pPr>
            <a:r>
              <a:rPr lang="en-US" sz="2400" dirty="0" smtClean="0"/>
              <a:t>a.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bahan</a:t>
            </a:r>
            <a:r>
              <a:rPr lang="en-US" sz="2400" dirty="0" smtClean="0"/>
              <a:t> </a:t>
            </a:r>
            <a:r>
              <a:rPr lang="en-US" sz="2400" dirty="0" err="1" smtClean="0"/>
              <a:t>bakar</a:t>
            </a:r>
            <a:r>
              <a:rPr lang="en-US" sz="2400" dirty="0" smtClean="0"/>
              <a:t> </a:t>
            </a:r>
            <a:r>
              <a:rPr lang="en-US" sz="2400" dirty="0" err="1" smtClean="0"/>
              <a:t>pesawat</a:t>
            </a:r>
            <a:r>
              <a:rPr lang="en-US" sz="2400" dirty="0" smtClean="0"/>
              <a:t> </a:t>
            </a:r>
            <a:r>
              <a:rPr lang="en-US" sz="2400" dirty="0" err="1" smtClean="0"/>
              <a:t>jika</a:t>
            </a:r>
            <a:r>
              <a:rPr lang="en-US" sz="2400" dirty="0" smtClean="0"/>
              <a:t> </a:t>
            </a:r>
            <a:r>
              <a:rPr lang="en-US" sz="2400" dirty="0" err="1" smtClean="0"/>
              <a:t>obyek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penumpang</a:t>
            </a:r>
            <a:r>
              <a:rPr lang="en-US" sz="2400" dirty="0" smtClean="0"/>
              <a:t> </a:t>
            </a:r>
            <a:r>
              <a:rPr lang="en-US" sz="2400" dirty="0" err="1" smtClean="0"/>
              <a:t>pesawat</a:t>
            </a:r>
            <a:endParaRPr lang="en-US" sz="2400" dirty="0" smtClean="0"/>
          </a:p>
          <a:p>
            <a:pPr marL="319088" indent="20638" algn="just">
              <a:buNone/>
            </a:pPr>
            <a:r>
              <a:rPr lang="en-US" sz="2400" dirty="0" smtClean="0"/>
              <a:t>b. </a:t>
            </a:r>
            <a:r>
              <a:rPr lang="en-US" sz="2400" dirty="0" err="1" smtClean="0"/>
              <a:t>Biaya</a:t>
            </a:r>
            <a:r>
              <a:rPr lang="en-US" sz="2400" smtClean="0"/>
              <a:t> </a:t>
            </a:r>
            <a:r>
              <a:rPr lang="en-US" sz="2400" smtClean="0"/>
              <a:t>bahan</a:t>
            </a:r>
            <a:r>
              <a:rPr lang="en-US" sz="2400" dirty="0" smtClean="0"/>
              <a:t> </a:t>
            </a:r>
            <a:r>
              <a:rPr lang="en-US" sz="2400" dirty="0" err="1" smtClean="0"/>
              <a:t>bakar</a:t>
            </a:r>
            <a:r>
              <a:rPr lang="en-US" sz="2400" dirty="0" smtClean="0"/>
              <a:t> </a:t>
            </a:r>
            <a:r>
              <a:rPr lang="en-US" sz="2400" dirty="0" err="1" smtClean="0"/>
              <a:t>pesawat</a:t>
            </a:r>
            <a:r>
              <a:rPr lang="en-US" sz="2400" dirty="0" smtClean="0"/>
              <a:t> </a:t>
            </a:r>
            <a:r>
              <a:rPr lang="en-US" sz="2400" dirty="0" err="1" smtClean="0"/>
              <a:t>jika</a:t>
            </a:r>
            <a:r>
              <a:rPr lang="en-US" sz="2400" dirty="0" smtClean="0"/>
              <a:t> </a:t>
            </a:r>
            <a:r>
              <a:rPr lang="en-US" sz="2400" dirty="0" err="1" smtClean="0"/>
              <a:t>obyek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penerbangan</a:t>
            </a:r>
            <a:endParaRPr lang="en-US" sz="2400" dirty="0" smtClean="0"/>
          </a:p>
          <a:p>
            <a:pPr algn="just"/>
            <a:r>
              <a:rPr lang="en-US" sz="2400" dirty="0" err="1" smtClean="0"/>
              <a:t>Karena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tidak</a:t>
            </a:r>
            <a:r>
              <a:rPr lang="en-US" sz="2400" dirty="0" smtClean="0"/>
              <a:t> </a:t>
            </a:r>
            <a:r>
              <a:rPr lang="en-US" sz="2400" dirty="0" err="1" smtClean="0"/>
              <a:t>langsung</a:t>
            </a:r>
            <a:r>
              <a:rPr lang="en-US" sz="2400" dirty="0" smtClean="0"/>
              <a:t> </a:t>
            </a:r>
            <a:r>
              <a:rPr lang="en-US" sz="2400" dirty="0" err="1" smtClean="0"/>
              <a:t>tidak</a:t>
            </a:r>
            <a:r>
              <a:rPr lang="en-US" sz="2400" dirty="0" smtClean="0"/>
              <a:t> </a:t>
            </a:r>
            <a:r>
              <a:rPr lang="en-US" sz="2400" dirty="0" err="1" smtClean="0"/>
              <a:t>dapat</a:t>
            </a:r>
            <a:r>
              <a:rPr lang="en-US" sz="2400" dirty="0" smtClean="0"/>
              <a:t> </a:t>
            </a:r>
            <a:r>
              <a:rPr lang="en-US" sz="2400" dirty="0" err="1" smtClean="0"/>
              <a:t>ditelusuri</a:t>
            </a:r>
            <a:r>
              <a:rPr lang="en-US" sz="2400" dirty="0" smtClean="0"/>
              <a:t> </a:t>
            </a:r>
            <a:r>
              <a:rPr lang="en-US" sz="2400" dirty="0" err="1" smtClean="0"/>
              <a:t>ketempat</a:t>
            </a:r>
            <a:r>
              <a:rPr lang="en-US" sz="2400" dirty="0" smtClean="0"/>
              <a:t> </a:t>
            </a:r>
            <a:r>
              <a:rPr lang="en-US" sz="2400" dirty="0" err="1" smtClean="0"/>
              <a:t>penampungan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, </a:t>
            </a:r>
            <a:r>
              <a:rPr lang="en-US" sz="2400" dirty="0" err="1" smtClean="0"/>
              <a:t>maka</a:t>
            </a:r>
            <a:r>
              <a:rPr lang="en-US" sz="2400" dirty="0" smtClean="0"/>
              <a:t> </a:t>
            </a:r>
            <a:r>
              <a:rPr lang="en-US" sz="2400" dirty="0" err="1" smtClean="0"/>
              <a:t>pembebanan</a:t>
            </a:r>
            <a:r>
              <a:rPr lang="en-US" sz="2400" dirty="0" smtClean="0"/>
              <a:t> </a:t>
            </a:r>
            <a:r>
              <a:rPr lang="en-US" sz="2400" dirty="0" err="1" smtClean="0"/>
              <a:t>biayanya</a:t>
            </a:r>
            <a:r>
              <a:rPr lang="en-US" sz="2400" dirty="0" smtClean="0"/>
              <a:t> </a:t>
            </a:r>
            <a:r>
              <a:rPr lang="en-US" sz="2400" dirty="0" err="1" smtClean="0"/>
              <a:t>dilakukan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menggunakan</a:t>
            </a:r>
            <a:r>
              <a:rPr lang="en-US" sz="2400" dirty="0" smtClean="0"/>
              <a:t> </a:t>
            </a:r>
            <a:r>
              <a:rPr lang="en-US" sz="2400" dirty="0" err="1" smtClean="0"/>
              <a:t>penggerak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endParaRPr lang="id-ID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marL="234950" indent="-234950" algn="just"/>
            <a:r>
              <a:rPr lang="en-US" sz="2300" dirty="0" err="1" smtClean="0"/>
              <a:t>Contoh</a:t>
            </a:r>
            <a:r>
              <a:rPr lang="en-US" sz="2300" dirty="0" smtClean="0"/>
              <a:t> : </a:t>
            </a:r>
            <a:r>
              <a:rPr lang="en-US" sz="2300" dirty="0" err="1" smtClean="0"/>
              <a:t>jika</a:t>
            </a:r>
            <a:r>
              <a:rPr lang="en-US" sz="2300" dirty="0" smtClean="0"/>
              <a:t> </a:t>
            </a:r>
            <a:r>
              <a:rPr lang="en-US" sz="2300" dirty="0" err="1" smtClean="0"/>
              <a:t>penggerak</a:t>
            </a:r>
            <a:r>
              <a:rPr lang="en-US" sz="2300" dirty="0" smtClean="0"/>
              <a:t> </a:t>
            </a:r>
            <a:r>
              <a:rPr lang="en-US" sz="2300" dirty="0" err="1" smtClean="0"/>
              <a:t>biaya</a:t>
            </a:r>
            <a:r>
              <a:rPr lang="en-US" sz="2300" dirty="0" smtClean="0"/>
              <a:t> </a:t>
            </a:r>
            <a:r>
              <a:rPr lang="en-US" sz="2300" dirty="0" err="1" smtClean="0"/>
              <a:t>penanganan</a:t>
            </a:r>
            <a:r>
              <a:rPr lang="en-US" sz="2300" dirty="0" smtClean="0"/>
              <a:t> </a:t>
            </a:r>
            <a:r>
              <a:rPr lang="en-US" sz="2300" dirty="0" err="1" smtClean="0"/>
              <a:t>bahan</a:t>
            </a:r>
            <a:r>
              <a:rPr lang="en-US" sz="2300" dirty="0" smtClean="0"/>
              <a:t> </a:t>
            </a:r>
            <a:r>
              <a:rPr lang="en-US" sz="2300" dirty="0" err="1" smtClean="0"/>
              <a:t>baku</a:t>
            </a:r>
            <a:r>
              <a:rPr lang="en-US" sz="2300" dirty="0" smtClean="0"/>
              <a:t> </a:t>
            </a:r>
            <a:r>
              <a:rPr lang="en-US" sz="2300" dirty="0" err="1" smtClean="0"/>
              <a:t>adalah</a:t>
            </a:r>
            <a:r>
              <a:rPr lang="en-US" sz="2300" dirty="0" smtClean="0"/>
              <a:t> </a:t>
            </a:r>
            <a:r>
              <a:rPr lang="en-US" sz="2300" dirty="0" err="1" smtClean="0"/>
              <a:t>jumlah</a:t>
            </a:r>
            <a:r>
              <a:rPr lang="en-US" sz="2300" dirty="0" smtClean="0"/>
              <a:t> </a:t>
            </a:r>
            <a:r>
              <a:rPr lang="en-US" sz="2300" dirty="0" err="1" smtClean="0"/>
              <a:t>suku</a:t>
            </a:r>
            <a:r>
              <a:rPr lang="en-US" sz="2300" dirty="0" smtClean="0"/>
              <a:t> </a:t>
            </a:r>
            <a:r>
              <a:rPr lang="en-US" sz="2300" dirty="0" err="1" smtClean="0"/>
              <a:t>cadang</a:t>
            </a:r>
            <a:r>
              <a:rPr lang="en-US" sz="2300" dirty="0" smtClean="0"/>
              <a:t>, total </a:t>
            </a:r>
            <a:r>
              <a:rPr lang="en-US" sz="2300" dirty="0" err="1" smtClean="0"/>
              <a:t>biaya</a:t>
            </a:r>
            <a:r>
              <a:rPr lang="en-US" sz="2300" dirty="0" smtClean="0"/>
              <a:t> </a:t>
            </a:r>
            <a:r>
              <a:rPr lang="en-US" sz="2300" dirty="0" err="1" smtClean="0"/>
              <a:t>penanganan</a:t>
            </a:r>
            <a:r>
              <a:rPr lang="en-US" sz="2300" dirty="0" smtClean="0"/>
              <a:t> </a:t>
            </a:r>
            <a:r>
              <a:rPr lang="en-US" sz="2300" dirty="0" err="1" smtClean="0"/>
              <a:t>bahan</a:t>
            </a:r>
            <a:r>
              <a:rPr lang="en-US" sz="2300" dirty="0" smtClean="0"/>
              <a:t> </a:t>
            </a:r>
            <a:r>
              <a:rPr lang="en-US" sz="2300" dirty="0" err="1" smtClean="0"/>
              <a:t>baku</a:t>
            </a:r>
            <a:r>
              <a:rPr lang="en-US" sz="2300" dirty="0" smtClean="0"/>
              <a:t> </a:t>
            </a:r>
            <a:r>
              <a:rPr lang="en-US" sz="2300" dirty="0" err="1" smtClean="0"/>
              <a:t>adalah</a:t>
            </a:r>
            <a:r>
              <a:rPr lang="en-US" sz="2300" dirty="0" smtClean="0"/>
              <a:t> </a:t>
            </a:r>
            <a:r>
              <a:rPr lang="en-US" sz="2300" dirty="0" err="1" smtClean="0"/>
              <a:t>jumlah</a:t>
            </a:r>
            <a:r>
              <a:rPr lang="en-US" sz="2300" dirty="0" smtClean="0"/>
              <a:t> </a:t>
            </a:r>
            <a:r>
              <a:rPr lang="en-US" sz="2300" dirty="0" err="1" smtClean="0"/>
              <a:t>suku</a:t>
            </a:r>
            <a:r>
              <a:rPr lang="en-US" sz="2300" dirty="0" smtClean="0"/>
              <a:t> </a:t>
            </a:r>
            <a:r>
              <a:rPr lang="en-US" sz="2300" dirty="0" err="1" smtClean="0"/>
              <a:t>cadang</a:t>
            </a:r>
            <a:r>
              <a:rPr lang="en-US" sz="2300" dirty="0" smtClean="0"/>
              <a:t>, total </a:t>
            </a:r>
            <a:r>
              <a:rPr lang="en-US" sz="2300" dirty="0" err="1" smtClean="0"/>
              <a:t>biaya</a:t>
            </a:r>
            <a:r>
              <a:rPr lang="en-US" sz="2300" dirty="0" smtClean="0"/>
              <a:t> </a:t>
            </a:r>
            <a:r>
              <a:rPr lang="en-US" sz="2300" dirty="0" err="1" smtClean="0"/>
              <a:t>penanganan</a:t>
            </a:r>
            <a:r>
              <a:rPr lang="en-US" sz="2300" dirty="0" smtClean="0"/>
              <a:t> </a:t>
            </a:r>
            <a:r>
              <a:rPr lang="en-US" sz="2300" dirty="0" err="1" smtClean="0"/>
              <a:t>bahan</a:t>
            </a:r>
            <a:r>
              <a:rPr lang="en-US" sz="2300" dirty="0" smtClean="0"/>
              <a:t> </a:t>
            </a:r>
            <a:r>
              <a:rPr lang="en-US" sz="2300" dirty="0" err="1" smtClean="0"/>
              <a:t>baku</a:t>
            </a:r>
            <a:r>
              <a:rPr lang="en-US" sz="2300" dirty="0" smtClean="0"/>
              <a:t> </a:t>
            </a:r>
            <a:r>
              <a:rPr lang="en-US" sz="2300" dirty="0" err="1" smtClean="0"/>
              <a:t>dapat</a:t>
            </a:r>
            <a:r>
              <a:rPr lang="en-US" sz="2300" dirty="0" smtClean="0"/>
              <a:t> </a:t>
            </a:r>
            <a:r>
              <a:rPr lang="en-US" sz="2300" dirty="0" err="1" smtClean="0"/>
              <a:t>dibebankan</a:t>
            </a:r>
            <a:r>
              <a:rPr lang="en-US" sz="2300" dirty="0" smtClean="0"/>
              <a:t> </a:t>
            </a:r>
            <a:r>
              <a:rPr lang="en-US" sz="2300" dirty="0" err="1" smtClean="0"/>
              <a:t>kesetiap</a:t>
            </a:r>
            <a:r>
              <a:rPr lang="en-US" sz="2300" dirty="0" smtClean="0"/>
              <a:t> </a:t>
            </a:r>
            <a:r>
              <a:rPr lang="en-US" sz="2300" dirty="0" err="1" smtClean="0"/>
              <a:t>produk</a:t>
            </a:r>
            <a:r>
              <a:rPr lang="en-US" sz="2300" dirty="0" smtClean="0"/>
              <a:t> </a:t>
            </a:r>
            <a:r>
              <a:rPr lang="en-US" sz="2300" dirty="0" err="1" smtClean="0"/>
              <a:t>berdasarkan</a:t>
            </a:r>
            <a:r>
              <a:rPr lang="en-US" sz="2300" dirty="0" smtClean="0"/>
              <a:t> total </a:t>
            </a:r>
            <a:r>
              <a:rPr lang="en-US" sz="2300" dirty="0" err="1" smtClean="0"/>
              <a:t>jumlah</a:t>
            </a:r>
            <a:r>
              <a:rPr lang="en-US" sz="2300" dirty="0" smtClean="0"/>
              <a:t> </a:t>
            </a:r>
            <a:r>
              <a:rPr lang="en-US" sz="2300" dirty="0" err="1" smtClean="0"/>
              <a:t>suku</a:t>
            </a:r>
            <a:r>
              <a:rPr lang="en-US" sz="2300" dirty="0" smtClean="0"/>
              <a:t> </a:t>
            </a:r>
            <a:r>
              <a:rPr lang="en-US" sz="2300" dirty="0" err="1" smtClean="0"/>
              <a:t>cadangnya</a:t>
            </a:r>
            <a:r>
              <a:rPr lang="en-US" sz="2300" dirty="0" smtClean="0"/>
              <a:t> </a:t>
            </a:r>
            <a:r>
              <a:rPr lang="en-US" sz="2300" dirty="0" err="1" smtClean="0"/>
              <a:t>dibandingkan</a:t>
            </a:r>
            <a:r>
              <a:rPr lang="en-US" sz="2300" dirty="0" smtClean="0"/>
              <a:t> total </a:t>
            </a:r>
            <a:r>
              <a:rPr lang="en-US" sz="2300" dirty="0" err="1" smtClean="0"/>
              <a:t>jumlah</a:t>
            </a:r>
            <a:r>
              <a:rPr lang="en-US" sz="2300" dirty="0" smtClean="0"/>
              <a:t> </a:t>
            </a:r>
            <a:r>
              <a:rPr lang="en-US" sz="2300" dirty="0" err="1" smtClean="0"/>
              <a:t>suku</a:t>
            </a:r>
            <a:r>
              <a:rPr lang="en-US" sz="2300" dirty="0" smtClean="0"/>
              <a:t> </a:t>
            </a:r>
            <a:r>
              <a:rPr lang="en-US" sz="2300" dirty="0" err="1" smtClean="0"/>
              <a:t>cadang</a:t>
            </a:r>
            <a:r>
              <a:rPr lang="en-US" sz="2300" dirty="0" smtClean="0"/>
              <a:t> </a:t>
            </a:r>
            <a:r>
              <a:rPr lang="en-US" sz="2300" dirty="0" err="1" smtClean="0"/>
              <a:t>untuk</a:t>
            </a:r>
            <a:r>
              <a:rPr lang="en-US" sz="2300" dirty="0" smtClean="0"/>
              <a:t> </a:t>
            </a:r>
            <a:r>
              <a:rPr lang="en-US" sz="2300" dirty="0" err="1" smtClean="0"/>
              <a:t>semua</a:t>
            </a:r>
            <a:r>
              <a:rPr lang="en-US" sz="2300" dirty="0" smtClean="0"/>
              <a:t> </a:t>
            </a:r>
            <a:r>
              <a:rPr lang="en-US" sz="2300" dirty="0" err="1" smtClean="0"/>
              <a:t>produk</a:t>
            </a:r>
            <a:r>
              <a:rPr lang="en-US" sz="2300" dirty="0" smtClean="0"/>
              <a:t> </a:t>
            </a:r>
            <a:r>
              <a:rPr lang="en-US" sz="2300" dirty="0" err="1" smtClean="0"/>
              <a:t>lainnya</a:t>
            </a:r>
            <a:r>
              <a:rPr lang="en-US" sz="2300" dirty="0" smtClean="0"/>
              <a:t>. </a:t>
            </a:r>
            <a:r>
              <a:rPr lang="en-US" sz="2300" dirty="0" err="1" smtClean="0"/>
              <a:t>Jadi</a:t>
            </a:r>
            <a:r>
              <a:rPr lang="en-US" sz="2300" dirty="0" smtClean="0"/>
              <a:t> </a:t>
            </a:r>
            <a:r>
              <a:rPr lang="en-US" sz="2300" dirty="0" err="1" smtClean="0"/>
              <a:t>biaya</a:t>
            </a:r>
            <a:r>
              <a:rPr lang="en-US" sz="2300" dirty="0" smtClean="0"/>
              <a:t> </a:t>
            </a:r>
            <a:r>
              <a:rPr lang="en-US" sz="2300" dirty="0" err="1" smtClean="0"/>
              <a:t>dibebankan</a:t>
            </a:r>
            <a:r>
              <a:rPr lang="en-US" sz="2300" dirty="0" smtClean="0"/>
              <a:t> </a:t>
            </a:r>
            <a:r>
              <a:rPr lang="en-US" sz="2300" dirty="0" err="1" smtClean="0"/>
              <a:t>ketempat</a:t>
            </a:r>
            <a:r>
              <a:rPr lang="en-US" sz="2300" dirty="0" smtClean="0"/>
              <a:t> </a:t>
            </a:r>
            <a:r>
              <a:rPr lang="en-US" sz="2300" dirty="0" err="1" smtClean="0"/>
              <a:t>penampungan</a:t>
            </a:r>
            <a:r>
              <a:rPr lang="en-US" sz="2300" dirty="0" smtClean="0"/>
              <a:t> </a:t>
            </a:r>
            <a:r>
              <a:rPr lang="en-US" sz="2300" dirty="0" err="1" smtClean="0"/>
              <a:t>biaya</a:t>
            </a:r>
            <a:r>
              <a:rPr lang="en-US" sz="2300" dirty="0" smtClean="0"/>
              <a:t> </a:t>
            </a:r>
            <a:r>
              <a:rPr lang="en-US" sz="2300" dirty="0" err="1" smtClean="0"/>
              <a:t>atau</a:t>
            </a:r>
            <a:r>
              <a:rPr lang="en-US" sz="2300" dirty="0" smtClean="0"/>
              <a:t> </a:t>
            </a:r>
            <a:r>
              <a:rPr lang="en-US" sz="2300" dirty="0" err="1" smtClean="0"/>
              <a:t>obyek</a:t>
            </a:r>
            <a:r>
              <a:rPr lang="en-US" sz="2300" dirty="0" smtClean="0"/>
              <a:t> </a:t>
            </a:r>
            <a:r>
              <a:rPr lang="en-US" sz="2300" dirty="0" err="1" smtClean="0"/>
              <a:t>biaya</a:t>
            </a:r>
            <a:r>
              <a:rPr lang="en-US" sz="2300" dirty="0" smtClean="0"/>
              <a:t> yang </a:t>
            </a:r>
            <a:r>
              <a:rPr lang="en-US" sz="2300" dirty="0" err="1" smtClean="0"/>
              <a:t>menimbulkan</a:t>
            </a:r>
            <a:r>
              <a:rPr lang="en-US" sz="2300" dirty="0" smtClean="0"/>
              <a:t> </a:t>
            </a:r>
            <a:r>
              <a:rPr lang="en-US" sz="2300" dirty="0" err="1" smtClean="0"/>
              <a:t>biaya</a:t>
            </a:r>
            <a:r>
              <a:rPr lang="en-US" sz="2300" dirty="0" smtClean="0"/>
              <a:t> </a:t>
            </a:r>
            <a:r>
              <a:rPr lang="en-US" sz="2300" dirty="0" err="1" smtClean="0"/>
              <a:t>tersebut</a:t>
            </a:r>
            <a:r>
              <a:rPr lang="en-US" sz="2300" dirty="0" smtClean="0"/>
              <a:t> </a:t>
            </a:r>
            <a:r>
              <a:rPr lang="en-US" sz="2300" dirty="0" err="1" smtClean="0"/>
              <a:t>dengan</a:t>
            </a:r>
            <a:r>
              <a:rPr lang="en-US" sz="2300" dirty="0" smtClean="0"/>
              <a:t> </a:t>
            </a:r>
            <a:r>
              <a:rPr lang="en-US" sz="2300" dirty="0" err="1" smtClean="0"/>
              <a:t>semestinya</a:t>
            </a:r>
            <a:r>
              <a:rPr lang="en-US" sz="2300" dirty="0" smtClean="0"/>
              <a:t> </a:t>
            </a:r>
            <a:r>
              <a:rPr lang="en-US" sz="2300" dirty="0" err="1" smtClean="0"/>
              <a:t>sesuai</a:t>
            </a:r>
            <a:r>
              <a:rPr lang="en-US" sz="2300" dirty="0" smtClean="0"/>
              <a:t> </a:t>
            </a:r>
            <a:r>
              <a:rPr lang="en-US" sz="2300" dirty="0" err="1" smtClean="0"/>
              <a:t>dengan</a:t>
            </a:r>
            <a:r>
              <a:rPr lang="en-US" sz="2300" dirty="0" smtClean="0"/>
              <a:t> </a:t>
            </a:r>
            <a:r>
              <a:rPr lang="en-US" sz="2300" dirty="0" err="1" smtClean="0"/>
              <a:t>bagaimana</a:t>
            </a:r>
            <a:r>
              <a:rPr lang="en-US" sz="2300" dirty="0" smtClean="0"/>
              <a:t> </a:t>
            </a:r>
            <a:r>
              <a:rPr lang="en-US" sz="2300" dirty="0" err="1" smtClean="0"/>
              <a:t>biaya</a:t>
            </a:r>
            <a:r>
              <a:rPr lang="en-US" sz="2300" dirty="0" smtClean="0"/>
              <a:t> </a:t>
            </a:r>
            <a:r>
              <a:rPr lang="en-US" sz="2300" dirty="0" err="1" smtClean="0"/>
              <a:t>tersebut</a:t>
            </a:r>
            <a:r>
              <a:rPr lang="en-US" sz="2300" dirty="0" smtClean="0"/>
              <a:t> </a:t>
            </a:r>
            <a:r>
              <a:rPr lang="en-US" sz="2300" dirty="0" err="1" smtClean="0"/>
              <a:t>terjadi</a:t>
            </a:r>
            <a:r>
              <a:rPr lang="en-US" sz="2300" dirty="0" smtClean="0"/>
              <a:t>.  </a:t>
            </a:r>
            <a:r>
              <a:rPr lang="en-US" sz="2300" dirty="0" err="1" smtClean="0"/>
              <a:t>Produk</a:t>
            </a:r>
            <a:r>
              <a:rPr lang="en-US" sz="2300" dirty="0" smtClean="0"/>
              <a:t> yang </a:t>
            </a:r>
            <a:r>
              <a:rPr lang="en-US" sz="2300" dirty="0" err="1" smtClean="0"/>
              <a:t>memerlukan</a:t>
            </a:r>
            <a:r>
              <a:rPr lang="en-US" sz="2300" dirty="0" smtClean="0"/>
              <a:t> </a:t>
            </a:r>
            <a:r>
              <a:rPr lang="en-US" sz="2300" dirty="0" err="1" smtClean="0"/>
              <a:t>lebih</a:t>
            </a:r>
            <a:r>
              <a:rPr lang="en-US" sz="2300" dirty="0" smtClean="0"/>
              <a:t> </a:t>
            </a:r>
            <a:r>
              <a:rPr lang="en-US" sz="2300" dirty="0" err="1" smtClean="0"/>
              <a:t>banyak</a:t>
            </a:r>
            <a:r>
              <a:rPr lang="en-US" sz="2300" dirty="0" smtClean="0"/>
              <a:t> </a:t>
            </a:r>
            <a:r>
              <a:rPr lang="en-US" sz="2300" dirty="0" err="1" smtClean="0"/>
              <a:t>suku</a:t>
            </a:r>
            <a:r>
              <a:rPr lang="en-US" sz="2300" dirty="0" smtClean="0"/>
              <a:t> </a:t>
            </a:r>
            <a:r>
              <a:rPr lang="en-US" sz="2300" dirty="0" err="1" smtClean="0"/>
              <a:t>cadang</a:t>
            </a:r>
            <a:r>
              <a:rPr lang="en-US" sz="2300" dirty="0" smtClean="0"/>
              <a:t> </a:t>
            </a:r>
            <a:r>
              <a:rPr lang="en-US" sz="2300" dirty="0" err="1" smtClean="0"/>
              <a:t>akan</a:t>
            </a:r>
            <a:r>
              <a:rPr lang="en-US" sz="2300" dirty="0" smtClean="0"/>
              <a:t> </a:t>
            </a:r>
            <a:r>
              <a:rPr lang="en-US" sz="2300" dirty="0" err="1" smtClean="0"/>
              <a:t>dibebani</a:t>
            </a:r>
            <a:r>
              <a:rPr lang="en-US" sz="2300" dirty="0" smtClean="0"/>
              <a:t> </a:t>
            </a:r>
            <a:r>
              <a:rPr lang="en-US" sz="2300" dirty="0" err="1" smtClean="0"/>
              <a:t>biaya</a:t>
            </a:r>
            <a:r>
              <a:rPr lang="en-US" sz="2300" dirty="0" smtClean="0"/>
              <a:t> </a:t>
            </a:r>
            <a:r>
              <a:rPr lang="en-US" sz="2300" dirty="0" err="1" smtClean="0"/>
              <a:t>penanganan</a:t>
            </a:r>
            <a:r>
              <a:rPr lang="en-US" sz="2300" dirty="0" smtClean="0"/>
              <a:t> </a:t>
            </a:r>
            <a:r>
              <a:rPr lang="en-US" sz="2300" dirty="0" err="1" smtClean="0"/>
              <a:t>bahan</a:t>
            </a:r>
            <a:r>
              <a:rPr lang="en-US" sz="2300" dirty="0" smtClean="0"/>
              <a:t> </a:t>
            </a:r>
            <a:r>
              <a:rPr lang="en-US" sz="2300" dirty="0" err="1" smtClean="0"/>
              <a:t>baku</a:t>
            </a:r>
            <a:r>
              <a:rPr lang="en-US" sz="2300" dirty="0" smtClean="0"/>
              <a:t> yang </a:t>
            </a:r>
            <a:r>
              <a:rPr lang="en-US" sz="2300" dirty="0" err="1" smtClean="0"/>
              <a:t>lebih</a:t>
            </a:r>
            <a:r>
              <a:rPr lang="en-US" sz="2300" dirty="0" smtClean="0"/>
              <a:t> </a:t>
            </a:r>
            <a:r>
              <a:rPr lang="en-US" sz="2300" dirty="0" err="1" smtClean="0"/>
              <a:t>besar</a:t>
            </a:r>
            <a:r>
              <a:rPr lang="en-US" sz="2300" dirty="0" smtClean="0"/>
              <a:t>, </a:t>
            </a:r>
            <a:r>
              <a:rPr lang="en-US" sz="2300" dirty="0" err="1" smtClean="0"/>
              <a:t>demikian</a:t>
            </a:r>
            <a:r>
              <a:rPr lang="en-US" sz="2300" dirty="0" smtClean="0"/>
              <a:t> </a:t>
            </a:r>
            <a:r>
              <a:rPr lang="en-US" sz="2300" dirty="0" err="1" smtClean="0"/>
              <a:t>juga</a:t>
            </a:r>
            <a:r>
              <a:rPr lang="en-US" sz="2300" dirty="0" smtClean="0"/>
              <a:t> </a:t>
            </a:r>
            <a:r>
              <a:rPr lang="en-US" sz="2300" dirty="0" err="1" smtClean="0"/>
              <a:t>departemen</a:t>
            </a:r>
            <a:r>
              <a:rPr lang="en-US" sz="2300" dirty="0" smtClean="0"/>
              <a:t> </a:t>
            </a:r>
            <a:r>
              <a:rPr lang="en-US" sz="2300" dirty="0" err="1" smtClean="0"/>
              <a:t>dengan</a:t>
            </a:r>
            <a:r>
              <a:rPr lang="en-US" sz="2300" dirty="0" smtClean="0"/>
              <a:t> </a:t>
            </a:r>
            <a:r>
              <a:rPr lang="en-US" sz="2300" dirty="0" err="1" smtClean="0"/>
              <a:t>jumlah</a:t>
            </a:r>
            <a:r>
              <a:rPr lang="en-US" sz="2300" dirty="0" smtClean="0"/>
              <a:t> </a:t>
            </a:r>
            <a:r>
              <a:rPr lang="en-US" sz="2300" dirty="0" err="1" smtClean="0"/>
              <a:t>karyawan</a:t>
            </a:r>
            <a:r>
              <a:rPr lang="en-US" sz="2300" dirty="0" smtClean="0"/>
              <a:t> yang </a:t>
            </a:r>
            <a:r>
              <a:rPr lang="en-US" sz="2300" dirty="0" err="1" smtClean="0"/>
              <a:t>banyak</a:t>
            </a:r>
            <a:r>
              <a:rPr lang="en-US" sz="2300" dirty="0" smtClean="0"/>
              <a:t> </a:t>
            </a:r>
            <a:r>
              <a:rPr lang="en-US" sz="2300" dirty="0" err="1" smtClean="0"/>
              <a:t>harus</a:t>
            </a:r>
            <a:r>
              <a:rPr lang="en-US" sz="2300" dirty="0" smtClean="0"/>
              <a:t> </a:t>
            </a:r>
            <a:r>
              <a:rPr lang="en-US" sz="2300" dirty="0" err="1" smtClean="0"/>
              <a:t>menanggung</a:t>
            </a:r>
            <a:r>
              <a:rPr lang="en-US" sz="2300" dirty="0" smtClean="0"/>
              <a:t> </a:t>
            </a:r>
            <a:r>
              <a:rPr lang="en-US" sz="2300" dirty="0" err="1" smtClean="0"/>
              <a:t>bagian</a:t>
            </a:r>
            <a:r>
              <a:rPr lang="en-US" sz="2300" dirty="0" smtClean="0"/>
              <a:t> </a:t>
            </a:r>
            <a:r>
              <a:rPr lang="en-US" sz="2300" dirty="0" err="1" smtClean="0"/>
              <a:t>biaya</a:t>
            </a:r>
            <a:r>
              <a:rPr lang="en-US" sz="2300" dirty="0" smtClean="0"/>
              <a:t> </a:t>
            </a:r>
            <a:r>
              <a:rPr lang="en-US" sz="2300" dirty="0" err="1" smtClean="0"/>
              <a:t>pengawasan</a:t>
            </a:r>
            <a:r>
              <a:rPr lang="en-US" sz="2300" dirty="0" smtClean="0"/>
              <a:t> yang </a:t>
            </a:r>
            <a:r>
              <a:rPr lang="en-US" sz="2300" dirty="0" err="1" smtClean="0"/>
              <a:t>besar</a:t>
            </a:r>
            <a:r>
              <a:rPr lang="en-US" sz="2300" dirty="0" smtClean="0"/>
              <a:t> </a:t>
            </a:r>
            <a:r>
              <a:rPr lang="en-US" sz="2300" dirty="0" err="1" smtClean="0"/>
              <a:t>dari</a:t>
            </a:r>
            <a:r>
              <a:rPr lang="en-US" sz="2300" dirty="0" smtClean="0"/>
              <a:t> </a:t>
            </a:r>
            <a:r>
              <a:rPr lang="en-US" sz="2300" dirty="0" err="1" smtClean="0"/>
              <a:t>seluruh</a:t>
            </a:r>
            <a:r>
              <a:rPr lang="en-US" sz="2300" dirty="0" smtClean="0"/>
              <a:t> </a:t>
            </a:r>
            <a:r>
              <a:rPr lang="en-US" sz="2300" dirty="0" err="1" smtClean="0"/>
              <a:t>biaya</a:t>
            </a:r>
            <a:r>
              <a:rPr lang="en-US" sz="2300" dirty="0" smtClean="0"/>
              <a:t> </a:t>
            </a:r>
            <a:r>
              <a:rPr lang="en-US" sz="2300" dirty="0" err="1" smtClean="0"/>
              <a:t>tersebut</a:t>
            </a:r>
            <a:r>
              <a:rPr lang="en-US" sz="2300" dirty="0" smtClean="0"/>
              <a:t> </a:t>
            </a:r>
            <a:r>
              <a:rPr lang="en-US" sz="2300" dirty="0" err="1" smtClean="0"/>
              <a:t>untuk</a:t>
            </a:r>
            <a:r>
              <a:rPr lang="en-US" sz="2300" dirty="0" smtClean="0"/>
              <a:t> </a:t>
            </a:r>
            <a:r>
              <a:rPr lang="en-US" sz="2300" dirty="0" err="1" smtClean="0"/>
              <a:t>semua</a:t>
            </a:r>
            <a:r>
              <a:rPr lang="en-US" sz="2300" dirty="0" smtClean="0"/>
              <a:t> </a:t>
            </a:r>
            <a:r>
              <a:rPr lang="en-US" sz="2300" dirty="0" err="1" smtClean="0"/>
              <a:t>departemen</a:t>
            </a:r>
            <a:r>
              <a:rPr lang="en-US" sz="2300" dirty="0" smtClean="0"/>
              <a:t>. </a:t>
            </a:r>
            <a:endParaRPr lang="id-ID" sz="23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 smtClean="0"/>
              <a:t>Alokasi</a:t>
            </a:r>
            <a:r>
              <a:rPr lang="en-US" dirty="0" smtClean="0"/>
              <a:t> </a:t>
            </a:r>
            <a:r>
              <a:rPr lang="en-US" dirty="0" err="1" smtClean="0"/>
              <a:t>biaya</a:t>
            </a:r>
            <a:r>
              <a:rPr lang="en-US" dirty="0" smtClean="0"/>
              <a:t> 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pembebanan</a:t>
            </a:r>
            <a:r>
              <a:rPr lang="en-US" dirty="0" smtClean="0"/>
              <a:t> </a:t>
            </a:r>
            <a:r>
              <a:rPr lang="en-US" dirty="0" err="1" smtClean="0"/>
              <a:t>biaya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langsung</a:t>
            </a:r>
            <a:r>
              <a:rPr lang="en-US" dirty="0" smtClean="0"/>
              <a:t> </a:t>
            </a:r>
            <a:r>
              <a:rPr lang="en-US" dirty="0" err="1" smtClean="0"/>
              <a:t>ketempat</a:t>
            </a:r>
            <a:r>
              <a:rPr lang="en-US" dirty="0" smtClean="0"/>
              <a:t> </a:t>
            </a:r>
            <a:r>
              <a:rPr lang="en-US" dirty="0" err="1" smtClean="0"/>
              <a:t>penampungan</a:t>
            </a:r>
            <a:r>
              <a:rPr lang="en-US" dirty="0" smtClean="0"/>
              <a:t> </a:t>
            </a:r>
            <a:r>
              <a:rPr lang="en-US" dirty="0" err="1" smtClean="0"/>
              <a:t>biaya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obyek</a:t>
            </a:r>
            <a:r>
              <a:rPr lang="en-US" dirty="0" smtClean="0"/>
              <a:t> </a:t>
            </a:r>
            <a:r>
              <a:rPr lang="en-US" dirty="0" err="1" smtClean="0"/>
              <a:t>biaya</a:t>
            </a:r>
            <a:r>
              <a:rPr lang="en-US" dirty="0" smtClean="0"/>
              <a:t>, yang </a:t>
            </a:r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bentuk</a:t>
            </a:r>
            <a:r>
              <a:rPr lang="en-US" dirty="0" smtClean="0"/>
              <a:t> </a:t>
            </a:r>
            <a:r>
              <a:rPr lang="en-US" dirty="0" err="1" smtClean="0"/>
              <a:t>pembebanan</a:t>
            </a:r>
            <a:r>
              <a:rPr lang="en-US" dirty="0" smtClean="0"/>
              <a:t> </a:t>
            </a:r>
            <a:r>
              <a:rPr lang="en-US" dirty="0" err="1" smtClean="0"/>
              <a:t>dimana</a:t>
            </a:r>
            <a:r>
              <a:rPr lang="en-US" dirty="0" smtClean="0"/>
              <a:t> </a:t>
            </a:r>
            <a:r>
              <a:rPr lang="en-US" dirty="0" err="1" smtClean="0"/>
              <a:t>penelusuran</a:t>
            </a:r>
            <a:r>
              <a:rPr lang="en-US" dirty="0" smtClean="0"/>
              <a:t> </a:t>
            </a:r>
            <a:r>
              <a:rPr lang="en-US" dirty="0" err="1" smtClean="0"/>
              <a:t>langsung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mungkin</a:t>
            </a:r>
            <a:r>
              <a:rPr lang="en-US" dirty="0" smtClean="0"/>
              <a:t> </a:t>
            </a:r>
            <a:r>
              <a:rPr lang="en-US" dirty="0" err="1" smtClean="0"/>
              <a:t>dilakukan</a:t>
            </a:r>
            <a:r>
              <a:rPr lang="en-US" dirty="0" smtClean="0"/>
              <a:t> </a:t>
            </a:r>
            <a:r>
              <a:rPr lang="en-US" dirty="0" err="1" smtClean="0"/>
              <a:t>sehingga</a:t>
            </a:r>
            <a:r>
              <a:rPr lang="en-US" dirty="0" smtClean="0"/>
              <a:t> </a:t>
            </a:r>
            <a:r>
              <a:rPr lang="en-US" dirty="0" err="1" smtClean="0"/>
              <a:t>dipakai</a:t>
            </a:r>
            <a:r>
              <a:rPr lang="en-US" dirty="0" smtClean="0"/>
              <a:t> </a:t>
            </a:r>
            <a:r>
              <a:rPr lang="en-US" dirty="0" err="1" smtClean="0"/>
              <a:t>penggerak</a:t>
            </a:r>
            <a:r>
              <a:rPr lang="en-US" dirty="0" smtClean="0"/>
              <a:t> </a:t>
            </a:r>
            <a:r>
              <a:rPr lang="en-US" dirty="0" err="1" smtClean="0"/>
              <a:t>biaya</a:t>
            </a:r>
            <a:r>
              <a:rPr lang="en-US" dirty="0" smtClean="0"/>
              <a:t>. </a:t>
            </a:r>
            <a:r>
              <a:rPr lang="en-US" dirty="0" err="1" smtClean="0"/>
              <a:t>Penggerak</a:t>
            </a:r>
            <a:r>
              <a:rPr lang="en-US" dirty="0" smtClean="0"/>
              <a:t> </a:t>
            </a:r>
            <a:r>
              <a:rPr lang="en-US" dirty="0" err="1" smtClean="0"/>
              <a:t>biaya</a:t>
            </a:r>
            <a:r>
              <a:rPr lang="en-US" dirty="0" smtClean="0"/>
              <a:t> yang 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mengalokasikan</a:t>
            </a:r>
            <a:r>
              <a:rPr lang="en-US" dirty="0" smtClean="0"/>
              <a:t> </a:t>
            </a:r>
            <a:r>
              <a:rPr lang="en-US" dirty="0" err="1" smtClean="0"/>
              <a:t>biaya</a:t>
            </a:r>
            <a:r>
              <a:rPr lang="en-US" dirty="0" smtClean="0"/>
              <a:t> </a:t>
            </a:r>
            <a:r>
              <a:rPr lang="en-US" dirty="0" err="1" smtClean="0"/>
              <a:t>disebut</a:t>
            </a:r>
            <a:r>
              <a:rPr lang="en-US" dirty="0" smtClean="0"/>
              <a:t> </a:t>
            </a:r>
            <a:r>
              <a:rPr lang="en-US" dirty="0" err="1" smtClean="0"/>
              <a:t>dasar</a:t>
            </a:r>
            <a:r>
              <a:rPr lang="en-US" dirty="0" smtClean="0"/>
              <a:t> </a:t>
            </a:r>
            <a:r>
              <a:rPr lang="en-US" dirty="0" err="1" smtClean="0"/>
              <a:t>alokasi</a:t>
            </a:r>
            <a:r>
              <a:rPr lang="en-US" dirty="0" smtClean="0"/>
              <a:t>.</a:t>
            </a: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err="1" smtClean="0"/>
              <a:t>Hubungan</a:t>
            </a:r>
            <a:r>
              <a:rPr lang="en-US" sz="3200" dirty="0" smtClean="0"/>
              <a:t> </a:t>
            </a:r>
            <a:r>
              <a:rPr lang="en-US" sz="3200" dirty="0" err="1" smtClean="0"/>
              <a:t>Antara</a:t>
            </a:r>
            <a:r>
              <a:rPr lang="en-US" sz="3200" dirty="0" smtClean="0"/>
              <a:t> </a:t>
            </a:r>
            <a:r>
              <a:rPr lang="en-US" sz="3200" dirty="0" err="1" smtClean="0"/>
              <a:t>Biaya</a:t>
            </a:r>
            <a:r>
              <a:rPr lang="en-US" sz="3200" dirty="0" smtClean="0"/>
              <a:t>, </a:t>
            </a:r>
            <a:r>
              <a:rPr lang="en-US" sz="3200" dirty="0" err="1" smtClean="0"/>
              <a:t>Tempat</a:t>
            </a:r>
            <a:r>
              <a:rPr lang="en-US" sz="3200" dirty="0" smtClean="0"/>
              <a:t> </a:t>
            </a:r>
            <a:r>
              <a:rPr lang="en-US" sz="3200" dirty="0" err="1" smtClean="0"/>
              <a:t>Penampungan</a:t>
            </a:r>
            <a:r>
              <a:rPr lang="en-US" sz="3200" dirty="0" smtClean="0"/>
              <a:t> </a:t>
            </a:r>
            <a:r>
              <a:rPr lang="en-US" sz="3200" dirty="0" err="1" smtClean="0"/>
              <a:t>Biaya</a:t>
            </a:r>
            <a:r>
              <a:rPr lang="en-US" sz="3200" dirty="0" smtClean="0"/>
              <a:t>, </a:t>
            </a:r>
            <a:r>
              <a:rPr lang="en-US" sz="3200" dirty="0" err="1" smtClean="0"/>
              <a:t>Obyek</a:t>
            </a:r>
            <a:r>
              <a:rPr lang="en-US" sz="3200" dirty="0" smtClean="0"/>
              <a:t> </a:t>
            </a:r>
            <a:r>
              <a:rPr lang="en-US" sz="3200" dirty="0" err="1" smtClean="0"/>
              <a:t>Biaya</a:t>
            </a:r>
            <a:r>
              <a:rPr lang="en-US" sz="3200" dirty="0" smtClean="0"/>
              <a:t> Dan </a:t>
            </a:r>
            <a:r>
              <a:rPr lang="en-US" sz="3200" dirty="0" err="1" smtClean="0"/>
              <a:t>Penggerak</a:t>
            </a:r>
            <a:r>
              <a:rPr lang="en-US" sz="3200" dirty="0" smtClean="0"/>
              <a:t> </a:t>
            </a:r>
            <a:r>
              <a:rPr lang="en-US" sz="3200" dirty="0" err="1" smtClean="0"/>
              <a:t>Biaya</a:t>
            </a:r>
            <a:endParaRPr lang="id-ID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400" dirty="0" err="1" smtClean="0"/>
              <a:t>Contoh</a:t>
            </a:r>
            <a:r>
              <a:rPr lang="en-US" sz="2400" dirty="0" smtClean="0"/>
              <a:t> : </a:t>
            </a:r>
          </a:p>
          <a:p>
            <a:r>
              <a:rPr lang="en-US" sz="2400" dirty="0" err="1" smtClean="0"/>
              <a:t>Obyek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: </a:t>
            </a:r>
            <a:r>
              <a:rPr lang="en-US" sz="2400" dirty="0" err="1" smtClean="0"/>
              <a:t>Mesin</a:t>
            </a:r>
            <a:r>
              <a:rPr lang="en-US" sz="2400" dirty="0" smtClean="0"/>
              <a:t> </a:t>
            </a:r>
            <a:r>
              <a:rPr lang="en-US" sz="2400" dirty="0" err="1" smtClean="0"/>
              <a:t>pencuci</a:t>
            </a:r>
            <a:r>
              <a:rPr lang="en-US" sz="2400" dirty="0" smtClean="0"/>
              <a:t> </a:t>
            </a:r>
            <a:r>
              <a:rPr lang="en-US" sz="2400" dirty="0" err="1" smtClean="0"/>
              <a:t>piring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mesin</a:t>
            </a:r>
            <a:r>
              <a:rPr lang="en-US" sz="2400" dirty="0" smtClean="0"/>
              <a:t> </a:t>
            </a:r>
            <a:r>
              <a:rPr lang="en-US" sz="2400" dirty="0" err="1" smtClean="0"/>
              <a:t>cuci</a:t>
            </a:r>
            <a:endParaRPr lang="en-US" sz="2400" dirty="0" smtClean="0"/>
          </a:p>
          <a:p>
            <a:r>
              <a:rPr lang="en-US" sz="2400" dirty="0" err="1" smtClean="0"/>
              <a:t>Tempat</a:t>
            </a:r>
            <a:r>
              <a:rPr lang="en-US" sz="2400" dirty="0" smtClean="0"/>
              <a:t> </a:t>
            </a:r>
            <a:r>
              <a:rPr lang="en-US" sz="2400" dirty="0" err="1" smtClean="0"/>
              <a:t>penampungan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: </a:t>
            </a:r>
            <a:r>
              <a:rPr lang="en-US" sz="2400" dirty="0" err="1" smtClean="0"/>
              <a:t>departemen</a:t>
            </a:r>
            <a:r>
              <a:rPr lang="en-US" sz="2400" dirty="0" smtClean="0"/>
              <a:t> </a:t>
            </a:r>
            <a:r>
              <a:rPr lang="en-US" sz="2400" dirty="0" err="1" smtClean="0"/>
              <a:t>perakitan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departemen</a:t>
            </a:r>
            <a:r>
              <a:rPr lang="en-US" sz="2400" dirty="0" smtClean="0"/>
              <a:t> </a:t>
            </a:r>
            <a:r>
              <a:rPr lang="en-US" sz="2400" dirty="0" err="1" smtClean="0"/>
              <a:t>pengemasan</a:t>
            </a:r>
            <a:endParaRPr lang="en-US" sz="2400" dirty="0" smtClean="0"/>
          </a:p>
          <a:p>
            <a:r>
              <a:rPr lang="en-US" sz="2400" dirty="0" err="1" smtClean="0"/>
              <a:t>Elemen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: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dinamo</a:t>
            </a:r>
            <a:r>
              <a:rPr lang="en-US" sz="2400" dirty="0" smtClean="0"/>
              <a:t>, </a:t>
            </a:r>
            <a:r>
              <a:rPr lang="en-US" sz="2400" dirty="0" err="1" smtClean="0"/>
              <a:t>penanganan</a:t>
            </a:r>
            <a:r>
              <a:rPr lang="en-US" sz="2400" dirty="0" smtClean="0"/>
              <a:t> </a:t>
            </a:r>
            <a:r>
              <a:rPr lang="en-US" sz="2400" dirty="0" err="1" smtClean="0"/>
              <a:t>bahan</a:t>
            </a:r>
            <a:r>
              <a:rPr lang="en-US" sz="2400" dirty="0" smtClean="0"/>
              <a:t> </a:t>
            </a:r>
            <a:r>
              <a:rPr lang="en-US" sz="2400" dirty="0" err="1" smtClean="0"/>
              <a:t>baku</a:t>
            </a:r>
            <a:r>
              <a:rPr lang="en-US" sz="2400" dirty="0" smtClean="0"/>
              <a:t>, </a:t>
            </a:r>
            <a:r>
              <a:rPr lang="en-US" sz="2400" dirty="0" err="1" smtClean="0"/>
              <a:t>pengawasan</a:t>
            </a:r>
            <a:r>
              <a:rPr lang="en-US" sz="2400" dirty="0" smtClean="0"/>
              <a:t>, </a:t>
            </a:r>
            <a:r>
              <a:rPr lang="en-US" sz="2400" dirty="0" err="1" smtClean="0"/>
              <a:t>bahan</a:t>
            </a:r>
            <a:r>
              <a:rPr lang="en-US" sz="2400" dirty="0" smtClean="0"/>
              <a:t> </a:t>
            </a:r>
            <a:r>
              <a:rPr lang="en-US" sz="2400" dirty="0" err="1" smtClean="0"/>
              <a:t>baku</a:t>
            </a:r>
            <a:r>
              <a:rPr lang="en-US" sz="2400" dirty="0" smtClean="0"/>
              <a:t> </a:t>
            </a:r>
            <a:r>
              <a:rPr lang="en-US" sz="2400" dirty="0" err="1" smtClean="0"/>
              <a:t>pengemasan</a:t>
            </a:r>
            <a:r>
              <a:rPr lang="en-US" sz="2400" dirty="0" smtClean="0"/>
              <a:t>,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inspeksi</a:t>
            </a:r>
            <a:r>
              <a:rPr lang="en-US" sz="2400" dirty="0" smtClean="0"/>
              <a:t> </a:t>
            </a:r>
            <a:r>
              <a:rPr lang="en-US" sz="2400" dirty="0" err="1" smtClean="0"/>
              <a:t>akhir</a:t>
            </a:r>
            <a:r>
              <a:rPr lang="en-US" sz="2400" dirty="0" smtClean="0"/>
              <a:t> </a:t>
            </a:r>
            <a:r>
              <a:rPr lang="en-US" sz="2400" dirty="0" err="1" smtClean="0"/>
              <a:t>produk</a:t>
            </a:r>
            <a:r>
              <a:rPr lang="en-US" sz="2400" dirty="0" smtClean="0"/>
              <a:t> </a:t>
            </a:r>
          </a:p>
          <a:p>
            <a:endParaRPr lang="id-ID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57200" y="304800"/>
            <a:ext cx="8077200" cy="5791200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.</a:t>
            </a:r>
            <a:endParaRPr lang="id-ID" dirty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90600" y="1295400"/>
            <a:ext cx="12192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Biaya</a:t>
            </a:r>
            <a:endParaRPr lang="id-ID" dirty="0"/>
          </a:p>
        </p:txBody>
      </p:sp>
      <p:sp>
        <p:nvSpPr>
          <p:cNvPr id="5" name="Rectangle 4"/>
          <p:cNvSpPr/>
          <p:nvPr/>
        </p:nvSpPr>
        <p:spPr>
          <a:xfrm>
            <a:off x="990600" y="2514600"/>
            <a:ext cx="1219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err="1" smtClean="0"/>
              <a:t>Dinamo</a:t>
            </a:r>
            <a:endParaRPr lang="id-ID" sz="1600" dirty="0"/>
          </a:p>
        </p:txBody>
      </p:sp>
      <p:sp>
        <p:nvSpPr>
          <p:cNvPr id="6" name="Rectangle 5"/>
          <p:cNvSpPr/>
          <p:nvPr/>
        </p:nvSpPr>
        <p:spPr>
          <a:xfrm>
            <a:off x="990600" y="3200400"/>
            <a:ext cx="1219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err="1" smtClean="0"/>
              <a:t>Penanganan</a:t>
            </a:r>
            <a:r>
              <a:rPr lang="en-US" sz="1600" dirty="0" smtClean="0"/>
              <a:t> </a:t>
            </a:r>
            <a:r>
              <a:rPr lang="en-US" sz="1600" dirty="0" err="1" smtClean="0"/>
              <a:t>Bahan</a:t>
            </a:r>
            <a:r>
              <a:rPr lang="en-US" sz="1600" dirty="0" smtClean="0"/>
              <a:t> </a:t>
            </a:r>
            <a:r>
              <a:rPr lang="en-US" dirty="0" smtClean="0"/>
              <a:t>Baku</a:t>
            </a:r>
            <a:endParaRPr lang="id-ID" dirty="0"/>
          </a:p>
        </p:txBody>
      </p:sp>
      <p:sp>
        <p:nvSpPr>
          <p:cNvPr id="7" name="Rectangle 6"/>
          <p:cNvSpPr/>
          <p:nvPr/>
        </p:nvSpPr>
        <p:spPr>
          <a:xfrm>
            <a:off x="990600" y="3810000"/>
            <a:ext cx="1219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err="1" smtClean="0"/>
              <a:t>Pengawasan</a:t>
            </a:r>
            <a:endParaRPr lang="id-ID" sz="1600" dirty="0"/>
          </a:p>
        </p:txBody>
      </p:sp>
      <p:sp>
        <p:nvSpPr>
          <p:cNvPr id="8" name="Rectangle 7"/>
          <p:cNvSpPr/>
          <p:nvPr/>
        </p:nvSpPr>
        <p:spPr>
          <a:xfrm>
            <a:off x="990600" y="4419600"/>
            <a:ext cx="1219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err="1" smtClean="0"/>
              <a:t>Bahan</a:t>
            </a:r>
            <a:r>
              <a:rPr lang="en-US" sz="1600" dirty="0" smtClean="0"/>
              <a:t> Baku </a:t>
            </a:r>
            <a:r>
              <a:rPr lang="en-US" sz="1600" dirty="0" err="1" smtClean="0"/>
              <a:t>Pengemasan</a:t>
            </a:r>
            <a:endParaRPr lang="id-ID" dirty="0"/>
          </a:p>
        </p:txBody>
      </p:sp>
      <p:sp>
        <p:nvSpPr>
          <p:cNvPr id="9" name="Rectangle 8"/>
          <p:cNvSpPr/>
          <p:nvPr/>
        </p:nvSpPr>
        <p:spPr>
          <a:xfrm>
            <a:off x="990600" y="5029200"/>
            <a:ext cx="12192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err="1" smtClean="0"/>
              <a:t>Inspeksi</a:t>
            </a:r>
            <a:r>
              <a:rPr lang="en-US" sz="1600" dirty="0" smtClean="0"/>
              <a:t> </a:t>
            </a:r>
            <a:r>
              <a:rPr lang="en-US" sz="1600" dirty="0" err="1" smtClean="0"/>
              <a:t>akhir</a:t>
            </a:r>
            <a:endParaRPr lang="id-ID" sz="1600" dirty="0"/>
          </a:p>
        </p:txBody>
      </p:sp>
      <p:sp>
        <p:nvSpPr>
          <p:cNvPr id="10" name="Rectangle 9"/>
          <p:cNvSpPr/>
          <p:nvPr/>
        </p:nvSpPr>
        <p:spPr>
          <a:xfrm>
            <a:off x="3429000" y="1295400"/>
            <a:ext cx="20574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Tempat</a:t>
            </a:r>
            <a:r>
              <a:rPr lang="en-US" dirty="0" smtClean="0"/>
              <a:t> </a:t>
            </a:r>
            <a:r>
              <a:rPr lang="en-US" dirty="0" err="1" smtClean="0"/>
              <a:t>Penampungan</a:t>
            </a:r>
            <a:r>
              <a:rPr lang="en-US" dirty="0" smtClean="0"/>
              <a:t> </a:t>
            </a:r>
            <a:r>
              <a:rPr lang="en-US" dirty="0" err="1" smtClean="0"/>
              <a:t>Biaya</a:t>
            </a:r>
            <a:endParaRPr lang="id-ID" dirty="0"/>
          </a:p>
        </p:txBody>
      </p:sp>
      <p:sp>
        <p:nvSpPr>
          <p:cNvPr id="11" name="Rectangle 10"/>
          <p:cNvSpPr/>
          <p:nvPr/>
        </p:nvSpPr>
        <p:spPr>
          <a:xfrm>
            <a:off x="6629400" y="1295400"/>
            <a:ext cx="12954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Obyek</a:t>
            </a:r>
            <a:r>
              <a:rPr lang="en-US" dirty="0" smtClean="0"/>
              <a:t> </a:t>
            </a:r>
            <a:r>
              <a:rPr lang="en-US" dirty="0" err="1" smtClean="0"/>
              <a:t>Biaya</a:t>
            </a:r>
            <a:endParaRPr lang="id-ID" dirty="0"/>
          </a:p>
        </p:txBody>
      </p:sp>
      <p:sp>
        <p:nvSpPr>
          <p:cNvPr id="12" name="Rectangle 11"/>
          <p:cNvSpPr/>
          <p:nvPr/>
        </p:nvSpPr>
        <p:spPr>
          <a:xfrm>
            <a:off x="2895600" y="381000"/>
            <a:ext cx="30480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/>
              <a:t>Penggerak</a:t>
            </a:r>
            <a:r>
              <a:rPr lang="en-US" sz="2000" dirty="0" smtClean="0"/>
              <a:t> </a:t>
            </a:r>
            <a:r>
              <a:rPr lang="en-US" sz="2000" dirty="0" err="1" smtClean="0"/>
              <a:t>biaya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pembebanan</a:t>
            </a:r>
            <a:r>
              <a:rPr lang="en-US" sz="2000" dirty="0" smtClean="0"/>
              <a:t> </a:t>
            </a:r>
            <a:r>
              <a:rPr lang="en-US" sz="2000" dirty="0" err="1" smtClean="0"/>
              <a:t>biaya</a:t>
            </a:r>
            <a:endParaRPr lang="id-ID" sz="2000" dirty="0"/>
          </a:p>
        </p:txBody>
      </p:sp>
      <p:sp>
        <p:nvSpPr>
          <p:cNvPr id="13" name="Oval 12"/>
          <p:cNvSpPr/>
          <p:nvPr/>
        </p:nvSpPr>
        <p:spPr>
          <a:xfrm>
            <a:off x="6324600" y="2895600"/>
            <a:ext cx="1905000" cy="838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Mesin</a:t>
            </a:r>
            <a:r>
              <a:rPr lang="en-US" dirty="0" smtClean="0"/>
              <a:t> </a:t>
            </a:r>
            <a:r>
              <a:rPr lang="en-US" dirty="0" err="1" smtClean="0"/>
              <a:t>Pencuci</a:t>
            </a:r>
            <a:r>
              <a:rPr lang="en-US" dirty="0" smtClean="0"/>
              <a:t> </a:t>
            </a:r>
            <a:r>
              <a:rPr lang="en-US" dirty="0" err="1" smtClean="0"/>
              <a:t>Piring</a:t>
            </a:r>
            <a:endParaRPr lang="id-ID" dirty="0"/>
          </a:p>
        </p:txBody>
      </p:sp>
      <p:sp>
        <p:nvSpPr>
          <p:cNvPr id="14" name="Oval 13"/>
          <p:cNvSpPr/>
          <p:nvPr/>
        </p:nvSpPr>
        <p:spPr>
          <a:xfrm>
            <a:off x="6400800" y="4495800"/>
            <a:ext cx="1905000" cy="838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Mesin</a:t>
            </a:r>
            <a:r>
              <a:rPr lang="en-US" dirty="0" smtClean="0"/>
              <a:t> </a:t>
            </a:r>
            <a:r>
              <a:rPr lang="en-US" dirty="0" err="1" smtClean="0"/>
              <a:t>Cuci</a:t>
            </a:r>
            <a:endParaRPr lang="id-ID" dirty="0"/>
          </a:p>
        </p:txBody>
      </p:sp>
      <p:sp>
        <p:nvSpPr>
          <p:cNvPr id="16" name="Rounded Rectangle 15"/>
          <p:cNvSpPr/>
          <p:nvPr/>
        </p:nvSpPr>
        <p:spPr>
          <a:xfrm>
            <a:off x="3733800" y="4343400"/>
            <a:ext cx="15240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Pengemasan</a:t>
            </a:r>
            <a:endParaRPr lang="id-ID" dirty="0"/>
          </a:p>
        </p:txBody>
      </p:sp>
      <p:sp>
        <p:nvSpPr>
          <p:cNvPr id="17" name="Rounded Rectangle 16"/>
          <p:cNvSpPr/>
          <p:nvPr/>
        </p:nvSpPr>
        <p:spPr>
          <a:xfrm>
            <a:off x="3733800" y="3124200"/>
            <a:ext cx="15240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Perakitan</a:t>
            </a:r>
            <a:endParaRPr lang="id-ID" dirty="0"/>
          </a:p>
        </p:txBody>
      </p:sp>
      <p:sp>
        <p:nvSpPr>
          <p:cNvPr id="18" name="Down Arrow 17"/>
          <p:cNvSpPr/>
          <p:nvPr/>
        </p:nvSpPr>
        <p:spPr>
          <a:xfrm>
            <a:off x="1295400" y="1905000"/>
            <a:ext cx="484632" cy="533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" name="Down Arrow 18"/>
          <p:cNvSpPr/>
          <p:nvPr/>
        </p:nvSpPr>
        <p:spPr>
          <a:xfrm>
            <a:off x="4191000" y="1905000"/>
            <a:ext cx="484632" cy="533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0" name="Down Arrow 19"/>
          <p:cNvSpPr/>
          <p:nvPr/>
        </p:nvSpPr>
        <p:spPr>
          <a:xfrm>
            <a:off x="7086600" y="1905000"/>
            <a:ext cx="484632" cy="533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2" name="Down Arrow 21"/>
          <p:cNvSpPr/>
          <p:nvPr/>
        </p:nvSpPr>
        <p:spPr>
          <a:xfrm>
            <a:off x="2895600" y="1143000"/>
            <a:ext cx="484632" cy="1295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3" name="Down Arrow 22"/>
          <p:cNvSpPr/>
          <p:nvPr/>
        </p:nvSpPr>
        <p:spPr>
          <a:xfrm>
            <a:off x="5486400" y="1143000"/>
            <a:ext cx="484632" cy="1295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25" name="Straight Arrow Connector 24"/>
          <p:cNvCxnSpPr>
            <a:stCxn id="5" idx="3"/>
          </p:cNvCxnSpPr>
          <p:nvPr/>
        </p:nvCxnSpPr>
        <p:spPr>
          <a:xfrm>
            <a:off x="2209800" y="2743200"/>
            <a:ext cx="1447800" cy="533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2209800" y="3505200"/>
            <a:ext cx="1447800" cy="1066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2209800" y="4724400"/>
            <a:ext cx="1447800" cy="152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2209800" y="3352800"/>
            <a:ext cx="1447800" cy="76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V="1">
            <a:off x="2057400" y="5181600"/>
            <a:ext cx="4343400" cy="228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V="1">
            <a:off x="2209800" y="3581400"/>
            <a:ext cx="1447800" cy="381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V="1">
            <a:off x="5410200" y="3733800"/>
            <a:ext cx="1219200" cy="1371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>
            <a:off x="2209800" y="4038600"/>
            <a:ext cx="1447800" cy="685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>
            <a:stCxn id="9" idx="3"/>
          </p:cNvCxnSpPr>
          <p:nvPr/>
        </p:nvCxnSpPr>
        <p:spPr>
          <a:xfrm flipV="1">
            <a:off x="2209800" y="5105400"/>
            <a:ext cx="3200400" cy="1905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>
            <a:off x="5257800" y="3505200"/>
            <a:ext cx="1295400" cy="990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>
            <a:off x="4648200" y="3352800"/>
            <a:ext cx="1676400" cy="76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>
            <a:off x="5257800" y="4648200"/>
            <a:ext cx="1066800" cy="304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 flipV="1">
            <a:off x="5257800" y="3657600"/>
            <a:ext cx="11430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sz="quarter" idx="4294967295"/>
          </p:nvPr>
        </p:nvGraphicFramePr>
        <p:xfrm>
          <a:off x="533400" y="609600"/>
          <a:ext cx="8351520" cy="58554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828800"/>
                <a:gridCol w="1488440"/>
                <a:gridCol w="1828800"/>
                <a:gridCol w="1833880"/>
              </a:tblGrid>
              <a:tr h="83820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/>
                        <a:t>Biaya</a:t>
                      </a:r>
                      <a:endParaRPr lang="id-ID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/>
                        <a:t>Penggerak</a:t>
                      </a:r>
                      <a:endParaRPr lang="en-US" sz="1600" dirty="0" smtClean="0"/>
                    </a:p>
                    <a:p>
                      <a:pPr algn="ctr"/>
                      <a:r>
                        <a:rPr lang="en-US" sz="1600" dirty="0" err="1" smtClean="0"/>
                        <a:t>Biaya</a:t>
                      </a:r>
                      <a:endParaRPr lang="id-ID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/>
                        <a:t>Tempat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Penampungan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Biaya</a:t>
                      </a:r>
                      <a:endParaRPr lang="id-ID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/>
                        <a:t>Penggerak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Biaya</a:t>
                      </a:r>
                      <a:endParaRPr lang="id-ID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/>
                        <a:t>Obyek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Biaya</a:t>
                      </a:r>
                      <a:endParaRPr lang="id-ID" sz="1600" dirty="0"/>
                    </a:p>
                  </a:txBody>
                  <a:tcPr/>
                </a:tc>
              </a:tr>
              <a:tr h="418998">
                <a:tc gridSpan="5"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Biaya</a:t>
                      </a:r>
                      <a:r>
                        <a:rPr lang="en-US" sz="1600" b="1" dirty="0" smtClean="0"/>
                        <a:t> </a:t>
                      </a:r>
                      <a:r>
                        <a:rPr lang="en-US" sz="1600" b="1" dirty="0" err="1" smtClean="0"/>
                        <a:t>Langsung</a:t>
                      </a:r>
                      <a:endParaRPr lang="id-ID" sz="1600" b="1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</a:tr>
              <a:tr h="733247"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Dinamo</a:t>
                      </a:r>
                      <a:endParaRPr lang="id-ID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Penelusuran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langsung</a:t>
                      </a:r>
                      <a:endParaRPr lang="id-ID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Departemen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perakitan</a:t>
                      </a:r>
                      <a:endParaRPr lang="id-ID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Penelusuran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langsung</a:t>
                      </a:r>
                      <a:endParaRPr lang="id-ID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Mesin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pencuci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piring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dan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mesin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cuci</a:t>
                      </a:r>
                      <a:endParaRPr lang="id-ID" sz="1600" dirty="0"/>
                    </a:p>
                  </a:txBody>
                  <a:tcPr/>
                </a:tc>
              </a:tr>
              <a:tr h="733247"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Bahan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baku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pengemasan</a:t>
                      </a:r>
                      <a:endParaRPr lang="id-ID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Penelusuran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langsung</a:t>
                      </a:r>
                      <a:endParaRPr lang="id-ID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Departemen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pengemasan</a:t>
                      </a:r>
                      <a:endParaRPr lang="id-ID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Penelusuran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langsung</a:t>
                      </a:r>
                      <a:endParaRPr lang="id-ID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/>
                        <a:t>Mesin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pencuci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piring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dan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mesin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cuci</a:t>
                      </a:r>
                      <a:endParaRPr lang="id-ID" sz="1600" dirty="0" smtClean="0"/>
                    </a:p>
                  </a:txBody>
                  <a:tcPr/>
                </a:tc>
              </a:tr>
              <a:tr h="629108"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Inspeksi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akhir</a:t>
                      </a:r>
                      <a:endParaRPr lang="en-US" sz="1600" dirty="0" smtClean="0"/>
                    </a:p>
                    <a:p>
                      <a:endParaRPr lang="en-US" sz="1600" dirty="0" smtClean="0"/>
                    </a:p>
                    <a:p>
                      <a:endParaRPr lang="id-ID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Penelusuran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langsung</a:t>
                      </a:r>
                      <a:endParaRPr lang="id-ID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Tidak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dapat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dilakukan</a:t>
                      </a:r>
                      <a:endParaRPr lang="id-ID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/>
                        <a:t>Tidak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dapat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dilakukan</a:t>
                      </a:r>
                      <a:endParaRPr lang="id-ID" sz="1600" dirty="0" smtClean="0"/>
                    </a:p>
                    <a:p>
                      <a:endParaRPr lang="id-ID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/>
                        <a:t>Mesin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pencuci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piring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dan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mesin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cuci</a:t>
                      </a:r>
                      <a:endParaRPr lang="en-US" sz="1600" dirty="0" smtClean="0"/>
                    </a:p>
                  </a:txBody>
                  <a:tcPr/>
                </a:tc>
              </a:tr>
              <a:tr h="418998">
                <a:tc gridSpan="5"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Biaya</a:t>
                      </a:r>
                      <a:r>
                        <a:rPr lang="en-US" sz="1600" b="1" dirty="0" smtClean="0"/>
                        <a:t> </a:t>
                      </a:r>
                      <a:r>
                        <a:rPr lang="en-US" sz="1600" b="1" dirty="0" err="1" smtClean="0"/>
                        <a:t>Tidak</a:t>
                      </a:r>
                      <a:r>
                        <a:rPr lang="en-US" sz="1600" b="1" dirty="0" smtClean="0"/>
                        <a:t> </a:t>
                      </a:r>
                      <a:r>
                        <a:rPr lang="en-US" sz="1600" b="1" dirty="0" err="1" smtClean="0"/>
                        <a:t>Langsung</a:t>
                      </a:r>
                      <a:endParaRPr lang="id-ID" sz="1600" b="1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</a:tr>
              <a:tr h="418998"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Pengawasan</a:t>
                      </a:r>
                      <a:endParaRPr lang="id-ID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Dasar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alokasi</a:t>
                      </a:r>
                      <a:r>
                        <a:rPr lang="en-US" sz="1600" baseline="0" dirty="0" smtClean="0"/>
                        <a:t> : </a:t>
                      </a:r>
                      <a:r>
                        <a:rPr lang="en-US" sz="1600" baseline="0" dirty="0" err="1" smtClean="0"/>
                        <a:t>Jumlah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karyawan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departemen</a:t>
                      </a:r>
                      <a:endParaRPr lang="id-ID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Departemen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perakitan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dan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pengemasan</a:t>
                      </a:r>
                      <a:endParaRPr lang="id-ID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Dasar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alokasi</a:t>
                      </a:r>
                      <a:r>
                        <a:rPr lang="en-US" sz="1600" baseline="0" dirty="0" smtClean="0"/>
                        <a:t> : </a:t>
                      </a:r>
                      <a:r>
                        <a:rPr lang="en-US" sz="1600" baseline="0" dirty="0" err="1" smtClean="0"/>
                        <a:t>jumlah</a:t>
                      </a:r>
                      <a:r>
                        <a:rPr lang="en-US" sz="1600" baseline="0" dirty="0" smtClean="0"/>
                        <a:t> jam </a:t>
                      </a:r>
                      <a:r>
                        <a:rPr lang="en-US" sz="1600" baseline="0" dirty="0" err="1" smtClean="0"/>
                        <a:t>tenaga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kerja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langsung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untuk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setiap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produk</a:t>
                      </a:r>
                      <a:endParaRPr lang="id-ID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/>
                        <a:t>Mesin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pencuci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piring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dan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mesin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cuci</a:t>
                      </a:r>
                      <a:endParaRPr lang="id-ID" sz="1600" dirty="0" smtClean="0"/>
                    </a:p>
                    <a:p>
                      <a:endParaRPr lang="id-ID" sz="1600" dirty="0"/>
                    </a:p>
                  </a:txBody>
                  <a:tcPr/>
                </a:tc>
              </a:tr>
              <a:tr h="418998"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Penanganan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bahan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baku</a:t>
                      </a:r>
                      <a:endParaRPr lang="id-ID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Dasar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alokasi</a:t>
                      </a:r>
                      <a:r>
                        <a:rPr lang="en-US" sz="1600" dirty="0" smtClean="0"/>
                        <a:t> : </a:t>
                      </a:r>
                      <a:r>
                        <a:rPr lang="en-US" sz="1600" dirty="0" err="1" smtClean="0"/>
                        <a:t>jumlah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suku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cadang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pada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produk</a:t>
                      </a:r>
                      <a:endParaRPr lang="id-ID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/>
                        <a:t>Departemen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perakitan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dan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pengemasan</a:t>
                      </a:r>
                      <a:endParaRPr lang="id-ID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Dasar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alokasi</a:t>
                      </a:r>
                      <a:r>
                        <a:rPr lang="en-US" sz="1600" dirty="0" smtClean="0"/>
                        <a:t> : </a:t>
                      </a:r>
                      <a:r>
                        <a:rPr lang="en-US" sz="1600" dirty="0" err="1" smtClean="0"/>
                        <a:t>jumlah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suku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cadang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pada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produk</a:t>
                      </a:r>
                      <a:endParaRPr lang="id-ID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/>
                        <a:t>Mesin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pencuci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piring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dan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mesin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cuci</a:t>
                      </a:r>
                      <a:endParaRPr lang="id-ID" sz="1600" dirty="0" smtClean="0"/>
                    </a:p>
                    <a:p>
                      <a:endParaRPr lang="id-ID" sz="1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Referensi</a:t>
            </a:r>
            <a:r>
              <a:rPr lang="en-US" dirty="0" smtClean="0"/>
              <a:t/>
            </a:r>
            <a:br>
              <a:rPr lang="en-US" dirty="0" smtClean="0"/>
            </a:b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1800" dirty="0" smtClean="0"/>
              <a:t>Managerial Accounting : Ray H. </a:t>
            </a:r>
            <a:r>
              <a:rPr lang="en-US" sz="1800" dirty="0" err="1" smtClean="0"/>
              <a:t>Gorrison</a:t>
            </a:r>
            <a:endParaRPr lang="en-US" sz="1800" dirty="0" smtClean="0"/>
          </a:p>
          <a:p>
            <a:r>
              <a:rPr lang="en-US" sz="1800" dirty="0" err="1" smtClean="0"/>
              <a:t>Akuntansi</a:t>
            </a:r>
            <a:r>
              <a:rPr lang="en-US" sz="1800" dirty="0" smtClean="0"/>
              <a:t> </a:t>
            </a:r>
            <a:r>
              <a:rPr lang="en-US" sz="1800" dirty="0" err="1" smtClean="0"/>
              <a:t>Biaya</a:t>
            </a:r>
            <a:r>
              <a:rPr lang="en-US" sz="1800" dirty="0" smtClean="0"/>
              <a:t>, </a:t>
            </a:r>
            <a:r>
              <a:rPr lang="en-US" sz="1800" dirty="0" err="1" smtClean="0"/>
              <a:t>Perencanaan</a:t>
            </a:r>
            <a:r>
              <a:rPr lang="en-US" sz="1800" dirty="0" smtClean="0"/>
              <a:t> </a:t>
            </a:r>
            <a:r>
              <a:rPr lang="en-US" sz="1800" dirty="0" err="1" smtClean="0"/>
              <a:t>dan</a:t>
            </a:r>
            <a:r>
              <a:rPr lang="en-US" sz="1800" dirty="0" smtClean="0"/>
              <a:t> </a:t>
            </a:r>
            <a:r>
              <a:rPr lang="en-US" sz="1800" dirty="0" err="1" smtClean="0"/>
              <a:t>Pengawasan</a:t>
            </a:r>
            <a:r>
              <a:rPr lang="en-US" sz="1800" dirty="0" smtClean="0"/>
              <a:t> : AK Group</a:t>
            </a:r>
          </a:p>
          <a:p>
            <a:r>
              <a:rPr lang="en-US" sz="1800" dirty="0" smtClean="0"/>
              <a:t>Cost Management : </a:t>
            </a:r>
            <a:r>
              <a:rPr lang="en-US" sz="1800" dirty="0" err="1" smtClean="0"/>
              <a:t>Blocher</a:t>
            </a:r>
            <a:endParaRPr lang="en-US" sz="1800" dirty="0" smtClean="0"/>
          </a:p>
          <a:p>
            <a:r>
              <a:rPr lang="en-US" sz="1800" dirty="0" smtClean="0"/>
              <a:t>Budgeting : </a:t>
            </a:r>
            <a:r>
              <a:rPr lang="en-US" sz="1800" dirty="0" err="1" smtClean="0"/>
              <a:t>Munandar</a:t>
            </a:r>
            <a:endParaRPr lang="en-US" sz="1800" dirty="0" smtClean="0"/>
          </a:p>
          <a:p>
            <a:r>
              <a:rPr lang="en-US" sz="1800" dirty="0" smtClean="0"/>
              <a:t>Activity Based Costing : </a:t>
            </a:r>
            <a:r>
              <a:rPr lang="en-US" sz="1800" dirty="0" err="1" smtClean="0"/>
              <a:t>Islahuzzaman</a:t>
            </a:r>
            <a:endParaRPr lang="en-US" sz="1800" dirty="0" smtClean="0"/>
          </a:p>
          <a:p>
            <a:r>
              <a:rPr lang="en-US" sz="1800" dirty="0" smtClean="0"/>
              <a:t>Cost Accounting : Using a Cost Management Approach : Rayburn, </a:t>
            </a:r>
            <a:r>
              <a:rPr lang="en-US" sz="1800" dirty="0" err="1" smtClean="0"/>
              <a:t>Letricia</a:t>
            </a:r>
            <a:r>
              <a:rPr lang="en-US" sz="1800" dirty="0" smtClean="0"/>
              <a:t> Gayle</a:t>
            </a:r>
          </a:p>
          <a:p>
            <a:r>
              <a:rPr lang="en-US" sz="1800" dirty="0" err="1" smtClean="0"/>
              <a:t>Penganggaran</a:t>
            </a:r>
            <a:r>
              <a:rPr lang="en-US" sz="1800" dirty="0" smtClean="0"/>
              <a:t> Perusahaan : </a:t>
            </a:r>
            <a:r>
              <a:rPr lang="en-US" sz="1800" dirty="0" err="1" smtClean="0"/>
              <a:t>Nafarin</a:t>
            </a:r>
            <a:endParaRPr lang="en-US" sz="1800" dirty="0" smtClean="0"/>
          </a:p>
          <a:p>
            <a:r>
              <a:rPr lang="en-US" sz="1800" dirty="0" smtClean="0"/>
              <a:t>Budgeting ; Basics and Beyond : Shim, Jae K</a:t>
            </a:r>
          </a:p>
          <a:p>
            <a:r>
              <a:rPr lang="en-US" sz="1800" dirty="0" err="1" smtClean="0"/>
              <a:t>Penganggaran</a:t>
            </a:r>
            <a:r>
              <a:rPr lang="en-US" sz="1800" dirty="0" smtClean="0"/>
              <a:t> Perusahaan : </a:t>
            </a:r>
            <a:r>
              <a:rPr lang="en-US" sz="1800" dirty="0" err="1" smtClean="0"/>
              <a:t>Darsono</a:t>
            </a:r>
            <a:r>
              <a:rPr lang="en-US" sz="1800" dirty="0" smtClean="0"/>
              <a:t> </a:t>
            </a:r>
            <a:r>
              <a:rPr lang="en-US" sz="1800" dirty="0" err="1" smtClean="0"/>
              <a:t>dkk</a:t>
            </a:r>
            <a:endParaRPr lang="en-US" sz="1800" dirty="0" smtClean="0"/>
          </a:p>
          <a:p>
            <a:r>
              <a:rPr lang="en-US" sz="1800" dirty="0" smtClean="0"/>
              <a:t>Cost Accounting, Planning and Control : Adolf </a:t>
            </a:r>
            <a:r>
              <a:rPr lang="en-US" sz="1800" dirty="0" err="1" smtClean="0"/>
              <a:t>Matz</a:t>
            </a:r>
            <a:endParaRPr lang="en-US" sz="1800" dirty="0" smtClean="0"/>
          </a:p>
          <a:p>
            <a:endParaRPr lang="id-ID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b="1" dirty="0" err="1" smtClean="0"/>
              <a:t>Keterkaitan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Bahan</a:t>
            </a:r>
            <a:r>
              <a:rPr lang="en-US" sz="3200" b="1" dirty="0" smtClean="0"/>
              <a:t> Baku, HPP </a:t>
            </a:r>
            <a:r>
              <a:rPr lang="en-US" sz="3200" b="1" dirty="0" err="1" smtClean="0"/>
              <a:t>dan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Barang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Jadi</a:t>
            </a:r>
            <a:endParaRPr lang="id-ID" sz="3200" b="1" dirty="0"/>
          </a:p>
        </p:txBody>
      </p:sp>
      <p:sp>
        <p:nvSpPr>
          <p:cNvPr id="7" name="Rectangle 6"/>
          <p:cNvSpPr/>
          <p:nvPr/>
        </p:nvSpPr>
        <p:spPr>
          <a:xfrm>
            <a:off x="609600" y="1981200"/>
            <a:ext cx="15240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chemeClr val="tx1"/>
                </a:solidFill>
              </a:rPr>
              <a:t>Bahan</a:t>
            </a:r>
            <a:r>
              <a:rPr lang="en-US" b="1" dirty="0" smtClean="0">
                <a:solidFill>
                  <a:schemeClr val="tx1"/>
                </a:solidFill>
              </a:rPr>
              <a:t> Baku</a:t>
            </a:r>
            <a:endParaRPr lang="id-ID" b="1" dirty="0">
              <a:solidFill>
                <a:schemeClr val="tx1"/>
              </a:solidFill>
            </a:endParaRPr>
          </a:p>
        </p:txBody>
      </p:sp>
      <p:sp>
        <p:nvSpPr>
          <p:cNvPr id="8" name="Flowchart: Process 7"/>
          <p:cNvSpPr/>
          <p:nvPr/>
        </p:nvSpPr>
        <p:spPr>
          <a:xfrm>
            <a:off x="609600" y="2514600"/>
            <a:ext cx="1524000" cy="2209800"/>
          </a:xfrm>
          <a:prstGeom prst="flowChartProcess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err="1" smtClean="0">
                <a:solidFill>
                  <a:schemeClr val="tx1"/>
                </a:solidFill>
              </a:rPr>
              <a:t>Persediaan</a:t>
            </a:r>
            <a:r>
              <a:rPr lang="en-US" sz="1400" b="1" dirty="0" smtClean="0">
                <a:solidFill>
                  <a:schemeClr val="tx1"/>
                </a:solidFill>
              </a:rPr>
              <a:t> </a:t>
            </a:r>
            <a:r>
              <a:rPr lang="en-US" sz="1400" b="1" dirty="0" err="1" smtClean="0">
                <a:solidFill>
                  <a:schemeClr val="tx1"/>
                </a:solidFill>
              </a:rPr>
              <a:t>Awal</a:t>
            </a:r>
            <a:endParaRPr lang="en-US" sz="1400" b="1" dirty="0" smtClean="0">
              <a:solidFill>
                <a:schemeClr val="tx1"/>
              </a:solidFill>
            </a:endParaRPr>
          </a:p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+</a:t>
            </a:r>
          </a:p>
          <a:p>
            <a:pPr algn="ctr"/>
            <a:r>
              <a:rPr lang="en-US" sz="1400" b="1" dirty="0" err="1" smtClean="0">
                <a:solidFill>
                  <a:schemeClr val="tx1"/>
                </a:solidFill>
              </a:rPr>
              <a:t>Pembelian</a:t>
            </a:r>
            <a:r>
              <a:rPr lang="en-US" sz="1400" b="1" dirty="0" smtClean="0">
                <a:solidFill>
                  <a:schemeClr val="tx1"/>
                </a:solidFill>
              </a:rPr>
              <a:t> </a:t>
            </a:r>
            <a:r>
              <a:rPr lang="en-US" sz="1400" b="1" dirty="0" err="1" smtClean="0">
                <a:solidFill>
                  <a:schemeClr val="tx1"/>
                </a:solidFill>
              </a:rPr>
              <a:t>Bahan</a:t>
            </a:r>
            <a:r>
              <a:rPr lang="en-US" sz="1400" b="1" dirty="0" smtClean="0">
                <a:solidFill>
                  <a:schemeClr val="tx1"/>
                </a:solidFill>
              </a:rPr>
              <a:t> Baku</a:t>
            </a:r>
          </a:p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–</a:t>
            </a:r>
          </a:p>
          <a:p>
            <a:pPr algn="ctr"/>
            <a:r>
              <a:rPr lang="en-US" sz="1400" b="1" dirty="0" err="1" smtClean="0">
                <a:solidFill>
                  <a:schemeClr val="tx1"/>
                </a:solidFill>
              </a:rPr>
              <a:t>Persediaan</a:t>
            </a:r>
            <a:r>
              <a:rPr lang="en-US" sz="1400" b="1" dirty="0" smtClean="0">
                <a:solidFill>
                  <a:schemeClr val="tx1"/>
                </a:solidFill>
              </a:rPr>
              <a:t> </a:t>
            </a:r>
            <a:r>
              <a:rPr lang="en-US" sz="1400" b="1" dirty="0" err="1" smtClean="0">
                <a:solidFill>
                  <a:schemeClr val="tx1"/>
                </a:solidFill>
              </a:rPr>
              <a:t>Akhir</a:t>
            </a:r>
            <a:endParaRPr lang="en-US" sz="1400" b="1" dirty="0" smtClean="0">
              <a:solidFill>
                <a:schemeClr val="tx1"/>
              </a:solidFill>
            </a:endParaRPr>
          </a:p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=</a:t>
            </a:r>
          </a:p>
          <a:p>
            <a:pPr algn="ctr"/>
            <a:r>
              <a:rPr lang="en-US" sz="1400" b="1" dirty="0" err="1" smtClean="0">
                <a:solidFill>
                  <a:schemeClr val="tx1"/>
                </a:solidFill>
              </a:rPr>
              <a:t>Bahan</a:t>
            </a:r>
            <a:r>
              <a:rPr lang="en-US" sz="1400" b="1" dirty="0" smtClean="0">
                <a:solidFill>
                  <a:schemeClr val="tx1"/>
                </a:solidFill>
              </a:rPr>
              <a:t> Baku yang </a:t>
            </a:r>
            <a:r>
              <a:rPr lang="en-US" sz="1400" b="1" dirty="0" err="1" smtClean="0">
                <a:solidFill>
                  <a:schemeClr val="tx1"/>
                </a:solidFill>
              </a:rPr>
              <a:t>digunakan</a:t>
            </a:r>
            <a:endParaRPr lang="id-ID" sz="1400" b="1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581400" y="1981200"/>
            <a:ext cx="15240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chemeClr val="tx1"/>
                </a:solidFill>
              </a:rPr>
              <a:t>Barang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Dalam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Proses</a:t>
            </a:r>
            <a:endParaRPr lang="id-ID" b="1" dirty="0">
              <a:solidFill>
                <a:schemeClr val="tx1"/>
              </a:solidFill>
            </a:endParaRPr>
          </a:p>
        </p:txBody>
      </p:sp>
      <p:sp>
        <p:nvSpPr>
          <p:cNvPr id="12" name="Flowchart: Process 11"/>
          <p:cNvSpPr/>
          <p:nvPr/>
        </p:nvSpPr>
        <p:spPr>
          <a:xfrm>
            <a:off x="3581400" y="2514600"/>
            <a:ext cx="1524000" cy="3352800"/>
          </a:xfrm>
          <a:prstGeom prst="flowChartProcess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err="1" smtClean="0">
                <a:solidFill>
                  <a:schemeClr val="tx1"/>
                </a:solidFill>
              </a:rPr>
              <a:t>Persediaan</a:t>
            </a:r>
            <a:r>
              <a:rPr lang="en-US" sz="1400" b="1" dirty="0" smtClean="0">
                <a:solidFill>
                  <a:schemeClr val="tx1"/>
                </a:solidFill>
              </a:rPr>
              <a:t> </a:t>
            </a:r>
            <a:r>
              <a:rPr lang="en-US" sz="1400" b="1" dirty="0" err="1" smtClean="0">
                <a:solidFill>
                  <a:schemeClr val="tx1"/>
                </a:solidFill>
              </a:rPr>
              <a:t>Awal</a:t>
            </a:r>
            <a:endParaRPr lang="en-US" sz="1400" b="1" dirty="0" smtClean="0">
              <a:solidFill>
                <a:schemeClr val="tx1"/>
              </a:solidFill>
            </a:endParaRPr>
          </a:p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+</a:t>
            </a:r>
          </a:p>
          <a:p>
            <a:pPr algn="ctr"/>
            <a:r>
              <a:rPr lang="en-US" sz="1400" b="1" dirty="0" err="1" smtClean="0">
                <a:solidFill>
                  <a:schemeClr val="tx1"/>
                </a:solidFill>
              </a:rPr>
              <a:t>Bahan</a:t>
            </a:r>
            <a:r>
              <a:rPr lang="en-US" sz="1400" b="1" dirty="0" smtClean="0">
                <a:solidFill>
                  <a:schemeClr val="tx1"/>
                </a:solidFill>
              </a:rPr>
              <a:t> Baku yang </a:t>
            </a:r>
            <a:r>
              <a:rPr lang="en-US" sz="1400" b="1" dirty="0" err="1" smtClean="0">
                <a:solidFill>
                  <a:schemeClr val="tx1"/>
                </a:solidFill>
              </a:rPr>
              <a:t>digunakan</a:t>
            </a:r>
            <a:endParaRPr lang="en-US" sz="1400" b="1" dirty="0" smtClean="0">
              <a:solidFill>
                <a:schemeClr val="tx1"/>
              </a:solidFill>
            </a:endParaRPr>
          </a:p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+</a:t>
            </a:r>
          </a:p>
          <a:p>
            <a:pPr algn="ctr"/>
            <a:r>
              <a:rPr lang="en-US" sz="1400" b="1" dirty="0" err="1" smtClean="0">
                <a:solidFill>
                  <a:schemeClr val="tx1"/>
                </a:solidFill>
              </a:rPr>
              <a:t>Tenaga</a:t>
            </a:r>
            <a:r>
              <a:rPr lang="en-US" sz="1400" b="1" dirty="0" smtClean="0">
                <a:solidFill>
                  <a:schemeClr val="tx1"/>
                </a:solidFill>
              </a:rPr>
              <a:t> </a:t>
            </a:r>
            <a:r>
              <a:rPr lang="en-US" sz="1400" b="1" dirty="0" err="1" smtClean="0">
                <a:solidFill>
                  <a:schemeClr val="tx1"/>
                </a:solidFill>
              </a:rPr>
              <a:t>Kerja</a:t>
            </a:r>
            <a:r>
              <a:rPr lang="en-US" sz="1400" b="1" dirty="0" smtClean="0">
                <a:solidFill>
                  <a:schemeClr val="tx1"/>
                </a:solidFill>
              </a:rPr>
              <a:t> </a:t>
            </a:r>
            <a:r>
              <a:rPr lang="en-US" sz="1400" b="1" dirty="0" err="1" smtClean="0">
                <a:solidFill>
                  <a:schemeClr val="tx1"/>
                </a:solidFill>
              </a:rPr>
              <a:t>Langsung</a:t>
            </a:r>
            <a:endParaRPr lang="en-US" sz="1400" b="1" dirty="0" smtClean="0">
              <a:solidFill>
                <a:schemeClr val="tx1"/>
              </a:solidFill>
            </a:endParaRPr>
          </a:p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+</a:t>
            </a:r>
          </a:p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Overhead </a:t>
            </a:r>
            <a:r>
              <a:rPr lang="en-US" sz="1400" b="1" dirty="0" err="1" smtClean="0">
                <a:solidFill>
                  <a:schemeClr val="tx1"/>
                </a:solidFill>
              </a:rPr>
              <a:t>Pabrik</a:t>
            </a:r>
            <a:endParaRPr lang="en-US" sz="1400" b="1" dirty="0" smtClean="0">
              <a:solidFill>
                <a:schemeClr val="tx1"/>
              </a:solidFill>
            </a:endParaRPr>
          </a:p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–</a:t>
            </a:r>
          </a:p>
          <a:p>
            <a:pPr algn="ctr"/>
            <a:r>
              <a:rPr lang="en-US" sz="1400" b="1" dirty="0" err="1" smtClean="0">
                <a:solidFill>
                  <a:schemeClr val="tx1"/>
                </a:solidFill>
              </a:rPr>
              <a:t>Persediaan</a:t>
            </a:r>
            <a:r>
              <a:rPr lang="en-US" sz="1400" b="1" dirty="0" smtClean="0">
                <a:solidFill>
                  <a:schemeClr val="tx1"/>
                </a:solidFill>
              </a:rPr>
              <a:t> </a:t>
            </a:r>
            <a:r>
              <a:rPr lang="en-US" sz="1400" b="1" dirty="0" err="1" smtClean="0">
                <a:solidFill>
                  <a:schemeClr val="tx1"/>
                </a:solidFill>
              </a:rPr>
              <a:t>Akhir</a:t>
            </a:r>
            <a:endParaRPr lang="en-US" sz="1400" b="1" dirty="0" smtClean="0">
              <a:solidFill>
                <a:schemeClr val="tx1"/>
              </a:solidFill>
            </a:endParaRPr>
          </a:p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=</a:t>
            </a:r>
          </a:p>
          <a:p>
            <a:pPr algn="ctr"/>
            <a:r>
              <a:rPr lang="en-US" sz="1400" b="1" dirty="0" err="1" smtClean="0">
                <a:solidFill>
                  <a:schemeClr val="tx1"/>
                </a:solidFill>
              </a:rPr>
              <a:t>Harga</a:t>
            </a:r>
            <a:r>
              <a:rPr lang="en-US" sz="1400" b="1" dirty="0" smtClean="0">
                <a:solidFill>
                  <a:schemeClr val="tx1"/>
                </a:solidFill>
              </a:rPr>
              <a:t> </a:t>
            </a:r>
            <a:r>
              <a:rPr lang="en-US" sz="1400" b="1" dirty="0" err="1" smtClean="0">
                <a:solidFill>
                  <a:schemeClr val="tx1"/>
                </a:solidFill>
              </a:rPr>
              <a:t>Pokok</a:t>
            </a:r>
            <a:r>
              <a:rPr lang="en-US" sz="1400" b="1" dirty="0" smtClean="0">
                <a:solidFill>
                  <a:schemeClr val="tx1"/>
                </a:solidFill>
              </a:rPr>
              <a:t> </a:t>
            </a:r>
            <a:r>
              <a:rPr lang="en-US" sz="1400" b="1" dirty="0" err="1" smtClean="0">
                <a:solidFill>
                  <a:schemeClr val="tx1"/>
                </a:solidFill>
              </a:rPr>
              <a:t>Produksi</a:t>
            </a:r>
            <a:endParaRPr lang="en-US" sz="1400" b="1" dirty="0" smtClean="0">
              <a:solidFill>
                <a:schemeClr val="tx1"/>
              </a:solidFill>
            </a:endParaRPr>
          </a:p>
          <a:p>
            <a:pPr algn="ctr"/>
            <a:endParaRPr lang="en-US" sz="1200" b="1" dirty="0" smtClean="0"/>
          </a:p>
          <a:p>
            <a:pPr algn="ctr"/>
            <a:endParaRPr lang="id-ID" sz="1200" b="1" dirty="0"/>
          </a:p>
        </p:txBody>
      </p:sp>
      <p:graphicFrame>
        <p:nvGraphicFramePr>
          <p:cNvPr id="14" name="Diagram 13"/>
          <p:cNvGraphicFramePr/>
          <p:nvPr/>
        </p:nvGraphicFramePr>
        <p:xfrm>
          <a:off x="2057400" y="2819400"/>
          <a:ext cx="1676400" cy="1905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5" name="Rectangle 14"/>
          <p:cNvSpPr/>
          <p:nvPr/>
        </p:nvSpPr>
        <p:spPr>
          <a:xfrm>
            <a:off x="6629400" y="2819400"/>
            <a:ext cx="15240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chemeClr val="tx1"/>
                </a:solidFill>
              </a:rPr>
              <a:t>Barang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Jadi</a:t>
            </a:r>
            <a:endParaRPr lang="id-ID" b="1" dirty="0">
              <a:solidFill>
                <a:schemeClr val="tx1"/>
              </a:solidFill>
            </a:endParaRPr>
          </a:p>
        </p:txBody>
      </p:sp>
      <p:sp>
        <p:nvSpPr>
          <p:cNvPr id="16" name="Flowchart: Process 15"/>
          <p:cNvSpPr/>
          <p:nvPr/>
        </p:nvSpPr>
        <p:spPr>
          <a:xfrm>
            <a:off x="6629400" y="3352800"/>
            <a:ext cx="1524000" cy="2209800"/>
          </a:xfrm>
          <a:prstGeom prst="flowChartProcess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err="1" smtClean="0">
                <a:solidFill>
                  <a:schemeClr val="tx1"/>
                </a:solidFill>
              </a:rPr>
              <a:t>Persediaan</a:t>
            </a:r>
            <a:r>
              <a:rPr lang="en-US" sz="1400" b="1" dirty="0" smtClean="0">
                <a:solidFill>
                  <a:schemeClr val="tx1"/>
                </a:solidFill>
              </a:rPr>
              <a:t> </a:t>
            </a:r>
            <a:r>
              <a:rPr lang="en-US" sz="1400" b="1" dirty="0" err="1" smtClean="0">
                <a:solidFill>
                  <a:schemeClr val="tx1"/>
                </a:solidFill>
              </a:rPr>
              <a:t>Awal</a:t>
            </a:r>
            <a:endParaRPr lang="en-US" sz="1400" b="1" dirty="0" smtClean="0">
              <a:solidFill>
                <a:schemeClr val="tx1"/>
              </a:solidFill>
            </a:endParaRPr>
          </a:p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+</a:t>
            </a:r>
          </a:p>
          <a:p>
            <a:pPr algn="ctr"/>
            <a:r>
              <a:rPr lang="en-US" sz="1400" b="1" dirty="0" err="1" smtClean="0">
                <a:solidFill>
                  <a:schemeClr val="tx1"/>
                </a:solidFill>
              </a:rPr>
              <a:t>Harga</a:t>
            </a:r>
            <a:r>
              <a:rPr lang="en-US" sz="1400" b="1" dirty="0" smtClean="0">
                <a:solidFill>
                  <a:schemeClr val="tx1"/>
                </a:solidFill>
              </a:rPr>
              <a:t> </a:t>
            </a:r>
            <a:r>
              <a:rPr lang="en-US" sz="1400" b="1" dirty="0" err="1" smtClean="0">
                <a:solidFill>
                  <a:schemeClr val="tx1"/>
                </a:solidFill>
              </a:rPr>
              <a:t>Pokok</a:t>
            </a:r>
            <a:r>
              <a:rPr lang="en-US" sz="1400" b="1" dirty="0" smtClean="0">
                <a:solidFill>
                  <a:schemeClr val="tx1"/>
                </a:solidFill>
              </a:rPr>
              <a:t> </a:t>
            </a:r>
            <a:r>
              <a:rPr lang="en-US" sz="1400" b="1" dirty="0" err="1" smtClean="0">
                <a:solidFill>
                  <a:schemeClr val="tx1"/>
                </a:solidFill>
              </a:rPr>
              <a:t>Produksi</a:t>
            </a:r>
            <a:endParaRPr lang="en-US" sz="1400" b="1" dirty="0" smtClean="0">
              <a:solidFill>
                <a:schemeClr val="tx1"/>
              </a:solidFill>
            </a:endParaRPr>
          </a:p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–</a:t>
            </a:r>
          </a:p>
          <a:p>
            <a:pPr algn="ctr"/>
            <a:r>
              <a:rPr lang="en-US" sz="1400" b="1" dirty="0" err="1" smtClean="0">
                <a:solidFill>
                  <a:schemeClr val="tx1"/>
                </a:solidFill>
              </a:rPr>
              <a:t>Persediaan</a:t>
            </a:r>
            <a:r>
              <a:rPr lang="en-US" sz="1400" b="1" dirty="0" smtClean="0">
                <a:solidFill>
                  <a:schemeClr val="tx1"/>
                </a:solidFill>
              </a:rPr>
              <a:t> </a:t>
            </a:r>
            <a:r>
              <a:rPr lang="en-US" sz="1400" b="1" dirty="0" err="1" smtClean="0">
                <a:solidFill>
                  <a:schemeClr val="tx1"/>
                </a:solidFill>
              </a:rPr>
              <a:t>Akhir</a:t>
            </a:r>
            <a:endParaRPr lang="en-US" sz="1400" b="1" dirty="0" smtClean="0">
              <a:solidFill>
                <a:schemeClr val="tx1"/>
              </a:solidFill>
            </a:endParaRPr>
          </a:p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=</a:t>
            </a:r>
          </a:p>
          <a:p>
            <a:pPr algn="ctr"/>
            <a:r>
              <a:rPr lang="en-US" sz="1400" b="1" dirty="0" err="1" smtClean="0">
                <a:solidFill>
                  <a:schemeClr val="tx1"/>
                </a:solidFill>
              </a:rPr>
              <a:t>Harga</a:t>
            </a:r>
            <a:r>
              <a:rPr lang="en-US" sz="1400" b="1" dirty="0" smtClean="0">
                <a:solidFill>
                  <a:schemeClr val="tx1"/>
                </a:solidFill>
              </a:rPr>
              <a:t> </a:t>
            </a:r>
            <a:r>
              <a:rPr lang="en-US" sz="1400" b="1" dirty="0" err="1" smtClean="0">
                <a:solidFill>
                  <a:schemeClr val="tx1"/>
                </a:solidFill>
              </a:rPr>
              <a:t>Pokok</a:t>
            </a:r>
            <a:r>
              <a:rPr lang="en-US" sz="1400" b="1" dirty="0" smtClean="0">
                <a:solidFill>
                  <a:schemeClr val="tx1"/>
                </a:solidFill>
              </a:rPr>
              <a:t> </a:t>
            </a:r>
            <a:r>
              <a:rPr lang="en-US" sz="1400" b="1" dirty="0" err="1" smtClean="0">
                <a:solidFill>
                  <a:schemeClr val="tx1"/>
                </a:solidFill>
              </a:rPr>
              <a:t>Penjualan</a:t>
            </a:r>
            <a:endParaRPr lang="id-ID" sz="1400" b="1" dirty="0">
              <a:solidFill>
                <a:schemeClr val="tx1"/>
              </a:solidFill>
            </a:endParaRPr>
          </a:p>
        </p:txBody>
      </p:sp>
      <p:sp>
        <p:nvSpPr>
          <p:cNvPr id="17" name=" 3"/>
          <p:cNvSpPr/>
          <p:nvPr/>
        </p:nvSpPr>
        <p:spPr>
          <a:xfrm rot="20769289">
            <a:off x="5038165" y="4149684"/>
            <a:ext cx="1676400" cy="915324"/>
          </a:xfrm>
          <a:prstGeom prst="swooshArrow">
            <a:avLst>
              <a:gd name="adj1" fmla="val 25000"/>
              <a:gd name="adj2" fmla="val 25000"/>
            </a:avLst>
          </a:prstGeom>
          <a:solidFill>
            <a:srgbClr val="7030A0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1" name="Rounded Rectangular Callout 20"/>
          <p:cNvSpPr/>
          <p:nvPr/>
        </p:nvSpPr>
        <p:spPr>
          <a:xfrm>
            <a:off x="6096000" y="1600200"/>
            <a:ext cx="1752600" cy="765048"/>
          </a:xfrm>
          <a:prstGeom prst="wedgeRoundRectCallout">
            <a:avLst>
              <a:gd name="adj1" fmla="val -121826"/>
              <a:gd name="adj2" fmla="val 296592"/>
              <a:gd name="adj3" fmla="val 16667"/>
            </a:avLst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ABC </a:t>
            </a:r>
            <a:r>
              <a:rPr lang="en-US" sz="1200" dirty="0" err="1" smtClean="0"/>
              <a:t>mentrigger</a:t>
            </a:r>
            <a:r>
              <a:rPr lang="en-US" sz="1200" dirty="0" smtClean="0"/>
              <a:t> </a:t>
            </a:r>
            <a:r>
              <a:rPr lang="en-US" sz="1200" dirty="0" err="1" smtClean="0"/>
              <a:t>Biaya</a:t>
            </a:r>
            <a:r>
              <a:rPr lang="en-US" sz="1200" dirty="0" smtClean="0"/>
              <a:t> Overhead </a:t>
            </a:r>
            <a:r>
              <a:rPr lang="en-US" sz="1200" dirty="0" err="1" smtClean="0"/>
              <a:t>berdasarkan</a:t>
            </a:r>
            <a:r>
              <a:rPr lang="en-US" sz="1200" dirty="0" smtClean="0"/>
              <a:t> </a:t>
            </a:r>
            <a:r>
              <a:rPr lang="en-US" sz="1200" dirty="0" err="1" smtClean="0"/>
              <a:t>aktivitas</a:t>
            </a:r>
            <a:r>
              <a:rPr lang="en-US" sz="1200" dirty="0" smtClean="0"/>
              <a:t> yang </a:t>
            </a:r>
            <a:r>
              <a:rPr lang="en-US" sz="1200" dirty="0" err="1" smtClean="0"/>
              <a:t>relevan</a:t>
            </a:r>
            <a:endParaRPr lang="id-ID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609600"/>
            <a:ext cx="8305800" cy="5943599"/>
          </a:xfrm>
          <a:prstGeom prst="rect">
            <a:avLst/>
          </a:prstGeom>
          <a:solidFill>
            <a:srgbClr val="7030A0"/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3" name="Diagram 2"/>
          <p:cNvGraphicFramePr/>
          <p:nvPr/>
        </p:nvGraphicFramePr>
        <p:xfrm>
          <a:off x="304800" y="3733800"/>
          <a:ext cx="2438400" cy="144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" name="Diagram 3"/>
          <p:cNvGraphicFramePr/>
          <p:nvPr/>
        </p:nvGraphicFramePr>
        <p:xfrm>
          <a:off x="2590800" y="3810000"/>
          <a:ext cx="16002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599" y="2286000"/>
            <a:ext cx="3810001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7"/>
          <p:cNvGrpSpPr/>
          <p:nvPr/>
        </p:nvGrpSpPr>
        <p:grpSpPr>
          <a:xfrm>
            <a:off x="2438400" y="1219200"/>
            <a:ext cx="6126030" cy="5941135"/>
            <a:chOff x="2499584" y="609913"/>
            <a:chExt cx="6126030" cy="5941135"/>
          </a:xfrm>
        </p:grpSpPr>
        <p:sp>
          <p:nvSpPr>
            <p:cNvPr id="19" name="Freeform 18"/>
            <p:cNvSpPr/>
            <p:nvPr/>
          </p:nvSpPr>
          <p:spPr>
            <a:xfrm>
              <a:off x="6266291" y="652894"/>
              <a:ext cx="1470124" cy="1470124"/>
            </a:xfrm>
            <a:custGeom>
              <a:avLst/>
              <a:gdLst>
                <a:gd name="connsiteX0" fmla="*/ 0 w 1470124"/>
                <a:gd name="connsiteY0" fmla="*/ 0 h 1470124"/>
                <a:gd name="connsiteX1" fmla="*/ 1470124 w 1470124"/>
                <a:gd name="connsiteY1" fmla="*/ 0 h 1470124"/>
                <a:gd name="connsiteX2" fmla="*/ 1470124 w 1470124"/>
                <a:gd name="connsiteY2" fmla="*/ 1470124 h 1470124"/>
                <a:gd name="connsiteX3" fmla="*/ 0 w 1470124"/>
                <a:gd name="connsiteY3" fmla="*/ 1470124 h 1470124"/>
                <a:gd name="connsiteX4" fmla="*/ 0 w 1470124"/>
                <a:gd name="connsiteY4" fmla="*/ 0 h 1470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24" h="1470124">
                  <a:moveTo>
                    <a:pt x="0" y="0"/>
                  </a:moveTo>
                  <a:lnTo>
                    <a:pt x="1470124" y="0"/>
                  </a:lnTo>
                  <a:lnTo>
                    <a:pt x="1470124" y="1470124"/>
                  </a:lnTo>
                  <a:lnTo>
                    <a:pt x="0" y="147012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2550" tIns="82550" rIns="82550" bIns="82550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6500" kern="1200" dirty="0" smtClean="0"/>
                <a:t>.</a:t>
              </a:r>
              <a:endParaRPr lang="id-ID" sz="6500" kern="1200" dirty="0"/>
            </a:p>
          </p:txBody>
        </p:sp>
        <p:sp>
          <p:nvSpPr>
            <p:cNvPr id="20" name="Circular Arrow 19"/>
            <p:cNvSpPr/>
            <p:nvPr/>
          </p:nvSpPr>
          <p:spPr>
            <a:xfrm>
              <a:off x="2804281" y="609913"/>
              <a:ext cx="5516636" cy="5516636"/>
            </a:xfrm>
            <a:prstGeom prst="circularArrow">
              <a:avLst>
                <a:gd name="adj1" fmla="val 5197"/>
                <a:gd name="adj2" fmla="val 335649"/>
                <a:gd name="adj3" fmla="val 21294316"/>
                <a:gd name="adj4" fmla="val 19765298"/>
                <a:gd name="adj5" fmla="val 6063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7155490" y="3389567"/>
              <a:ext cx="1470124" cy="1470124"/>
            </a:xfrm>
            <a:custGeom>
              <a:avLst/>
              <a:gdLst>
                <a:gd name="connsiteX0" fmla="*/ 0 w 1470124"/>
                <a:gd name="connsiteY0" fmla="*/ 0 h 1470124"/>
                <a:gd name="connsiteX1" fmla="*/ 1470124 w 1470124"/>
                <a:gd name="connsiteY1" fmla="*/ 0 h 1470124"/>
                <a:gd name="connsiteX2" fmla="*/ 1470124 w 1470124"/>
                <a:gd name="connsiteY2" fmla="*/ 1470124 h 1470124"/>
                <a:gd name="connsiteX3" fmla="*/ 0 w 1470124"/>
                <a:gd name="connsiteY3" fmla="*/ 1470124 h 1470124"/>
                <a:gd name="connsiteX4" fmla="*/ 0 w 1470124"/>
                <a:gd name="connsiteY4" fmla="*/ 0 h 1470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24" h="1470124">
                  <a:moveTo>
                    <a:pt x="0" y="0"/>
                  </a:moveTo>
                  <a:lnTo>
                    <a:pt x="1470124" y="0"/>
                  </a:lnTo>
                  <a:lnTo>
                    <a:pt x="1470124" y="1470124"/>
                  </a:lnTo>
                  <a:lnTo>
                    <a:pt x="0" y="147012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2550" tIns="82550" rIns="82550" bIns="82550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6500" kern="1200" dirty="0" smtClean="0"/>
                <a:t>.</a:t>
              </a:r>
              <a:endParaRPr lang="id-ID" sz="6500" kern="1200" dirty="0"/>
            </a:p>
          </p:txBody>
        </p:sp>
        <p:sp>
          <p:nvSpPr>
            <p:cNvPr id="22" name="Circular Arrow 21"/>
            <p:cNvSpPr/>
            <p:nvPr/>
          </p:nvSpPr>
          <p:spPr>
            <a:xfrm>
              <a:off x="2804281" y="609913"/>
              <a:ext cx="5516636" cy="5516636"/>
            </a:xfrm>
            <a:prstGeom prst="circularArrow">
              <a:avLst>
                <a:gd name="adj1" fmla="val 5197"/>
                <a:gd name="adj2" fmla="val 335649"/>
                <a:gd name="adj3" fmla="val 4015811"/>
                <a:gd name="adj4" fmla="val 2252411"/>
                <a:gd name="adj5" fmla="val 6063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4827537" y="5080924"/>
              <a:ext cx="1470124" cy="1470124"/>
            </a:xfrm>
            <a:custGeom>
              <a:avLst/>
              <a:gdLst>
                <a:gd name="connsiteX0" fmla="*/ 0 w 1470124"/>
                <a:gd name="connsiteY0" fmla="*/ 0 h 1470124"/>
                <a:gd name="connsiteX1" fmla="*/ 1470124 w 1470124"/>
                <a:gd name="connsiteY1" fmla="*/ 0 h 1470124"/>
                <a:gd name="connsiteX2" fmla="*/ 1470124 w 1470124"/>
                <a:gd name="connsiteY2" fmla="*/ 1470124 h 1470124"/>
                <a:gd name="connsiteX3" fmla="*/ 0 w 1470124"/>
                <a:gd name="connsiteY3" fmla="*/ 1470124 h 1470124"/>
                <a:gd name="connsiteX4" fmla="*/ 0 w 1470124"/>
                <a:gd name="connsiteY4" fmla="*/ 0 h 1470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24" h="1470124">
                  <a:moveTo>
                    <a:pt x="0" y="0"/>
                  </a:moveTo>
                  <a:lnTo>
                    <a:pt x="1470124" y="0"/>
                  </a:lnTo>
                  <a:lnTo>
                    <a:pt x="1470124" y="1470124"/>
                  </a:lnTo>
                  <a:lnTo>
                    <a:pt x="0" y="147012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2550" tIns="82550" rIns="82550" bIns="82550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6500" kern="1200" dirty="0" smtClean="0"/>
                <a:t>.</a:t>
              </a:r>
              <a:endParaRPr lang="id-ID" sz="6500" kern="1200" dirty="0"/>
            </a:p>
          </p:txBody>
        </p:sp>
        <p:sp>
          <p:nvSpPr>
            <p:cNvPr id="24" name="Circular Arrow 23"/>
            <p:cNvSpPr/>
            <p:nvPr/>
          </p:nvSpPr>
          <p:spPr>
            <a:xfrm>
              <a:off x="2804281" y="609913"/>
              <a:ext cx="5516636" cy="5516636"/>
            </a:xfrm>
            <a:prstGeom prst="circularArrow">
              <a:avLst>
                <a:gd name="adj1" fmla="val 5197"/>
                <a:gd name="adj2" fmla="val 335649"/>
                <a:gd name="adj3" fmla="val 8211940"/>
                <a:gd name="adj4" fmla="val 6448539"/>
                <a:gd name="adj5" fmla="val 6063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2499584" y="3389567"/>
              <a:ext cx="1470124" cy="1470124"/>
            </a:xfrm>
            <a:custGeom>
              <a:avLst/>
              <a:gdLst>
                <a:gd name="connsiteX0" fmla="*/ 0 w 1470124"/>
                <a:gd name="connsiteY0" fmla="*/ 0 h 1470124"/>
                <a:gd name="connsiteX1" fmla="*/ 1470124 w 1470124"/>
                <a:gd name="connsiteY1" fmla="*/ 0 h 1470124"/>
                <a:gd name="connsiteX2" fmla="*/ 1470124 w 1470124"/>
                <a:gd name="connsiteY2" fmla="*/ 1470124 h 1470124"/>
                <a:gd name="connsiteX3" fmla="*/ 0 w 1470124"/>
                <a:gd name="connsiteY3" fmla="*/ 1470124 h 1470124"/>
                <a:gd name="connsiteX4" fmla="*/ 0 w 1470124"/>
                <a:gd name="connsiteY4" fmla="*/ 0 h 1470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24" h="1470124">
                  <a:moveTo>
                    <a:pt x="0" y="0"/>
                  </a:moveTo>
                  <a:lnTo>
                    <a:pt x="1470124" y="0"/>
                  </a:lnTo>
                  <a:lnTo>
                    <a:pt x="1470124" y="1470124"/>
                  </a:lnTo>
                  <a:lnTo>
                    <a:pt x="0" y="147012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2550" tIns="82550" rIns="82550" bIns="82550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6500" kern="1200" dirty="0" smtClean="0"/>
                <a:t>.</a:t>
              </a:r>
              <a:endParaRPr lang="id-ID" sz="6500" kern="1200" dirty="0"/>
            </a:p>
          </p:txBody>
        </p:sp>
        <p:sp>
          <p:nvSpPr>
            <p:cNvPr id="26" name="Circular Arrow 25"/>
            <p:cNvSpPr/>
            <p:nvPr/>
          </p:nvSpPr>
          <p:spPr>
            <a:xfrm>
              <a:off x="2804281" y="609913"/>
              <a:ext cx="5516636" cy="5516636"/>
            </a:xfrm>
            <a:prstGeom prst="circularArrow">
              <a:avLst>
                <a:gd name="adj1" fmla="val 5197"/>
                <a:gd name="adj2" fmla="val 335649"/>
                <a:gd name="adj3" fmla="val 12299053"/>
                <a:gd name="adj4" fmla="val 10770035"/>
                <a:gd name="adj5" fmla="val 6063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Freeform 26"/>
            <p:cNvSpPr/>
            <p:nvPr/>
          </p:nvSpPr>
          <p:spPr>
            <a:xfrm>
              <a:off x="3388783" y="652894"/>
              <a:ext cx="1470124" cy="1470124"/>
            </a:xfrm>
            <a:custGeom>
              <a:avLst/>
              <a:gdLst>
                <a:gd name="connsiteX0" fmla="*/ 0 w 1470124"/>
                <a:gd name="connsiteY0" fmla="*/ 0 h 1470124"/>
                <a:gd name="connsiteX1" fmla="*/ 1470124 w 1470124"/>
                <a:gd name="connsiteY1" fmla="*/ 0 h 1470124"/>
                <a:gd name="connsiteX2" fmla="*/ 1470124 w 1470124"/>
                <a:gd name="connsiteY2" fmla="*/ 1470124 h 1470124"/>
                <a:gd name="connsiteX3" fmla="*/ 0 w 1470124"/>
                <a:gd name="connsiteY3" fmla="*/ 1470124 h 1470124"/>
                <a:gd name="connsiteX4" fmla="*/ 0 w 1470124"/>
                <a:gd name="connsiteY4" fmla="*/ 0 h 1470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124" h="1470124">
                  <a:moveTo>
                    <a:pt x="0" y="0"/>
                  </a:moveTo>
                  <a:lnTo>
                    <a:pt x="1470124" y="0"/>
                  </a:lnTo>
                  <a:lnTo>
                    <a:pt x="1470124" y="1470124"/>
                  </a:lnTo>
                  <a:lnTo>
                    <a:pt x="0" y="147012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2550" tIns="82550" rIns="82550" bIns="82550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6500" kern="1200" dirty="0" smtClean="0"/>
                <a:t>.</a:t>
              </a:r>
              <a:endParaRPr lang="id-ID" sz="6500" kern="1200" dirty="0"/>
            </a:p>
          </p:txBody>
        </p:sp>
        <p:sp>
          <p:nvSpPr>
            <p:cNvPr id="28" name="Circular Arrow 27"/>
            <p:cNvSpPr/>
            <p:nvPr/>
          </p:nvSpPr>
          <p:spPr>
            <a:xfrm>
              <a:off x="2804281" y="609913"/>
              <a:ext cx="5516636" cy="5516636"/>
            </a:xfrm>
            <a:prstGeom prst="circularArrow">
              <a:avLst>
                <a:gd name="adj1" fmla="val 5197"/>
                <a:gd name="adj2" fmla="val 335649"/>
                <a:gd name="adj3" fmla="val 16866796"/>
                <a:gd name="adj4" fmla="val 15197554"/>
                <a:gd name="adj5" fmla="val 6063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457200" y="2133600"/>
          <a:ext cx="16764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6400"/>
              </a:tblGrid>
              <a:tr h="228600"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/>
                        <a:t>Value Chain</a:t>
                      </a:r>
                      <a:endParaRPr lang="id-ID" b="0" dirty="0"/>
                    </a:p>
                  </a:txBody>
                  <a:tcPr>
                    <a:solidFill>
                      <a:srgbClr val="0033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457200" y="2819400"/>
          <a:ext cx="167640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6400"/>
              </a:tblGrid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/>
                        <a:t>Value Chain Analysis</a:t>
                      </a:r>
                      <a:endParaRPr lang="id-ID" b="0" dirty="0"/>
                    </a:p>
                  </a:txBody>
                  <a:tcPr>
                    <a:solidFill>
                      <a:srgbClr val="0033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457200" y="3810000"/>
          <a:ext cx="1676400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6400"/>
              </a:tblGrid>
              <a:tr h="228600">
                <a:tc>
                  <a:txBody>
                    <a:bodyPr/>
                    <a:lstStyle/>
                    <a:p>
                      <a:pPr algn="ctr"/>
                      <a:r>
                        <a:rPr lang="en-US" b="0" dirty="0" err="1" smtClean="0"/>
                        <a:t>Identifikasi</a:t>
                      </a:r>
                      <a:r>
                        <a:rPr lang="en-US" b="0" baseline="0" dirty="0" smtClean="0"/>
                        <a:t> </a:t>
                      </a:r>
                      <a:r>
                        <a:rPr lang="en-US" b="0" baseline="0" dirty="0" err="1" smtClean="0"/>
                        <a:t>Aktifitas</a:t>
                      </a:r>
                      <a:r>
                        <a:rPr lang="en-US" b="0" baseline="0" dirty="0" smtClean="0"/>
                        <a:t> </a:t>
                      </a:r>
                      <a:r>
                        <a:rPr lang="en-US" b="0" baseline="0" dirty="0" err="1" smtClean="0"/>
                        <a:t>Bernilai</a:t>
                      </a:r>
                      <a:r>
                        <a:rPr lang="en-US" b="0" baseline="0" dirty="0" smtClean="0"/>
                        <a:t> </a:t>
                      </a:r>
                      <a:r>
                        <a:rPr lang="en-US" b="0" baseline="0" dirty="0" err="1" smtClean="0"/>
                        <a:t>Tambah</a:t>
                      </a:r>
                      <a:r>
                        <a:rPr lang="en-US" b="0" baseline="0" dirty="0" smtClean="0"/>
                        <a:t> </a:t>
                      </a:r>
                      <a:r>
                        <a:rPr lang="en-US" b="0" baseline="0" dirty="0" err="1" smtClean="0"/>
                        <a:t>dan</a:t>
                      </a:r>
                      <a:r>
                        <a:rPr lang="en-US" b="0" baseline="0" dirty="0" smtClean="0"/>
                        <a:t> </a:t>
                      </a:r>
                      <a:r>
                        <a:rPr lang="en-US" b="0" baseline="0" dirty="0" err="1" smtClean="0"/>
                        <a:t>Aktifitas</a:t>
                      </a:r>
                      <a:r>
                        <a:rPr lang="en-US" b="0" baseline="0" dirty="0" smtClean="0"/>
                        <a:t> </a:t>
                      </a:r>
                      <a:r>
                        <a:rPr lang="en-US" b="0" baseline="0" dirty="0" err="1" smtClean="0"/>
                        <a:t>Tak</a:t>
                      </a:r>
                      <a:r>
                        <a:rPr lang="en-US" b="0" baseline="0" dirty="0" smtClean="0"/>
                        <a:t> </a:t>
                      </a:r>
                      <a:r>
                        <a:rPr lang="en-US" b="0" baseline="0" dirty="0" err="1" smtClean="0"/>
                        <a:t>Bernilai</a:t>
                      </a:r>
                      <a:r>
                        <a:rPr lang="en-US" b="0" baseline="0" dirty="0" smtClean="0"/>
                        <a:t> </a:t>
                      </a:r>
                      <a:r>
                        <a:rPr lang="en-US" b="0" baseline="0" dirty="0" err="1" smtClean="0"/>
                        <a:t>Tambah</a:t>
                      </a:r>
                      <a:endParaRPr lang="id-ID" b="0" dirty="0"/>
                    </a:p>
                  </a:txBody>
                  <a:tcPr>
                    <a:solidFill>
                      <a:srgbClr val="003300"/>
                    </a:solidFill>
                  </a:tcPr>
                </a:tc>
              </a:tr>
            </a:tbl>
          </a:graphicData>
        </a:graphic>
      </p:graphicFrame>
      <p:sp>
        <p:nvSpPr>
          <p:cNvPr id="11" name="Down Arrow 10"/>
          <p:cNvSpPr/>
          <p:nvPr/>
        </p:nvSpPr>
        <p:spPr>
          <a:xfrm>
            <a:off x="1066800" y="2514600"/>
            <a:ext cx="457200" cy="228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2" name="Down Arrow 11"/>
          <p:cNvSpPr/>
          <p:nvPr/>
        </p:nvSpPr>
        <p:spPr>
          <a:xfrm>
            <a:off x="1066800" y="3505200"/>
            <a:ext cx="457200" cy="228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457200" y="5638800"/>
          <a:ext cx="167640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6400"/>
              </a:tblGrid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 smtClean="0"/>
                        <a:t>Cost Driver Analysis</a:t>
                      </a:r>
                      <a:endParaRPr lang="id-ID" b="0" dirty="0"/>
                    </a:p>
                  </a:txBody>
                  <a:tcPr>
                    <a:solidFill>
                      <a:srgbClr val="003300"/>
                    </a:solidFill>
                  </a:tcPr>
                </a:tc>
              </a:tr>
            </a:tbl>
          </a:graphicData>
        </a:graphic>
      </p:graphicFrame>
      <p:sp>
        <p:nvSpPr>
          <p:cNvPr id="16" name="Down Arrow 15"/>
          <p:cNvSpPr/>
          <p:nvPr/>
        </p:nvSpPr>
        <p:spPr>
          <a:xfrm>
            <a:off x="1066800" y="5334000"/>
            <a:ext cx="457200" cy="228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4038600" y="533400"/>
          <a:ext cx="28956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5600"/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003300"/>
                          </a:solidFill>
                        </a:rPr>
                        <a:t>VALUE CHAIN</a:t>
                      </a:r>
                      <a:endParaRPr lang="id-ID" sz="2000" b="1" dirty="0">
                        <a:solidFill>
                          <a:srgbClr val="003300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/>
              <a:t>Value Chain Analysis</a:t>
            </a:r>
            <a:r>
              <a:rPr lang="id-ID" dirty="0" smtClean="0"/>
              <a:t/>
            </a:r>
            <a:br>
              <a:rPr lang="id-ID" dirty="0" smtClean="0"/>
            </a:b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en-US" sz="2400" dirty="0" smtClean="0"/>
              <a:t>Value Chain </a:t>
            </a:r>
            <a:r>
              <a:rPr lang="en-US" sz="2400" dirty="0" err="1" smtClean="0"/>
              <a:t>adalah</a:t>
            </a:r>
            <a:r>
              <a:rPr lang="en-US" sz="2400" dirty="0" smtClean="0"/>
              <a:t> </a:t>
            </a:r>
            <a:r>
              <a:rPr lang="en-US" sz="2400" dirty="0" err="1" smtClean="0"/>
              <a:t>mata</a:t>
            </a:r>
            <a:r>
              <a:rPr lang="en-US" sz="2400" dirty="0" smtClean="0"/>
              <a:t> </a:t>
            </a:r>
            <a:r>
              <a:rPr lang="en-US" sz="2400" dirty="0" err="1" smtClean="0"/>
              <a:t>rantai</a:t>
            </a:r>
            <a:r>
              <a:rPr lang="en-US" sz="2400" dirty="0" smtClean="0"/>
              <a:t> </a:t>
            </a:r>
            <a:r>
              <a:rPr lang="en-US" sz="2400" dirty="0" err="1" smtClean="0"/>
              <a:t>dari</a:t>
            </a:r>
            <a:r>
              <a:rPr lang="en-US" sz="2400" dirty="0" smtClean="0"/>
              <a:t> </a:t>
            </a:r>
            <a:r>
              <a:rPr lang="en-US" sz="2400" dirty="0" err="1" smtClean="0"/>
              <a:t>serangkaian</a:t>
            </a:r>
            <a:r>
              <a:rPr lang="en-US" sz="2400" dirty="0" smtClean="0"/>
              <a:t> </a:t>
            </a:r>
            <a:r>
              <a:rPr lang="en-US" sz="2400" dirty="0" err="1" smtClean="0"/>
              <a:t>kegiatan</a:t>
            </a:r>
            <a:r>
              <a:rPr lang="en-US" sz="2400" dirty="0" smtClean="0"/>
              <a:t> yang </a:t>
            </a:r>
            <a:r>
              <a:rPr lang="en-US" sz="2400" dirty="0" err="1" smtClean="0"/>
              <a:t>menciptakan</a:t>
            </a:r>
            <a:r>
              <a:rPr lang="en-US" sz="2400" dirty="0" smtClean="0"/>
              <a:t> </a:t>
            </a:r>
            <a:r>
              <a:rPr lang="en-US" sz="2400" dirty="0" err="1" smtClean="0"/>
              <a:t>nilai</a:t>
            </a:r>
            <a:r>
              <a:rPr lang="en-US" sz="2400" dirty="0" smtClean="0"/>
              <a:t> </a:t>
            </a:r>
            <a:r>
              <a:rPr lang="en-US" sz="2400" dirty="0" err="1" smtClean="0"/>
              <a:t>mulai</a:t>
            </a:r>
            <a:r>
              <a:rPr lang="en-US" sz="2400" dirty="0" smtClean="0"/>
              <a:t> </a:t>
            </a:r>
            <a:r>
              <a:rPr lang="en-US" sz="2400" dirty="0" err="1" smtClean="0"/>
              <a:t>dari</a:t>
            </a:r>
            <a:r>
              <a:rPr lang="en-US" sz="2400" dirty="0" smtClean="0"/>
              <a:t> </a:t>
            </a:r>
            <a:r>
              <a:rPr lang="en-US" sz="2400" dirty="0" err="1" smtClean="0"/>
              <a:t>perolehan</a:t>
            </a:r>
            <a:r>
              <a:rPr lang="en-US" sz="2400" dirty="0" smtClean="0"/>
              <a:t> </a:t>
            </a:r>
            <a:r>
              <a:rPr lang="en-US" sz="2400" dirty="0" err="1" smtClean="0"/>
              <a:t>sumberdaya</a:t>
            </a:r>
            <a:r>
              <a:rPr lang="en-US" sz="2400" dirty="0" smtClean="0"/>
              <a:t> </a:t>
            </a:r>
            <a:r>
              <a:rPr lang="en-US" sz="2400" dirty="0" err="1" smtClean="0"/>
              <a:t>bahan</a:t>
            </a:r>
            <a:r>
              <a:rPr lang="en-US" sz="2400" dirty="0" smtClean="0"/>
              <a:t> </a:t>
            </a:r>
            <a:r>
              <a:rPr lang="en-US" sz="2400" dirty="0" err="1" smtClean="0"/>
              <a:t>baku</a:t>
            </a:r>
            <a:r>
              <a:rPr lang="en-US" sz="2400" dirty="0" smtClean="0"/>
              <a:t> </a:t>
            </a:r>
            <a:r>
              <a:rPr lang="en-US" sz="2400" dirty="0" err="1" smtClean="0"/>
              <a:t>sampai</a:t>
            </a:r>
            <a:r>
              <a:rPr lang="en-US" sz="2400" dirty="0" smtClean="0"/>
              <a:t> </a:t>
            </a:r>
            <a:r>
              <a:rPr lang="en-US" sz="2400" dirty="0" err="1" smtClean="0"/>
              <a:t>produk</a:t>
            </a:r>
            <a:r>
              <a:rPr lang="en-US" sz="2400" dirty="0" smtClean="0"/>
              <a:t> </a:t>
            </a:r>
            <a:r>
              <a:rPr lang="en-US" sz="2400" dirty="0" err="1" smtClean="0"/>
              <a:t>atau</a:t>
            </a:r>
            <a:r>
              <a:rPr lang="en-US" sz="2400" dirty="0" smtClean="0"/>
              <a:t> </a:t>
            </a:r>
            <a:r>
              <a:rPr lang="en-US" sz="2400" dirty="0" err="1" smtClean="0"/>
              <a:t>jasa</a:t>
            </a:r>
            <a:r>
              <a:rPr lang="en-US" sz="2400" dirty="0" smtClean="0"/>
              <a:t> </a:t>
            </a:r>
            <a:r>
              <a:rPr lang="en-US" sz="2400" dirty="0" err="1" smtClean="0"/>
              <a:t>siap</a:t>
            </a:r>
            <a:r>
              <a:rPr lang="en-US" sz="2400" dirty="0" smtClean="0"/>
              <a:t> </a:t>
            </a:r>
            <a:r>
              <a:rPr lang="en-US" sz="2400" dirty="0" err="1" smtClean="0"/>
              <a:t>pakai</a:t>
            </a:r>
            <a:r>
              <a:rPr lang="en-US" sz="2400" dirty="0" smtClean="0"/>
              <a:t>.</a:t>
            </a:r>
          </a:p>
          <a:p>
            <a:pPr algn="just"/>
            <a:r>
              <a:rPr lang="en-US" sz="2400" dirty="0" err="1" smtClean="0"/>
              <a:t>Manajer</a:t>
            </a:r>
            <a:r>
              <a:rPr lang="en-US" sz="2400" dirty="0" smtClean="0"/>
              <a:t> </a:t>
            </a:r>
            <a:r>
              <a:rPr lang="en-US" sz="2400" dirty="0" err="1" smtClean="0"/>
              <a:t>menggunakan</a:t>
            </a:r>
            <a:r>
              <a:rPr lang="en-US" sz="2400" dirty="0" smtClean="0"/>
              <a:t> Value Chain </a:t>
            </a:r>
            <a:r>
              <a:rPr lang="en-US" sz="2400" dirty="0" err="1" smtClean="0"/>
              <a:t>sebagai</a:t>
            </a:r>
            <a:r>
              <a:rPr lang="en-US" sz="2400" dirty="0" smtClean="0"/>
              <a:t> </a:t>
            </a:r>
            <a:r>
              <a:rPr lang="en-US" sz="2400" dirty="0" err="1" smtClean="0"/>
              <a:t>cara</a:t>
            </a:r>
            <a:r>
              <a:rPr lang="en-US" sz="2400" dirty="0" smtClean="0"/>
              <a:t> </a:t>
            </a:r>
            <a:r>
              <a:rPr lang="en-US" sz="2400" dirty="0" err="1" smtClean="0"/>
              <a:t>memecah</a:t>
            </a:r>
            <a:r>
              <a:rPr lang="en-US" sz="2400" dirty="0" smtClean="0"/>
              <a:t> </a:t>
            </a:r>
            <a:r>
              <a:rPr lang="en-US" sz="2400" dirty="0" err="1" smtClean="0"/>
              <a:t>kegiatan</a:t>
            </a:r>
            <a:r>
              <a:rPr lang="en-US" sz="2400" dirty="0" smtClean="0"/>
              <a:t> </a:t>
            </a:r>
            <a:r>
              <a:rPr lang="en-US" sz="2400" dirty="0" err="1" smtClean="0"/>
              <a:t>kegiatan</a:t>
            </a:r>
            <a:r>
              <a:rPr lang="en-US" sz="2400" dirty="0" smtClean="0"/>
              <a:t> </a:t>
            </a:r>
            <a:r>
              <a:rPr lang="en-US" sz="2400" dirty="0" err="1" smtClean="0"/>
              <a:t>strategik</a:t>
            </a:r>
            <a:r>
              <a:rPr lang="en-US" sz="2400" dirty="0" smtClean="0"/>
              <a:t> </a:t>
            </a:r>
            <a:r>
              <a:rPr lang="en-US" sz="2400" dirty="0" err="1" smtClean="0"/>
              <a:t>perusahaan</a:t>
            </a:r>
            <a:r>
              <a:rPr lang="en-US" sz="2400" dirty="0" smtClean="0"/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memahami</a:t>
            </a:r>
            <a:r>
              <a:rPr lang="en-US" sz="2400" dirty="0" smtClean="0"/>
              <a:t> </a:t>
            </a:r>
            <a:r>
              <a:rPr lang="en-US" sz="2400" dirty="0" err="1" smtClean="0"/>
              <a:t>perilaku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.</a:t>
            </a:r>
          </a:p>
          <a:p>
            <a:pPr algn="just"/>
            <a:r>
              <a:rPr lang="en-US" sz="2400" dirty="0" smtClean="0"/>
              <a:t>Value Chain Analysis </a:t>
            </a:r>
            <a:r>
              <a:rPr lang="en-US" sz="2400" dirty="0" err="1" smtClean="0"/>
              <a:t>adalah</a:t>
            </a:r>
            <a:r>
              <a:rPr lang="en-US" sz="2400" dirty="0" smtClean="0"/>
              <a:t> </a:t>
            </a:r>
            <a:r>
              <a:rPr lang="en-US" sz="2400" dirty="0" err="1" smtClean="0"/>
              <a:t>pendekatan</a:t>
            </a:r>
            <a:r>
              <a:rPr lang="en-US" sz="2400" dirty="0" smtClean="0"/>
              <a:t> </a:t>
            </a:r>
            <a:r>
              <a:rPr lang="en-US" sz="2400" dirty="0" err="1" smtClean="0"/>
              <a:t>jangka</a:t>
            </a:r>
            <a:r>
              <a:rPr lang="en-US" sz="2400" dirty="0" smtClean="0"/>
              <a:t> </a:t>
            </a:r>
            <a:r>
              <a:rPr lang="en-US" sz="2400" dirty="0" err="1" smtClean="0"/>
              <a:t>panjang</a:t>
            </a:r>
            <a:r>
              <a:rPr lang="en-US" sz="2400" dirty="0" smtClean="0"/>
              <a:t> yang </a:t>
            </a:r>
            <a:r>
              <a:rPr lang="en-US" sz="2400" dirty="0" err="1" smtClean="0"/>
              <a:t>terbentang</a:t>
            </a:r>
            <a:r>
              <a:rPr lang="en-US" sz="2400" dirty="0" smtClean="0"/>
              <a:t> </a:t>
            </a:r>
            <a:r>
              <a:rPr lang="en-US" sz="2400" dirty="0" err="1" smtClean="0"/>
              <a:t>keluar</a:t>
            </a:r>
            <a:r>
              <a:rPr lang="en-US" sz="2400" dirty="0" smtClean="0"/>
              <a:t> </a:t>
            </a:r>
            <a:r>
              <a:rPr lang="en-US" sz="2400" dirty="0" err="1" smtClean="0"/>
              <a:t>batas</a:t>
            </a:r>
            <a:r>
              <a:rPr lang="en-US" sz="2400" dirty="0" smtClean="0"/>
              <a:t> </a:t>
            </a:r>
            <a:r>
              <a:rPr lang="en-US" sz="2400" dirty="0" err="1" smtClean="0"/>
              <a:t>perusahaan</a:t>
            </a:r>
            <a:r>
              <a:rPr lang="en-US" sz="2400" dirty="0" smtClean="0"/>
              <a:t>, </a:t>
            </a:r>
            <a:r>
              <a:rPr lang="en-US" sz="2400" dirty="0" err="1" smtClean="0"/>
              <a:t>perusahaan</a:t>
            </a:r>
            <a:r>
              <a:rPr lang="en-US" sz="2400" dirty="0" smtClean="0"/>
              <a:t> </a:t>
            </a:r>
            <a:r>
              <a:rPr lang="en-US" sz="2400" dirty="0" err="1" smtClean="0"/>
              <a:t>hanya</a:t>
            </a:r>
            <a:r>
              <a:rPr lang="en-US" sz="2400" dirty="0" smtClean="0"/>
              <a:t> </a:t>
            </a:r>
            <a:r>
              <a:rPr lang="en-US" sz="2400" dirty="0" err="1" smtClean="0"/>
              <a:t>merupakan</a:t>
            </a:r>
            <a:r>
              <a:rPr lang="en-US" sz="2400" dirty="0" smtClean="0"/>
              <a:t> </a:t>
            </a:r>
            <a:r>
              <a:rPr lang="en-US" sz="2400" dirty="0" err="1" smtClean="0"/>
              <a:t>satu</a:t>
            </a:r>
            <a:r>
              <a:rPr lang="en-US" sz="2400" dirty="0" smtClean="0"/>
              <a:t> </a:t>
            </a:r>
            <a:r>
              <a:rPr lang="en-US" sz="2400" dirty="0" err="1" smtClean="0"/>
              <a:t>bagian</a:t>
            </a:r>
            <a:r>
              <a:rPr lang="en-US" sz="2400" dirty="0" smtClean="0"/>
              <a:t> </a:t>
            </a:r>
            <a:r>
              <a:rPr lang="en-US" sz="2400" dirty="0" err="1" smtClean="0"/>
              <a:t>dari</a:t>
            </a:r>
            <a:r>
              <a:rPr lang="en-US" sz="2400" dirty="0" smtClean="0"/>
              <a:t> </a:t>
            </a:r>
            <a:r>
              <a:rPr lang="en-US" sz="2400" dirty="0" err="1" smtClean="0"/>
              <a:t>keseluruhan</a:t>
            </a:r>
            <a:r>
              <a:rPr lang="en-US" sz="2400" dirty="0" smtClean="0"/>
              <a:t> </a:t>
            </a:r>
            <a:r>
              <a:rPr lang="en-US" sz="2400" dirty="0" err="1" smtClean="0"/>
              <a:t>rangkai</a:t>
            </a:r>
            <a:r>
              <a:rPr lang="en-US" sz="2400" dirty="0" smtClean="0"/>
              <a:t> </a:t>
            </a:r>
            <a:r>
              <a:rPr lang="en-US" sz="2400" dirty="0" err="1" smtClean="0"/>
              <a:t>kegiatan</a:t>
            </a:r>
            <a:r>
              <a:rPr lang="en-US" sz="2400" dirty="0" smtClean="0"/>
              <a:t> yang </a:t>
            </a:r>
            <a:r>
              <a:rPr lang="en-US" sz="2400" dirty="0" err="1" smtClean="0"/>
              <a:t>menciptakan</a:t>
            </a:r>
            <a:r>
              <a:rPr lang="en-US" sz="2400" dirty="0" smtClean="0"/>
              <a:t> </a:t>
            </a:r>
            <a:r>
              <a:rPr lang="en-US" sz="2400" dirty="0" err="1" smtClean="0"/>
              <a:t>nilai</a:t>
            </a:r>
            <a:r>
              <a:rPr lang="en-US" sz="2400" dirty="0" smtClean="0"/>
              <a:t>.</a:t>
            </a:r>
          </a:p>
          <a:p>
            <a:pPr algn="just"/>
            <a:r>
              <a:rPr lang="en-US" sz="2400" dirty="0" err="1" smtClean="0"/>
              <a:t>Tujuan</a:t>
            </a:r>
            <a:r>
              <a:rPr lang="en-US" sz="2400" dirty="0" smtClean="0"/>
              <a:t> Value Chain Analysis </a:t>
            </a:r>
            <a:r>
              <a:rPr lang="en-US" sz="2400" dirty="0" err="1" smtClean="0"/>
              <a:t>adalah</a:t>
            </a:r>
            <a:r>
              <a:rPr lang="en-US" sz="2400" dirty="0" smtClean="0"/>
              <a:t> </a:t>
            </a:r>
            <a:r>
              <a:rPr lang="en-US" sz="2400" dirty="0" err="1" smtClean="0"/>
              <a:t>menentukan</a:t>
            </a:r>
            <a:r>
              <a:rPr lang="en-US" sz="2400" dirty="0" smtClean="0"/>
              <a:t> </a:t>
            </a:r>
            <a:r>
              <a:rPr lang="en-US" sz="2400" dirty="0" err="1" smtClean="0"/>
              <a:t>dimana</a:t>
            </a:r>
            <a:r>
              <a:rPr lang="en-US" sz="2400" dirty="0" smtClean="0"/>
              <a:t> </a:t>
            </a:r>
            <a:r>
              <a:rPr lang="en-US" sz="2400" dirty="0" err="1" smtClean="0"/>
              <a:t>manajer</a:t>
            </a:r>
            <a:r>
              <a:rPr lang="en-US" sz="2400" dirty="0" smtClean="0"/>
              <a:t> </a:t>
            </a:r>
            <a:r>
              <a:rPr lang="en-US" sz="2400" dirty="0" err="1" smtClean="0"/>
              <a:t>dapat</a:t>
            </a:r>
            <a:r>
              <a:rPr lang="en-US" sz="2400" dirty="0" smtClean="0"/>
              <a:t> </a:t>
            </a:r>
            <a:r>
              <a:rPr lang="en-US" sz="2400" dirty="0" err="1" smtClean="0"/>
              <a:t>menurunkan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mulai</a:t>
            </a:r>
            <a:r>
              <a:rPr lang="en-US" sz="2400" dirty="0" smtClean="0"/>
              <a:t> </a:t>
            </a:r>
            <a:r>
              <a:rPr lang="en-US" sz="2400" dirty="0" err="1" smtClean="0"/>
              <a:t>dari</a:t>
            </a:r>
            <a:r>
              <a:rPr lang="en-US" sz="2400" dirty="0" smtClean="0"/>
              <a:t> </a:t>
            </a:r>
            <a:r>
              <a:rPr lang="en-US" sz="2400" dirty="0" err="1" smtClean="0"/>
              <a:t>perancangan</a:t>
            </a:r>
            <a:r>
              <a:rPr lang="en-US" sz="2400" dirty="0" smtClean="0"/>
              <a:t> </a:t>
            </a:r>
            <a:r>
              <a:rPr lang="en-US" sz="2400" dirty="0" err="1" smtClean="0"/>
              <a:t>sampai</a:t>
            </a:r>
            <a:r>
              <a:rPr lang="en-US" sz="2400" dirty="0" smtClean="0"/>
              <a:t> </a:t>
            </a:r>
            <a:r>
              <a:rPr lang="en-US" sz="2400" dirty="0" err="1" smtClean="0"/>
              <a:t>distribusi</a:t>
            </a:r>
            <a:r>
              <a:rPr lang="en-US" sz="2400" dirty="0" smtClean="0"/>
              <a:t> </a:t>
            </a:r>
            <a:r>
              <a:rPr lang="en-US" sz="2400" dirty="0" err="1" smtClean="0"/>
              <a:t>dalam</a:t>
            </a:r>
            <a:r>
              <a:rPr lang="en-US" sz="2400" dirty="0" smtClean="0"/>
              <a:t> </a:t>
            </a:r>
            <a:r>
              <a:rPr lang="en-US" sz="2400" dirty="0" err="1" smtClean="0"/>
              <a:t>segmen</a:t>
            </a:r>
            <a:r>
              <a:rPr lang="en-US" sz="2400" dirty="0" smtClean="0"/>
              <a:t> </a:t>
            </a:r>
            <a:r>
              <a:rPr lang="en-US" sz="2400" dirty="0" err="1" smtClean="0"/>
              <a:t>mata</a:t>
            </a:r>
            <a:r>
              <a:rPr lang="en-US" sz="2400" dirty="0" smtClean="0"/>
              <a:t> </a:t>
            </a:r>
            <a:r>
              <a:rPr lang="en-US" sz="2400" dirty="0" err="1" smtClean="0"/>
              <a:t>rantai</a:t>
            </a:r>
            <a:r>
              <a:rPr lang="en-US" sz="2400" dirty="0" smtClean="0"/>
              <a:t> </a:t>
            </a:r>
            <a:r>
              <a:rPr lang="en-US" sz="2400" dirty="0" err="1" smtClean="0"/>
              <a:t>perusahaan</a:t>
            </a:r>
            <a:r>
              <a:rPr lang="en-US" sz="2400" dirty="0" smtClean="0"/>
              <a:t> </a:t>
            </a:r>
            <a:endParaRPr lang="id-ID" sz="2400" dirty="0" smtClean="0"/>
          </a:p>
          <a:p>
            <a:pPr algn="just"/>
            <a:endParaRPr lang="id-ID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Cost Driver Analysis</a:t>
            </a:r>
            <a:endParaRPr lang="id-ID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62500" lnSpcReduction="20000"/>
          </a:bodyPr>
          <a:lstStyle/>
          <a:p>
            <a:pPr algn="just"/>
            <a:r>
              <a:rPr lang="en-US" sz="3400" dirty="0" err="1" smtClean="0"/>
              <a:t>Harga</a:t>
            </a:r>
            <a:r>
              <a:rPr lang="en-US" sz="3400" dirty="0" smtClean="0"/>
              <a:t> </a:t>
            </a:r>
            <a:r>
              <a:rPr lang="en-US" sz="3400" dirty="0" err="1" smtClean="0"/>
              <a:t>murah</a:t>
            </a:r>
            <a:r>
              <a:rPr lang="en-US" sz="3400" dirty="0" smtClean="0"/>
              <a:t> </a:t>
            </a:r>
            <a:r>
              <a:rPr lang="en-US" sz="3400" dirty="0" err="1" smtClean="0"/>
              <a:t>dengan</a:t>
            </a:r>
            <a:r>
              <a:rPr lang="en-US" sz="3400" dirty="0" smtClean="0"/>
              <a:t> </a:t>
            </a:r>
            <a:r>
              <a:rPr lang="en-US" sz="3400" dirty="0" err="1" smtClean="0"/>
              <a:t>kualitas</a:t>
            </a:r>
            <a:r>
              <a:rPr lang="en-US" sz="3400" dirty="0" smtClean="0"/>
              <a:t> yang </a:t>
            </a:r>
            <a:r>
              <a:rPr lang="en-US" sz="3400" dirty="0" err="1" smtClean="0"/>
              <a:t>tinggi</a:t>
            </a:r>
            <a:r>
              <a:rPr lang="en-US" sz="3400" dirty="0" smtClean="0"/>
              <a:t> </a:t>
            </a:r>
            <a:r>
              <a:rPr lang="en-US" sz="3400" dirty="0" err="1" smtClean="0"/>
              <a:t>hanya</a:t>
            </a:r>
            <a:r>
              <a:rPr lang="en-US" sz="3400" dirty="0" smtClean="0"/>
              <a:t> </a:t>
            </a:r>
            <a:r>
              <a:rPr lang="en-US" sz="3400" dirty="0" err="1" smtClean="0"/>
              <a:t>dapat</a:t>
            </a:r>
            <a:r>
              <a:rPr lang="en-US" sz="3400" dirty="0" smtClean="0"/>
              <a:t> </a:t>
            </a:r>
            <a:r>
              <a:rPr lang="en-US" sz="3400" dirty="0" err="1" smtClean="0"/>
              <a:t>dihasilkan</a:t>
            </a:r>
            <a:r>
              <a:rPr lang="en-US" sz="3400" dirty="0" smtClean="0"/>
              <a:t> </a:t>
            </a:r>
            <a:r>
              <a:rPr lang="en-US" sz="3400" dirty="0" err="1" smtClean="0"/>
              <a:t>oleh</a:t>
            </a:r>
            <a:r>
              <a:rPr lang="en-US" sz="3400" dirty="0" smtClean="0"/>
              <a:t> </a:t>
            </a:r>
            <a:r>
              <a:rPr lang="en-US" sz="3400" dirty="0" err="1" smtClean="0"/>
              <a:t>produsen</a:t>
            </a:r>
            <a:r>
              <a:rPr lang="en-US" sz="3400" dirty="0" smtClean="0"/>
              <a:t> yang </a:t>
            </a:r>
            <a:r>
              <a:rPr lang="en-US" sz="3400" dirty="0" err="1" smtClean="0"/>
              <a:t>secara</a:t>
            </a:r>
            <a:r>
              <a:rPr lang="en-US" sz="3400" dirty="0" smtClean="0"/>
              <a:t> </a:t>
            </a:r>
            <a:r>
              <a:rPr lang="en-US" sz="3400" dirty="0" err="1" smtClean="0"/>
              <a:t>terus</a:t>
            </a:r>
            <a:r>
              <a:rPr lang="en-US" sz="3400" dirty="0" smtClean="0"/>
              <a:t> </a:t>
            </a:r>
            <a:r>
              <a:rPr lang="en-US" sz="3400" dirty="0" err="1" smtClean="0"/>
              <a:t>menerus</a:t>
            </a:r>
            <a:r>
              <a:rPr lang="en-US" sz="3400" dirty="0" smtClean="0"/>
              <a:t> </a:t>
            </a:r>
            <a:r>
              <a:rPr lang="en-US" sz="3400" dirty="0" err="1" smtClean="0"/>
              <a:t>melakukan</a:t>
            </a:r>
            <a:r>
              <a:rPr lang="en-US" sz="3400" dirty="0" smtClean="0"/>
              <a:t> </a:t>
            </a:r>
            <a:r>
              <a:rPr lang="en-US" sz="3400" dirty="0" err="1" smtClean="0"/>
              <a:t>perbaikan</a:t>
            </a:r>
            <a:r>
              <a:rPr lang="en-US" sz="3400" dirty="0" smtClean="0"/>
              <a:t> </a:t>
            </a:r>
            <a:r>
              <a:rPr lang="en-US" sz="3400" dirty="0" err="1" smtClean="0"/>
              <a:t>terhadap</a:t>
            </a:r>
            <a:r>
              <a:rPr lang="en-US" sz="3400" dirty="0" smtClean="0"/>
              <a:t> </a:t>
            </a:r>
            <a:r>
              <a:rPr lang="en-US" sz="3400" dirty="0" err="1" smtClean="0"/>
              <a:t>aktivitas</a:t>
            </a:r>
            <a:r>
              <a:rPr lang="en-US" sz="3400" dirty="0" smtClean="0"/>
              <a:t> </a:t>
            </a:r>
            <a:r>
              <a:rPr lang="en-US" sz="3400" dirty="0" err="1" smtClean="0"/>
              <a:t>bernilai</a:t>
            </a:r>
            <a:r>
              <a:rPr lang="en-US" sz="3400" dirty="0" smtClean="0"/>
              <a:t> </a:t>
            </a:r>
            <a:r>
              <a:rPr lang="en-US" sz="3400" dirty="0" err="1" smtClean="0"/>
              <a:t>tambah</a:t>
            </a:r>
            <a:r>
              <a:rPr lang="en-US" sz="3400" dirty="0" smtClean="0"/>
              <a:t> (value added activities) </a:t>
            </a:r>
            <a:r>
              <a:rPr lang="en-US" sz="3400" dirty="0" err="1" smtClean="0"/>
              <a:t>dan</a:t>
            </a:r>
            <a:r>
              <a:rPr lang="en-US" sz="3400" dirty="0" smtClean="0"/>
              <a:t> </a:t>
            </a:r>
            <a:r>
              <a:rPr lang="en-US" sz="3400" dirty="0" err="1" smtClean="0"/>
              <a:t>menghilangkan</a:t>
            </a:r>
            <a:r>
              <a:rPr lang="en-US" sz="3400" dirty="0" smtClean="0"/>
              <a:t> </a:t>
            </a:r>
            <a:r>
              <a:rPr lang="en-US" sz="3400" dirty="0" err="1" smtClean="0"/>
              <a:t>aktivitas</a:t>
            </a:r>
            <a:r>
              <a:rPr lang="en-US" sz="3400" dirty="0" smtClean="0"/>
              <a:t> </a:t>
            </a:r>
            <a:r>
              <a:rPr lang="en-US" sz="3400" dirty="0" err="1" smtClean="0"/>
              <a:t>tidak</a:t>
            </a:r>
            <a:r>
              <a:rPr lang="en-US" sz="3400" dirty="0" smtClean="0"/>
              <a:t> </a:t>
            </a:r>
            <a:r>
              <a:rPr lang="en-US" sz="3400" dirty="0" err="1" smtClean="0"/>
              <a:t>bernilai</a:t>
            </a:r>
            <a:r>
              <a:rPr lang="en-US" sz="3400" dirty="0" smtClean="0"/>
              <a:t> </a:t>
            </a:r>
            <a:r>
              <a:rPr lang="en-US" sz="3400" dirty="0" err="1" smtClean="0"/>
              <a:t>tambah</a:t>
            </a:r>
            <a:r>
              <a:rPr lang="en-US" sz="3400" dirty="0" smtClean="0"/>
              <a:t> (non value added activities) </a:t>
            </a:r>
            <a:r>
              <a:rPr lang="en-US" sz="3400" dirty="0" err="1" smtClean="0"/>
              <a:t>bagi</a:t>
            </a:r>
            <a:r>
              <a:rPr lang="en-US" sz="3400" dirty="0" smtClean="0"/>
              <a:t> </a:t>
            </a:r>
            <a:r>
              <a:rPr lang="en-US" sz="3400" dirty="0" err="1" smtClean="0"/>
              <a:t>konsumen</a:t>
            </a:r>
            <a:r>
              <a:rPr lang="en-US" sz="3400" dirty="0" smtClean="0"/>
              <a:t>.</a:t>
            </a:r>
          </a:p>
          <a:p>
            <a:pPr algn="just"/>
            <a:r>
              <a:rPr lang="en-US" sz="3400" dirty="0" err="1" smtClean="0"/>
              <a:t>Aktivitas</a:t>
            </a:r>
            <a:r>
              <a:rPr lang="en-US" sz="3400" dirty="0" smtClean="0"/>
              <a:t> </a:t>
            </a:r>
            <a:r>
              <a:rPr lang="en-US" sz="3400" dirty="0" err="1" smtClean="0"/>
              <a:t>bernilai</a:t>
            </a:r>
            <a:r>
              <a:rPr lang="en-US" sz="3400" dirty="0" smtClean="0"/>
              <a:t> </a:t>
            </a:r>
            <a:r>
              <a:rPr lang="en-US" sz="3400" dirty="0" err="1" smtClean="0"/>
              <a:t>tambah</a:t>
            </a:r>
            <a:r>
              <a:rPr lang="en-US" sz="3400" dirty="0" smtClean="0"/>
              <a:t> : </a:t>
            </a:r>
            <a:r>
              <a:rPr lang="en-US" sz="3400" dirty="0" err="1" smtClean="0"/>
              <a:t>aktivitas</a:t>
            </a:r>
            <a:r>
              <a:rPr lang="en-US" sz="3400" dirty="0" smtClean="0"/>
              <a:t> yang </a:t>
            </a:r>
            <a:r>
              <a:rPr lang="en-US" sz="3400" dirty="0" err="1" smtClean="0"/>
              <a:t>memberi</a:t>
            </a:r>
            <a:r>
              <a:rPr lang="en-US" sz="3400" dirty="0" smtClean="0"/>
              <a:t> </a:t>
            </a:r>
            <a:r>
              <a:rPr lang="en-US" sz="3400" dirty="0" err="1" smtClean="0"/>
              <a:t>kontribusi</a:t>
            </a:r>
            <a:r>
              <a:rPr lang="en-US" sz="3400" dirty="0" smtClean="0"/>
              <a:t> </a:t>
            </a:r>
            <a:r>
              <a:rPr lang="en-US" sz="3400" dirty="0" err="1" smtClean="0"/>
              <a:t>terhadap</a:t>
            </a:r>
            <a:r>
              <a:rPr lang="en-US" sz="3400" dirty="0" smtClean="0"/>
              <a:t> customer value </a:t>
            </a:r>
            <a:r>
              <a:rPr lang="en-US" sz="3400" dirty="0" err="1" smtClean="0"/>
              <a:t>dan</a:t>
            </a:r>
            <a:r>
              <a:rPr lang="en-US" sz="3400" dirty="0" smtClean="0"/>
              <a:t> </a:t>
            </a:r>
            <a:r>
              <a:rPr lang="en-US" sz="3400" dirty="0" err="1" smtClean="0"/>
              <a:t>memberikan</a:t>
            </a:r>
            <a:r>
              <a:rPr lang="en-US" sz="3400" dirty="0" smtClean="0"/>
              <a:t> </a:t>
            </a:r>
            <a:r>
              <a:rPr lang="en-US" sz="3400" dirty="0" err="1" smtClean="0"/>
              <a:t>kepuasan</a:t>
            </a:r>
            <a:r>
              <a:rPr lang="en-US" sz="3400" dirty="0" smtClean="0"/>
              <a:t> </a:t>
            </a:r>
            <a:r>
              <a:rPr lang="en-US" sz="3400" dirty="0" err="1" smtClean="0"/>
              <a:t>kepada</a:t>
            </a:r>
            <a:r>
              <a:rPr lang="en-US" sz="3400" dirty="0" smtClean="0"/>
              <a:t> </a:t>
            </a:r>
            <a:r>
              <a:rPr lang="en-US" sz="3400" dirty="0" err="1" smtClean="0"/>
              <a:t>pelanggan</a:t>
            </a:r>
            <a:r>
              <a:rPr lang="en-US" sz="3400" dirty="0" smtClean="0"/>
              <a:t> </a:t>
            </a:r>
            <a:r>
              <a:rPr lang="en-US" sz="3400" dirty="0" err="1" smtClean="0"/>
              <a:t>atau</a:t>
            </a:r>
            <a:r>
              <a:rPr lang="en-US" sz="3400" dirty="0" smtClean="0"/>
              <a:t> </a:t>
            </a:r>
            <a:r>
              <a:rPr lang="en-US" sz="3400" dirty="0" err="1" smtClean="0"/>
              <a:t>organisasi</a:t>
            </a:r>
            <a:r>
              <a:rPr lang="en-US" sz="3400" dirty="0" smtClean="0"/>
              <a:t> yang </a:t>
            </a:r>
            <a:r>
              <a:rPr lang="en-US" sz="3400" dirty="0" err="1" smtClean="0"/>
              <a:t>membutuhkannya</a:t>
            </a:r>
            <a:r>
              <a:rPr lang="en-US" sz="3400" dirty="0" smtClean="0"/>
              <a:t>. </a:t>
            </a:r>
            <a:r>
              <a:rPr lang="en-US" sz="3400" dirty="0" err="1" smtClean="0"/>
              <a:t>Contoh</a:t>
            </a:r>
            <a:r>
              <a:rPr lang="en-US" sz="3400" dirty="0" smtClean="0"/>
              <a:t> : </a:t>
            </a:r>
            <a:r>
              <a:rPr lang="en-US" sz="3400" dirty="0" err="1" smtClean="0"/>
              <a:t>merancang</a:t>
            </a:r>
            <a:r>
              <a:rPr lang="en-US" sz="3400" dirty="0" smtClean="0"/>
              <a:t> </a:t>
            </a:r>
            <a:r>
              <a:rPr lang="en-US" sz="3400" dirty="0" err="1" smtClean="0"/>
              <a:t>produk</a:t>
            </a:r>
            <a:r>
              <a:rPr lang="en-US" sz="3400" dirty="0" smtClean="0"/>
              <a:t>, </a:t>
            </a:r>
            <a:r>
              <a:rPr lang="en-US" sz="3400" dirty="0" err="1" smtClean="0"/>
              <a:t>pengiriman</a:t>
            </a:r>
            <a:r>
              <a:rPr lang="en-US" sz="3400" dirty="0" smtClean="0"/>
              <a:t> </a:t>
            </a:r>
            <a:r>
              <a:rPr lang="en-US" sz="3400" dirty="0" err="1" smtClean="0"/>
              <a:t>produk</a:t>
            </a:r>
            <a:r>
              <a:rPr lang="en-US" sz="3400" dirty="0" smtClean="0"/>
              <a:t>, </a:t>
            </a:r>
            <a:r>
              <a:rPr lang="en-US" sz="3400" dirty="0" err="1" smtClean="0"/>
              <a:t>pemrosesan</a:t>
            </a:r>
            <a:r>
              <a:rPr lang="en-US" sz="3400" dirty="0" smtClean="0"/>
              <a:t> </a:t>
            </a:r>
            <a:r>
              <a:rPr lang="en-US" sz="3400" dirty="0" err="1" smtClean="0"/>
              <a:t>oleh</a:t>
            </a:r>
            <a:r>
              <a:rPr lang="en-US" sz="3400" dirty="0" smtClean="0"/>
              <a:t> </a:t>
            </a:r>
            <a:r>
              <a:rPr lang="en-US" sz="3400" dirty="0" err="1" smtClean="0"/>
              <a:t>tenaga</a:t>
            </a:r>
            <a:r>
              <a:rPr lang="en-US" sz="3400" dirty="0" smtClean="0"/>
              <a:t> </a:t>
            </a:r>
            <a:r>
              <a:rPr lang="en-US" sz="3400" dirty="0" err="1" smtClean="0"/>
              <a:t>kerja</a:t>
            </a:r>
            <a:r>
              <a:rPr lang="en-US" sz="3400" dirty="0" smtClean="0"/>
              <a:t> </a:t>
            </a:r>
            <a:r>
              <a:rPr lang="en-US" sz="3400" dirty="0" err="1" smtClean="0"/>
              <a:t>langsung</a:t>
            </a:r>
            <a:r>
              <a:rPr lang="en-US" sz="3400" dirty="0" smtClean="0"/>
              <a:t>, </a:t>
            </a:r>
            <a:r>
              <a:rPr lang="en-US" sz="3400" dirty="0" err="1" smtClean="0"/>
              <a:t>penambahan</a:t>
            </a:r>
            <a:r>
              <a:rPr lang="en-US" sz="3400" dirty="0" smtClean="0"/>
              <a:t> </a:t>
            </a:r>
            <a:r>
              <a:rPr lang="en-US" sz="3400" dirty="0" err="1" smtClean="0"/>
              <a:t>bahan</a:t>
            </a:r>
            <a:r>
              <a:rPr lang="en-US" sz="3400" dirty="0" smtClean="0"/>
              <a:t> </a:t>
            </a:r>
            <a:r>
              <a:rPr lang="en-US" sz="3400" dirty="0" err="1" smtClean="0"/>
              <a:t>langsung</a:t>
            </a:r>
            <a:r>
              <a:rPr lang="en-US" sz="3400" dirty="0" smtClean="0"/>
              <a:t>, </a:t>
            </a:r>
            <a:r>
              <a:rPr lang="en-US" sz="3400" dirty="0" err="1" smtClean="0"/>
              <a:t>aktivitas</a:t>
            </a:r>
            <a:r>
              <a:rPr lang="en-US" sz="3400" dirty="0" smtClean="0"/>
              <a:t> yang </a:t>
            </a:r>
            <a:r>
              <a:rPr lang="en-US" sz="3400" dirty="0" err="1" smtClean="0"/>
              <a:t>berkaitan</a:t>
            </a:r>
            <a:r>
              <a:rPr lang="en-US" sz="3400" dirty="0" smtClean="0"/>
              <a:t> </a:t>
            </a:r>
            <a:r>
              <a:rPr lang="en-US" sz="3400" dirty="0" err="1" smtClean="0"/>
              <a:t>dengan</a:t>
            </a:r>
            <a:r>
              <a:rPr lang="en-US" sz="3400" dirty="0" smtClean="0"/>
              <a:t> </a:t>
            </a:r>
            <a:r>
              <a:rPr lang="en-US" sz="3400" dirty="0" err="1" smtClean="0"/>
              <a:t>mesin</a:t>
            </a:r>
            <a:r>
              <a:rPr lang="en-US" sz="3400" dirty="0" smtClean="0"/>
              <a:t> </a:t>
            </a:r>
            <a:r>
              <a:rPr lang="en-US" sz="3400" dirty="0" err="1" smtClean="0"/>
              <a:t>dan</a:t>
            </a:r>
            <a:r>
              <a:rPr lang="en-US" sz="3400" dirty="0" smtClean="0"/>
              <a:t> </a:t>
            </a:r>
            <a:r>
              <a:rPr lang="en-US" sz="3400" dirty="0" err="1" smtClean="0"/>
              <a:t>pengiriman</a:t>
            </a:r>
            <a:r>
              <a:rPr lang="en-US" sz="3400" dirty="0" smtClean="0"/>
              <a:t> </a:t>
            </a:r>
            <a:r>
              <a:rPr lang="en-US" sz="3400" dirty="0" err="1" smtClean="0"/>
              <a:t>produk</a:t>
            </a:r>
            <a:r>
              <a:rPr lang="en-US" sz="3400" dirty="0" smtClean="0"/>
              <a:t> </a:t>
            </a:r>
            <a:r>
              <a:rPr lang="en-US" sz="3400" dirty="0" err="1" smtClean="0"/>
              <a:t>dll</a:t>
            </a:r>
            <a:r>
              <a:rPr lang="en-US" sz="3400" dirty="0" smtClean="0"/>
              <a:t>.</a:t>
            </a:r>
          </a:p>
          <a:p>
            <a:pPr algn="just"/>
            <a:r>
              <a:rPr lang="en-US" sz="3400" dirty="0" err="1" smtClean="0"/>
              <a:t>Aktivitas</a:t>
            </a:r>
            <a:r>
              <a:rPr lang="en-US" sz="3400" dirty="0" smtClean="0"/>
              <a:t> </a:t>
            </a:r>
            <a:r>
              <a:rPr lang="en-US" sz="3400" dirty="0" err="1" smtClean="0"/>
              <a:t>tak</a:t>
            </a:r>
            <a:r>
              <a:rPr lang="en-US" sz="3400" dirty="0" smtClean="0"/>
              <a:t> </a:t>
            </a:r>
            <a:r>
              <a:rPr lang="en-US" sz="3400" dirty="0" err="1" smtClean="0"/>
              <a:t>bernilai</a:t>
            </a:r>
            <a:r>
              <a:rPr lang="en-US" sz="3400" dirty="0" smtClean="0"/>
              <a:t> </a:t>
            </a:r>
            <a:r>
              <a:rPr lang="en-US" sz="3400" dirty="0" err="1" smtClean="0"/>
              <a:t>tambah</a:t>
            </a:r>
            <a:r>
              <a:rPr lang="en-US" sz="3400" dirty="0" smtClean="0"/>
              <a:t> : </a:t>
            </a:r>
            <a:r>
              <a:rPr lang="en-US" sz="3400" dirty="0" err="1" smtClean="0"/>
              <a:t>aktivitas</a:t>
            </a:r>
            <a:r>
              <a:rPr lang="en-US" sz="3400" dirty="0" smtClean="0"/>
              <a:t> yang </a:t>
            </a:r>
            <a:r>
              <a:rPr lang="en-US" sz="3400" dirty="0" err="1" smtClean="0"/>
              <a:t>tidak</a:t>
            </a:r>
            <a:r>
              <a:rPr lang="en-US" sz="3400" dirty="0" smtClean="0"/>
              <a:t> </a:t>
            </a:r>
            <a:r>
              <a:rPr lang="en-US" sz="3400" dirty="0" err="1" smtClean="0"/>
              <a:t>memberikan</a:t>
            </a:r>
            <a:r>
              <a:rPr lang="en-US" sz="3400" dirty="0" smtClean="0"/>
              <a:t> </a:t>
            </a:r>
            <a:r>
              <a:rPr lang="en-US" sz="3400" dirty="0" err="1" smtClean="0"/>
              <a:t>kontribusi</a:t>
            </a:r>
            <a:r>
              <a:rPr lang="en-US" sz="3400" dirty="0" smtClean="0"/>
              <a:t> </a:t>
            </a:r>
            <a:r>
              <a:rPr lang="en-US" sz="3400" dirty="0" err="1" smtClean="0"/>
              <a:t>terhadap</a:t>
            </a:r>
            <a:r>
              <a:rPr lang="en-US" sz="3400" dirty="0" smtClean="0"/>
              <a:t> costumer value </a:t>
            </a:r>
            <a:r>
              <a:rPr lang="en-US" sz="3400" dirty="0" err="1" smtClean="0"/>
              <a:t>atau</a:t>
            </a:r>
            <a:r>
              <a:rPr lang="en-US" sz="3400" dirty="0" smtClean="0"/>
              <a:t> </a:t>
            </a:r>
            <a:r>
              <a:rPr lang="en-US" sz="3400" dirty="0" err="1" smtClean="0"/>
              <a:t>kebutuhan</a:t>
            </a:r>
            <a:r>
              <a:rPr lang="en-US" sz="3400" dirty="0" smtClean="0"/>
              <a:t> </a:t>
            </a:r>
            <a:r>
              <a:rPr lang="en-US" sz="3400" dirty="0" err="1" smtClean="0"/>
              <a:t>organisasi</a:t>
            </a:r>
            <a:r>
              <a:rPr lang="en-US" sz="3400" dirty="0" smtClean="0"/>
              <a:t>, </a:t>
            </a:r>
            <a:r>
              <a:rPr lang="en-US" sz="3400" dirty="0" err="1" smtClean="0"/>
              <a:t>tetapi</a:t>
            </a:r>
            <a:r>
              <a:rPr lang="en-US" sz="3400" dirty="0" smtClean="0"/>
              <a:t> </a:t>
            </a:r>
            <a:r>
              <a:rPr lang="en-US" sz="3400" dirty="0" err="1" smtClean="0"/>
              <a:t>aktivitas</a:t>
            </a:r>
            <a:r>
              <a:rPr lang="en-US" sz="3400" dirty="0" smtClean="0"/>
              <a:t> </a:t>
            </a:r>
            <a:r>
              <a:rPr lang="en-US" sz="3400" dirty="0" err="1" smtClean="0"/>
              <a:t>ini</a:t>
            </a:r>
            <a:r>
              <a:rPr lang="en-US" sz="3400" dirty="0" smtClean="0"/>
              <a:t> </a:t>
            </a:r>
            <a:r>
              <a:rPr lang="en-US" sz="3400" dirty="0" err="1" smtClean="0"/>
              <a:t>dibutuhkan</a:t>
            </a:r>
            <a:r>
              <a:rPr lang="en-US" sz="3400" dirty="0" smtClean="0"/>
              <a:t> </a:t>
            </a:r>
            <a:r>
              <a:rPr lang="en-US" sz="3400" dirty="0" err="1" smtClean="0"/>
              <a:t>untuk</a:t>
            </a:r>
            <a:r>
              <a:rPr lang="en-US" sz="3400" dirty="0" smtClean="0"/>
              <a:t> </a:t>
            </a:r>
            <a:r>
              <a:rPr lang="en-US" sz="3400" dirty="0" err="1" smtClean="0"/>
              <a:t>praktek</a:t>
            </a:r>
            <a:r>
              <a:rPr lang="en-US" sz="3400" dirty="0" smtClean="0"/>
              <a:t> </a:t>
            </a:r>
            <a:r>
              <a:rPr lang="en-US" sz="3400" dirty="0" err="1" smtClean="0"/>
              <a:t>bisnis</a:t>
            </a:r>
            <a:r>
              <a:rPr lang="en-US" sz="3400" dirty="0" smtClean="0"/>
              <a:t> yang </a:t>
            </a:r>
            <a:r>
              <a:rPr lang="en-US" sz="3400" dirty="0" err="1" smtClean="0"/>
              <a:t>baik</a:t>
            </a:r>
            <a:r>
              <a:rPr lang="en-US" sz="3400" dirty="0" smtClean="0"/>
              <a:t>, </a:t>
            </a:r>
            <a:r>
              <a:rPr lang="en-US" sz="3400" dirty="0" err="1" smtClean="0"/>
              <a:t>aktivitas</a:t>
            </a:r>
            <a:r>
              <a:rPr lang="en-US" sz="3400" dirty="0" smtClean="0"/>
              <a:t> yang </a:t>
            </a:r>
            <a:r>
              <a:rPr lang="en-US" sz="3400" dirty="0" err="1" smtClean="0"/>
              <a:t>bernilai</a:t>
            </a:r>
            <a:r>
              <a:rPr lang="en-US" sz="3400" dirty="0" smtClean="0"/>
              <a:t> </a:t>
            </a:r>
            <a:r>
              <a:rPr lang="en-US" sz="3400" dirty="0" err="1" smtClean="0"/>
              <a:t>untuk</a:t>
            </a:r>
            <a:r>
              <a:rPr lang="en-US" sz="3400" dirty="0" smtClean="0"/>
              <a:t> </a:t>
            </a:r>
            <a:r>
              <a:rPr lang="en-US" sz="3400" dirty="0" err="1" smtClean="0"/>
              <a:t>pelanggan</a:t>
            </a:r>
            <a:r>
              <a:rPr lang="en-US" sz="3400" dirty="0" smtClean="0"/>
              <a:t> internal. </a:t>
            </a:r>
            <a:r>
              <a:rPr lang="en-US" sz="3400" dirty="0" err="1" smtClean="0"/>
              <a:t>Contoh</a:t>
            </a:r>
            <a:r>
              <a:rPr lang="en-US" sz="3400" dirty="0" smtClean="0"/>
              <a:t> : set up, </a:t>
            </a:r>
            <a:r>
              <a:rPr lang="en-US" sz="3400" dirty="0" err="1" smtClean="0"/>
              <a:t>perpindahan</a:t>
            </a:r>
            <a:r>
              <a:rPr lang="en-US" sz="3400" dirty="0" smtClean="0"/>
              <a:t>, </a:t>
            </a:r>
            <a:r>
              <a:rPr lang="en-US" sz="3400" dirty="0" err="1" smtClean="0"/>
              <a:t>waktu</a:t>
            </a:r>
            <a:r>
              <a:rPr lang="en-US" sz="3400" dirty="0" smtClean="0"/>
              <a:t> </a:t>
            </a:r>
            <a:r>
              <a:rPr lang="en-US" sz="3400" dirty="0" err="1" smtClean="0"/>
              <a:t>menunggu</a:t>
            </a:r>
            <a:r>
              <a:rPr lang="en-US" sz="3400" dirty="0" smtClean="0"/>
              <a:t>, </a:t>
            </a:r>
            <a:r>
              <a:rPr lang="en-US" sz="3400" dirty="0" err="1" smtClean="0"/>
              <a:t>reparasi</a:t>
            </a:r>
            <a:r>
              <a:rPr lang="en-US" sz="3400" dirty="0" smtClean="0"/>
              <a:t>, </a:t>
            </a:r>
            <a:r>
              <a:rPr lang="en-US" sz="3400" dirty="0" err="1" smtClean="0"/>
              <a:t>inspeksi</a:t>
            </a:r>
            <a:r>
              <a:rPr lang="en-US" sz="3400" dirty="0" smtClean="0"/>
              <a:t> </a:t>
            </a:r>
            <a:r>
              <a:rPr lang="en-US" sz="3400" dirty="0" err="1" smtClean="0"/>
              <a:t>dan</a:t>
            </a:r>
            <a:r>
              <a:rPr lang="en-US" sz="3400" dirty="0" smtClean="0"/>
              <a:t> </a:t>
            </a:r>
            <a:r>
              <a:rPr lang="en-US" sz="3400" dirty="0" err="1" smtClean="0"/>
              <a:t>penyimpanan</a:t>
            </a:r>
            <a:r>
              <a:rPr lang="en-US" sz="3400" dirty="0" smtClean="0"/>
              <a:t> </a:t>
            </a:r>
            <a:r>
              <a:rPr lang="en-US" sz="3400" dirty="0" err="1" smtClean="0"/>
              <a:t>dll</a:t>
            </a:r>
            <a:endParaRPr lang="en-US" sz="3400" dirty="0" smtClean="0"/>
          </a:p>
          <a:p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…… Cost Driver Analysis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400" dirty="0" err="1" smtClean="0"/>
              <a:t>Upaya</a:t>
            </a:r>
            <a:r>
              <a:rPr lang="en-US" sz="2400" dirty="0" smtClean="0"/>
              <a:t> </a:t>
            </a:r>
            <a:r>
              <a:rPr lang="en-US" sz="2400" dirty="0" err="1" smtClean="0"/>
              <a:t>menurunkan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harga</a:t>
            </a:r>
            <a:r>
              <a:rPr lang="en-US" sz="2400" dirty="0" smtClean="0"/>
              <a:t> </a:t>
            </a:r>
            <a:r>
              <a:rPr lang="en-US" sz="2400" dirty="0" err="1" smtClean="0"/>
              <a:t>dapat</a:t>
            </a:r>
            <a:r>
              <a:rPr lang="en-US" sz="2400" dirty="0" smtClean="0"/>
              <a:t> </a:t>
            </a:r>
            <a:r>
              <a:rPr lang="en-US" sz="2400" dirty="0" err="1" smtClean="0"/>
              <a:t>dilakukan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cara</a:t>
            </a:r>
            <a:r>
              <a:rPr lang="en-US" sz="2400" dirty="0" smtClean="0"/>
              <a:t> </a:t>
            </a:r>
            <a:r>
              <a:rPr lang="en-US" sz="2400" dirty="0" err="1" smtClean="0"/>
              <a:t>mengeliminasi</a:t>
            </a:r>
            <a:r>
              <a:rPr lang="en-US" sz="2400" dirty="0" smtClean="0"/>
              <a:t> </a:t>
            </a:r>
            <a:r>
              <a:rPr lang="en-US" sz="2400" dirty="0" err="1" smtClean="0"/>
              <a:t>aktivitas</a:t>
            </a:r>
            <a:r>
              <a:rPr lang="en-US" sz="2400" dirty="0" smtClean="0"/>
              <a:t> yang </a:t>
            </a:r>
            <a:r>
              <a:rPr lang="en-US" sz="2400" dirty="0" err="1" smtClean="0"/>
              <a:t>tidak</a:t>
            </a:r>
            <a:r>
              <a:rPr lang="en-US" sz="2400" dirty="0" smtClean="0"/>
              <a:t> </a:t>
            </a:r>
            <a:r>
              <a:rPr lang="en-US" sz="2400" dirty="0" err="1" smtClean="0"/>
              <a:t>bernilai</a:t>
            </a:r>
            <a:r>
              <a:rPr lang="en-US" sz="2400" dirty="0" smtClean="0"/>
              <a:t> </a:t>
            </a:r>
            <a:r>
              <a:rPr lang="en-US" sz="2400" dirty="0" err="1" smtClean="0"/>
              <a:t>tambah</a:t>
            </a:r>
            <a:r>
              <a:rPr lang="en-US" sz="2400" dirty="0" smtClean="0"/>
              <a:t>.</a:t>
            </a:r>
          </a:p>
          <a:p>
            <a:pPr algn="just"/>
            <a:r>
              <a:rPr lang="en-US" sz="2400" dirty="0" err="1" smtClean="0"/>
              <a:t>Manajer</a:t>
            </a:r>
            <a:r>
              <a:rPr lang="en-US" sz="2400" dirty="0" smtClean="0"/>
              <a:t> </a:t>
            </a:r>
            <a:r>
              <a:rPr lang="en-US" sz="2400" dirty="0" err="1" smtClean="0"/>
              <a:t>melakukan</a:t>
            </a:r>
            <a:r>
              <a:rPr lang="en-US" sz="2400" dirty="0" smtClean="0"/>
              <a:t> </a:t>
            </a:r>
            <a:r>
              <a:rPr lang="en-US" sz="2400" dirty="0" err="1" smtClean="0"/>
              <a:t>usaha</a:t>
            </a:r>
            <a:r>
              <a:rPr lang="en-US" sz="2400" dirty="0" smtClean="0"/>
              <a:t> </a:t>
            </a:r>
            <a:r>
              <a:rPr lang="en-US" sz="2400" dirty="0" err="1" smtClean="0"/>
              <a:t>menurunkan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cara</a:t>
            </a:r>
            <a:r>
              <a:rPr lang="en-US" sz="2400" dirty="0" smtClean="0"/>
              <a:t> </a:t>
            </a:r>
            <a:r>
              <a:rPr lang="en-US" sz="2400" dirty="0" err="1" smtClean="0"/>
              <a:t>menganalisis</a:t>
            </a:r>
            <a:r>
              <a:rPr lang="en-US" sz="2400" dirty="0" smtClean="0"/>
              <a:t> </a:t>
            </a:r>
            <a:r>
              <a:rPr lang="en-US" sz="2400" dirty="0" err="1" smtClean="0"/>
              <a:t>perubahan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setiap</a:t>
            </a:r>
            <a:r>
              <a:rPr lang="en-US" sz="2400" dirty="0" smtClean="0"/>
              <a:t> </a:t>
            </a:r>
            <a:r>
              <a:rPr lang="en-US" sz="2400" dirty="0" err="1" smtClean="0"/>
              <a:t>kegiatan</a:t>
            </a:r>
            <a:r>
              <a:rPr lang="en-US" sz="2400" dirty="0" smtClean="0"/>
              <a:t> </a:t>
            </a:r>
            <a:r>
              <a:rPr lang="en-US" sz="2400" dirty="0" err="1" smtClean="0"/>
              <a:t>melalui</a:t>
            </a:r>
            <a:r>
              <a:rPr lang="en-US" sz="2400" dirty="0" smtClean="0"/>
              <a:t> </a:t>
            </a:r>
            <a:r>
              <a:rPr lang="en-US" sz="2400" dirty="0" err="1" smtClean="0"/>
              <a:t>analisis</a:t>
            </a:r>
            <a:r>
              <a:rPr lang="en-US" sz="2400" dirty="0" smtClean="0"/>
              <a:t> </a:t>
            </a:r>
            <a:r>
              <a:rPr lang="en-US" sz="2400" dirty="0" err="1" smtClean="0"/>
              <a:t>penggerak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(cost driver analysis).</a:t>
            </a:r>
          </a:p>
          <a:p>
            <a:pPr algn="just"/>
            <a:r>
              <a:rPr lang="en-US" sz="2400" dirty="0" err="1" smtClean="0"/>
              <a:t>Penggerak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: </a:t>
            </a:r>
            <a:r>
              <a:rPr lang="en-US" sz="2400" dirty="0" err="1" smtClean="0"/>
              <a:t>faktor</a:t>
            </a:r>
            <a:r>
              <a:rPr lang="en-US" sz="2400" dirty="0" smtClean="0"/>
              <a:t> yang </a:t>
            </a:r>
            <a:r>
              <a:rPr lang="en-US" sz="2400" dirty="0" err="1" smtClean="0"/>
              <a:t>menyebabkan</a:t>
            </a:r>
            <a:r>
              <a:rPr lang="en-US" sz="2400" dirty="0" smtClean="0"/>
              <a:t> </a:t>
            </a:r>
            <a:r>
              <a:rPr lang="en-US" sz="2400" dirty="0" err="1" smtClean="0"/>
              <a:t>perubahan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dari</a:t>
            </a:r>
            <a:r>
              <a:rPr lang="en-US" sz="2400" dirty="0" smtClean="0"/>
              <a:t> </a:t>
            </a:r>
            <a:r>
              <a:rPr lang="en-US" sz="2400" dirty="0" err="1" smtClean="0"/>
              <a:t>sebuah</a:t>
            </a:r>
            <a:r>
              <a:rPr lang="en-US" sz="2400" dirty="0" smtClean="0"/>
              <a:t> </a:t>
            </a:r>
            <a:r>
              <a:rPr lang="en-US" sz="2400" dirty="0" err="1" smtClean="0"/>
              <a:t>aktivitas</a:t>
            </a:r>
            <a:r>
              <a:rPr lang="en-US" sz="2400" dirty="0" smtClean="0"/>
              <a:t>.</a:t>
            </a:r>
            <a:endParaRPr lang="id-ID" sz="2400" dirty="0" smtClean="0"/>
          </a:p>
          <a:p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b="1" dirty="0" err="1" smtClean="0"/>
              <a:t>Eliminasi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Aktivitas</a:t>
            </a:r>
            <a:r>
              <a:rPr lang="en-US" sz="3200" b="1" dirty="0" smtClean="0"/>
              <a:t> Yang </a:t>
            </a:r>
            <a:r>
              <a:rPr lang="en-US" sz="3200" b="1" dirty="0" err="1" smtClean="0"/>
              <a:t>Tidak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Bernilai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Tambah</a:t>
            </a:r>
            <a:endParaRPr lang="id-ID" sz="3200" b="1" dirty="0"/>
          </a:p>
        </p:txBody>
      </p:sp>
      <p:pic>
        <p:nvPicPr>
          <p:cNvPr id="6861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2057400"/>
            <a:ext cx="1504950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93" name="Text Box 8"/>
          <p:cNvSpPr txBox="1">
            <a:spLocks noChangeArrowheads="1"/>
          </p:cNvSpPr>
          <p:nvPr/>
        </p:nvSpPr>
        <p:spPr bwMode="auto">
          <a:xfrm>
            <a:off x="914400" y="2667000"/>
            <a:ext cx="1157689" cy="276999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Manufacturer</a:t>
            </a:r>
          </a:p>
        </p:txBody>
      </p:sp>
      <p:sp>
        <p:nvSpPr>
          <p:cNvPr id="394" name="Rectangle 393"/>
          <p:cNvSpPr/>
          <p:nvPr/>
        </p:nvSpPr>
        <p:spPr>
          <a:xfrm>
            <a:off x="1143000" y="4876800"/>
            <a:ext cx="90120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Customer</a:t>
            </a:r>
            <a:endParaRPr lang="en-US" altLang="zh-CN" sz="12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395" name="Rectangle 394"/>
          <p:cNvSpPr/>
          <p:nvPr/>
        </p:nvSpPr>
        <p:spPr>
          <a:xfrm>
            <a:off x="990600" y="1752600"/>
            <a:ext cx="80182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Supplier</a:t>
            </a:r>
            <a:endParaRPr lang="en-US" altLang="zh-CN" sz="12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graphicFrame>
        <p:nvGraphicFramePr>
          <p:cNvPr id="396" name="Diagram 395"/>
          <p:cNvGraphicFramePr/>
          <p:nvPr/>
        </p:nvGraphicFramePr>
        <p:xfrm>
          <a:off x="2590800" y="17526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Konsep</a:t>
            </a:r>
            <a:r>
              <a:rPr lang="en-US" dirty="0" smtClean="0"/>
              <a:t> </a:t>
            </a:r>
            <a:r>
              <a:rPr lang="en-US" dirty="0" err="1" smtClean="0"/>
              <a:t>Penggerak</a:t>
            </a:r>
            <a:r>
              <a:rPr lang="en-US" dirty="0" smtClean="0"/>
              <a:t> </a:t>
            </a:r>
            <a:r>
              <a:rPr lang="en-US" dirty="0" err="1" smtClean="0"/>
              <a:t>Biaya</a:t>
            </a:r>
            <a:r>
              <a:rPr lang="en-US" dirty="0" smtClean="0"/>
              <a:t> (Cost Driver)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algn="just">
              <a:buFont typeface="Wingdings" pitchFamily="2" charset="2"/>
              <a:buChar char="q"/>
            </a:pPr>
            <a:r>
              <a:rPr lang="en-US" sz="2400" dirty="0" err="1" smtClean="0"/>
              <a:t>Penggerak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(cost driver) : </a:t>
            </a:r>
            <a:r>
              <a:rPr lang="en-US" sz="2400" dirty="0" err="1" smtClean="0"/>
              <a:t>faktor</a:t>
            </a:r>
            <a:r>
              <a:rPr lang="en-US" sz="2400" dirty="0" smtClean="0"/>
              <a:t> yang </a:t>
            </a:r>
            <a:r>
              <a:rPr lang="en-US" sz="2400" dirty="0" err="1" smtClean="0"/>
              <a:t>menyebabkan</a:t>
            </a:r>
            <a:r>
              <a:rPr lang="en-US" sz="2400" dirty="0" smtClean="0"/>
              <a:t> </a:t>
            </a:r>
            <a:r>
              <a:rPr lang="en-US" sz="2400" dirty="0" err="1" smtClean="0"/>
              <a:t>perubahan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dari</a:t>
            </a:r>
            <a:r>
              <a:rPr lang="en-US" sz="2400" dirty="0" smtClean="0"/>
              <a:t> </a:t>
            </a:r>
            <a:r>
              <a:rPr lang="en-US" sz="2400" dirty="0" err="1" smtClean="0"/>
              <a:t>sebuah</a:t>
            </a:r>
            <a:r>
              <a:rPr lang="en-US" sz="2400" dirty="0" smtClean="0"/>
              <a:t> </a:t>
            </a:r>
            <a:r>
              <a:rPr lang="en-US" sz="2400" dirty="0" err="1" smtClean="0"/>
              <a:t>aktivitas</a:t>
            </a:r>
            <a:r>
              <a:rPr lang="en-US" sz="2400" dirty="0" smtClean="0"/>
              <a:t>.</a:t>
            </a:r>
          </a:p>
          <a:p>
            <a:pPr algn="just">
              <a:buFont typeface="Wingdings" pitchFamily="2" charset="2"/>
              <a:buChar char="q"/>
            </a:pP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terjadi</a:t>
            </a:r>
            <a:r>
              <a:rPr lang="en-US" sz="2400" dirty="0" smtClean="0"/>
              <a:t> </a:t>
            </a:r>
            <a:r>
              <a:rPr lang="en-US" sz="2400" dirty="0" err="1" smtClean="0"/>
              <a:t>jika</a:t>
            </a:r>
            <a:r>
              <a:rPr lang="en-US" sz="2400" dirty="0" smtClean="0"/>
              <a:t> </a:t>
            </a:r>
            <a:r>
              <a:rPr lang="en-US" sz="2400" dirty="0" err="1" smtClean="0"/>
              <a:t>sumberdaya</a:t>
            </a:r>
            <a:r>
              <a:rPr lang="en-US" sz="2400" dirty="0" smtClean="0"/>
              <a:t> </a:t>
            </a:r>
            <a:r>
              <a:rPr lang="en-US" sz="2400" dirty="0" err="1" smtClean="0"/>
              <a:t>digunakan</a:t>
            </a:r>
            <a:r>
              <a:rPr lang="en-US" sz="2400" dirty="0" smtClean="0"/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tujuan</a:t>
            </a:r>
            <a:r>
              <a:rPr lang="en-US" sz="2400" dirty="0" smtClean="0"/>
              <a:t> </a:t>
            </a:r>
            <a:r>
              <a:rPr lang="en-US" sz="2400" dirty="0" err="1" smtClean="0"/>
              <a:t>tertentu</a:t>
            </a:r>
            <a:r>
              <a:rPr lang="en-US" sz="2400" dirty="0" smtClean="0"/>
              <a:t>.</a:t>
            </a:r>
          </a:p>
          <a:p>
            <a:pPr algn="just">
              <a:buFont typeface="Wingdings" pitchFamily="2" charset="2"/>
              <a:buChar char="q"/>
            </a:pPr>
            <a:r>
              <a:rPr lang="en-US" sz="2400" dirty="0" err="1" smtClean="0"/>
              <a:t>Tempat</a:t>
            </a:r>
            <a:r>
              <a:rPr lang="en-US" sz="2400" dirty="0" smtClean="0"/>
              <a:t> </a:t>
            </a:r>
            <a:r>
              <a:rPr lang="en-US" sz="2400" dirty="0" err="1" smtClean="0"/>
              <a:t>penampungan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(cost pools) : </a:t>
            </a:r>
            <a:r>
              <a:rPr lang="en-US" sz="2400" dirty="0" err="1" smtClean="0"/>
              <a:t>kelompok-kelompok</a:t>
            </a:r>
            <a:r>
              <a:rPr lang="en-US" sz="2400" dirty="0" smtClean="0"/>
              <a:t> </a:t>
            </a:r>
            <a:r>
              <a:rPr lang="en-US" sz="2400" dirty="0" err="1" smtClean="0"/>
              <a:t>tertentu</a:t>
            </a:r>
            <a:r>
              <a:rPr lang="en-US" sz="2400" dirty="0" smtClean="0"/>
              <a:t> </a:t>
            </a:r>
            <a:r>
              <a:rPr lang="en-US" sz="2400" dirty="0" err="1" smtClean="0"/>
              <a:t>dimana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seringkali</a:t>
            </a:r>
            <a:r>
              <a:rPr lang="en-US" sz="2400" dirty="0" smtClean="0"/>
              <a:t> </a:t>
            </a:r>
            <a:r>
              <a:rPr lang="en-US" sz="2400" dirty="0" err="1" smtClean="0"/>
              <a:t>dikumpulkan</a:t>
            </a:r>
            <a:r>
              <a:rPr lang="en-US" sz="2400" dirty="0" smtClean="0"/>
              <a:t>.</a:t>
            </a:r>
          </a:p>
          <a:p>
            <a:pPr marL="0" indent="339725" algn="just">
              <a:buFont typeface="Wingdings" pitchFamily="2" charset="2"/>
              <a:buChar char="q"/>
            </a:pPr>
            <a:r>
              <a:rPr lang="en-US" sz="2400" dirty="0" err="1" smtClean="0"/>
              <a:t>Tempat</a:t>
            </a:r>
            <a:r>
              <a:rPr lang="en-US" sz="2400" dirty="0" smtClean="0"/>
              <a:t> </a:t>
            </a:r>
            <a:r>
              <a:rPr lang="en-US" sz="2400" dirty="0" err="1" smtClean="0"/>
              <a:t>penampungan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dikelompokkan</a:t>
            </a:r>
            <a:r>
              <a:rPr lang="en-US" sz="2400" dirty="0" smtClean="0"/>
              <a:t> </a:t>
            </a:r>
            <a:r>
              <a:rPr lang="en-US" sz="2400" dirty="0" err="1" smtClean="0"/>
              <a:t>berdasarkan</a:t>
            </a:r>
            <a:r>
              <a:rPr lang="en-US" sz="2400" dirty="0" smtClean="0"/>
              <a:t> :</a:t>
            </a:r>
          </a:p>
          <a:p>
            <a:pPr marL="627063" indent="-287338" algn="just">
              <a:buNone/>
            </a:pPr>
            <a:r>
              <a:rPr lang="en-US" sz="2400" dirty="0" smtClean="0"/>
              <a:t>a. </a:t>
            </a:r>
            <a:r>
              <a:rPr lang="en-US" sz="2400" dirty="0" err="1" smtClean="0"/>
              <a:t>Jenis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: </a:t>
            </a:r>
            <a:r>
              <a:rPr lang="en-US" sz="2400" dirty="0" err="1" smtClean="0"/>
              <a:t>misal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tenaga</a:t>
            </a:r>
            <a:r>
              <a:rPr lang="en-US" sz="2400" dirty="0" smtClean="0"/>
              <a:t> </a:t>
            </a:r>
            <a:r>
              <a:rPr lang="en-US" sz="2400" dirty="0" err="1" smtClean="0"/>
              <a:t>kerja</a:t>
            </a:r>
            <a:r>
              <a:rPr lang="en-US" sz="2400" dirty="0" smtClean="0"/>
              <a:t> </a:t>
            </a:r>
            <a:r>
              <a:rPr lang="en-US" sz="2400" dirty="0" err="1" smtClean="0"/>
              <a:t>langsung</a:t>
            </a:r>
            <a:r>
              <a:rPr lang="en-US" sz="2400" dirty="0" smtClean="0"/>
              <a:t> </a:t>
            </a:r>
            <a:r>
              <a:rPr lang="en-US" sz="2400" dirty="0" err="1" smtClean="0"/>
              <a:t>dalam</a:t>
            </a:r>
            <a:r>
              <a:rPr lang="en-US" sz="2400" dirty="0" smtClean="0"/>
              <a:t> </a:t>
            </a:r>
            <a:r>
              <a:rPr lang="en-US" sz="2400" dirty="0" err="1" smtClean="0"/>
              <a:t>satu</a:t>
            </a:r>
            <a:r>
              <a:rPr lang="en-US" sz="2400" dirty="0" smtClean="0"/>
              <a:t> </a:t>
            </a:r>
            <a:r>
              <a:rPr lang="en-US" sz="2400" dirty="0" err="1" smtClean="0"/>
              <a:t>tempat</a:t>
            </a:r>
            <a:r>
              <a:rPr lang="en-US" sz="2400" dirty="0" smtClean="0"/>
              <a:t> </a:t>
            </a:r>
            <a:r>
              <a:rPr lang="en-US" sz="2400" dirty="0" err="1" smtClean="0"/>
              <a:t>penampungan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bahan</a:t>
            </a:r>
            <a:r>
              <a:rPr lang="en-US" sz="2400" dirty="0" smtClean="0"/>
              <a:t> </a:t>
            </a:r>
            <a:r>
              <a:rPr lang="en-US" sz="2400" dirty="0" err="1" smtClean="0"/>
              <a:t>baku</a:t>
            </a:r>
            <a:r>
              <a:rPr lang="en-US" sz="2400" dirty="0" smtClean="0"/>
              <a:t> </a:t>
            </a:r>
            <a:r>
              <a:rPr lang="en-US" sz="2400" dirty="0" err="1" smtClean="0"/>
              <a:t>dalam</a:t>
            </a:r>
            <a:r>
              <a:rPr lang="en-US" sz="2400" dirty="0" smtClean="0"/>
              <a:t> </a:t>
            </a:r>
            <a:r>
              <a:rPr lang="en-US" sz="2400" dirty="0" err="1" smtClean="0"/>
              <a:t>tempat</a:t>
            </a:r>
            <a:r>
              <a:rPr lang="en-US" sz="2400" dirty="0" smtClean="0"/>
              <a:t> </a:t>
            </a:r>
            <a:r>
              <a:rPr lang="en-US" sz="2400" dirty="0" err="1" smtClean="0"/>
              <a:t>penampungan</a:t>
            </a:r>
            <a:r>
              <a:rPr lang="en-US" sz="2400" dirty="0" smtClean="0"/>
              <a:t> </a:t>
            </a:r>
            <a:r>
              <a:rPr lang="en-US" sz="2400" dirty="0" err="1" smtClean="0"/>
              <a:t>lainnya</a:t>
            </a:r>
            <a:r>
              <a:rPr lang="en-US" sz="2400" dirty="0" smtClean="0"/>
              <a:t>.</a:t>
            </a:r>
          </a:p>
          <a:p>
            <a:pPr marL="627063" indent="-287338" algn="just">
              <a:buNone/>
            </a:pPr>
            <a:r>
              <a:rPr lang="en-US" sz="2400" dirty="0" smtClean="0"/>
              <a:t>b. </a:t>
            </a:r>
            <a:r>
              <a:rPr lang="en-US" sz="2400" dirty="0" err="1" smtClean="0"/>
              <a:t>Sumber</a:t>
            </a:r>
            <a:r>
              <a:rPr lang="en-US" sz="2400" dirty="0" smtClean="0"/>
              <a:t> </a:t>
            </a:r>
            <a:r>
              <a:rPr lang="en-US" sz="2400" dirty="0" err="1" smtClean="0"/>
              <a:t>asalnya</a:t>
            </a:r>
            <a:r>
              <a:rPr lang="en-US" sz="2400" dirty="0" smtClean="0"/>
              <a:t> : </a:t>
            </a:r>
            <a:r>
              <a:rPr lang="en-US" sz="2400" dirty="0" err="1" smtClean="0"/>
              <a:t>misal</a:t>
            </a:r>
            <a:r>
              <a:rPr lang="en-US" sz="2400" dirty="0" smtClean="0"/>
              <a:t> </a:t>
            </a:r>
            <a:r>
              <a:rPr lang="en-US" sz="2400" dirty="0" err="1" smtClean="0"/>
              <a:t>departemen</a:t>
            </a:r>
            <a:r>
              <a:rPr lang="en-US" sz="2400" dirty="0" smtClean="0"/>
              <a:t> 1, 2 </a:t>
            </a:r>
            <a:r>
              <a:rPr lang="en-US" sz="2400" dirty="0" err="1" smtClean="0"/>
              <a:t>dst</a:t>
            </a:r>
            <a:endParaRPr lang="en-US" sz="2400" dirty="0" smtClean="0"/>
          </a:p>
          <a:p>
            <a:pPr marL="627063" indent="-287338" algn="just">
              <a:buNone/>
            </a:pPr>
            <a:r>
              <a:rPr lang="en-US" sz="2400" dirty="0" smtClean="0"/>
              <a:t>c. </a:t>
            </a:r>
            <a:r>
              <a:rPr lang="en-US" sz="2400" dirty="0" err="1" smtClean="0"/>
              <a:t>Pertanggungjawaban</a:t>
            </a:r>
            <a:r>
              <a:rPr lang="en-US" sz="2400" dirty="0" smtClean="0"/>
              <a:t> : </a:t>
            </a:r>
            <a:r>
              <a:rPr lang="en-US" sz="2400" dirty="0" err="1" smtClean="0"/>
              <a:t>misal</a:t>
            </a:r>
            <a:r>
              <a:rPr lang="en-US" sz="2400" dirty="0" smtClean="0"/>
              <a:t> </a:t>
            </a:r>
            <a:r>
              <a:rPr lang="en-US" sz="2400" dirty="0" err="1" smtClean="0"/>
              <a:t>manajer</a:t>
            </a:r>
            <a:r>
              <a:rPr lang="en-US" sz="2400" dirty="0" smtClean="0"/>
              <a:t> 1,2 </a:t>
            </a:r>
            <a:r>
              <a:rPr lang="en-US" sz="2400" dirty="0" err="1" smtClean="0"/>
              <a:t>dst</a:t>
            </a:r>
            <a:endParaRPr lang="en-US" sz="2400" dirty="0" smtClean="0"/>
          </a:p>
          <a:p>
            <a:pPr marL="627063" indent="-287338">
              <a:buNone/>
            </a:pPr>
            <a:endParaRPr lang="en-US" sz="2400" dirty="0" smtClean="0"/>
          </a:p>
          <a:p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293</TotalTime>
  <Words>1264</Words>
  <Application>Microsoft Office PowerPoint</Application>
  <PresentationFormat>On-screen Show (4:3)</PresentationFormat>
  <Paragraphs>163</Paragraphs>
  <Slides>19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Median</vt:lpstr>
      <vt:lpstr>Activity Based Costing (ABC) System</vt:lpstr>
      <vt:lpstr>Keterkaitan Bahan Baku, HPP dan Barang Jadi</vt:lpstr>
      <vt:lpstr>Slide 3</vt:lpstr>
      <vt:lpstr>Slide 4</vt:lpstr>
      <vt:lpstr> Value Chain Analysis </vt:lpstr>
      <vt:lpstr>Cost Driver Analysis</vt:lpstr>
      <vt:lpstr>…… Cost Driver Analysis</vt:lpstr>
      <vt:lpstr>Eliminasi Aktivitas Yang Tidak Bernilai Tambah</vt:lpstr>
      <vt:lpstr>Konsep Penggerak Biaya (Cost Driver)</vt:lpstr>
      <vt:lpstr>Slide 10</vt:lpstr>
      <vt:lpstr>Pembebanan dan Alokasi Biaya :  Biaya Langsung dan Tidak langsung</vt:lpstr>
      <vt:lpstr>Slide 12</vt:lpstr>
      <vt:lpstr>Slide 13</vt:lpstr>
      <vt:lpstr>Slide 14</vt:lpstr>
      <vt:lpstr>Hubungan Antara Biaya, Tempat Penampungan Biaya, Obyek Biaya Dan Penggerak Biaya</vt:lpstr>
      <vt:lpstr>Slide 16</vt:lpstr>
      <vt:lpstr>Slide 17</vt:lpstr>
      <vt:lpstr>Slide 18</vt:lpstr>
      <vt:lpstr> Referensi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Activity Based Costing (ABC) System</dc:title>
  <dc:creator>reza</dc:creator>
  <cp:lastModifiedBy>reza</cp:lastModifiedBy>
  <cp:revision>24</cp:revision>
  <dcterms:created xsi:type="dcterms:W3CDTF">2006-08-16T00:00:00Z</dcterms:created>
  <dcterms:modified xsi:type="dcterms:W3CDTF">2013-06-17T01:30:47Z</dcterms:modified>
</cp:coreProperties>
</file>