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118" y="3314954"/>
            <a:ext cx="642734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237" y="5988304"/>
            <a:ext cx="5293105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79" y="2459482"/>
            <a:ext cx="3289287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213" y="2459482"/>
            <a:ext cx="3289287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228401"/>
            <a:ext cx="7551165" cy="4624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9050" y="0"/>
            <a:ext cx="7542530" cy="9290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79" y="427735"/>
            <a:ext cx="6805421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79" y="2459482"/>
            <a:ext cx="680542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937" y="9944862"/>
            <a:ext cx="2419705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79" y="9944862"/>
            <a:ext cx="1739163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4337" y="9944862"/>
            <a:ext cx="1739163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1580" cy="10427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18335" y="2103754"/>
            <a:ext cx="2837180" cy="2311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latin typeface="Malgun Gothic"/>
                <a:cs typeface="Malgun Gothic"/>
              </a:rPr>
              <a:t>2026</a:t>
            </a:r>
            <a:r>
              <a:rPr dirty="0" smtClean="0" sz="1200" spc="180" b="1">
                <a:latin typeface="Malgun Gothic"/>
                <a:cs typeface="Malgun Gothic"/>
              </a:rPr>
              <a:t> </a:t>
            </a:r>
            <a:r>
              <a:rPr dirty="0" smtClean="0" sz="1200" spc="0" b="1">
                <a:latin typeface="Malgun Gothic"/>
                <a:cs typeface="Malgun Gothic"/>
              </a:rPr>
              <a:t>년</a:t>
            </a:r>
            <a:r>
              <a:rPr dirty="0" smtClean="0" sz="1200" spc="180" b="1">
                <a:latin typeface="Malgun Gothic"/>
                <a:cs typeface="Malgun Gothic"/>
              </a:rPr>
              <a:t> </a:t>
            </a:r>
            <a:r>
              <a:rPr dirty="0" smtClean="0" sz="1200" spc="0" b="1">
                <a:latin typeface="Malgun Gothic"/>
                <a:cs typeface="Malgun Gothic"/>
              </a:rPr>
              <a:t>1</a:t>
            </a:r>
            <a:r>
              <a:rPr dirty="0" smtClean="0" sz="1200" spc="180" b="1">
                <a:latin typeface="Malgun Gothic"/>
                <a:cs typeface="Malgun Gothic"/>
              </a:rPr>
              <a:t> </a:t>
            </a:r>
            <a:r>
              <a:rPr dirty="0" smtClean="0" sz="1200" spc="0" b="1">
                <a:latin typeface="Malgun Gothic"/>
                <a:cs typeface="Malgun Gothic"/>
              </a:rPr>
              <a:t>월</a:t>
            </a:r>
            <a:r>
              <a:rPr dirty="0" smtClean="0" sz="1200" spc="155" b="1">
                <a:latin typeface="Malgun Gothic"/>
                <a:cs typeface="Malgun Gothic"/>
              </a:rPr>
              <a:t> </a:t>
            </a:r>
            <a:r>
              <a:rPr dirty="0" smtClean="0" sz="1200" spc="10" b="1">
                <a:latin typeface="Myanmar Text"/>
                <a:cs typeface="Myanmar Text"/>
              </a:rPr>
              <a:t>10</a:t>
            </a:r>
            <a:r>
              <a:rPr dirty="0" smtClean="0" sz="1200" spc="0" b="1">
                <a:latin typeface="Malgun Gothic"/>
                <a:cs typeface="Malgun Gothic"/>
              </a:rPr>
              <a:t>일</a:t>
            </a:r>
            <a:r>
              <a:rPr dirty="0" smtClean="0" sz="1200" spc="175" b="1">
                <a:latin typeface="Malgun Gothic"/>
                <a:cs typeface="Malgun Gothic"/>
              </a:rPr>
              <a:t> </a:t>
            </a:r>
            <a:r>
              <a:rPr dirty="0" smtClean="0" sz="1200" spc="0" b="1">
                <a:latin typeface="Malgun Gothic"/>
                <a:cs typeface="Malgun Gothic"/>
              </a:rPr>
              <a:t>/</a:t>
            </a:r>
            <a:r>
              <a:rPr dirty="0" smtClean="0" sz="1200" spc="170" b="1">
                <a:latin typeface="Malgun Gothic"/>
                <a:cs typeface="Malgun Gothic"/>
              </a:rPr>
              <a:t> </a:t>
            </a:r>
            <a:r>
              <a:rPr dirty="0" smtClean="0" sz="1200" spc="0" b="1">
                <a:latin typeface="Malgun Gothic"/>
                <a:cs typeface="Malgun Gothic"/>
              </a:rPr>
              <a:t>번호</a:t>
            </a:r>
            <a:r>
              <a:rPr dirty="0" smtClean="0" sz="1200" spc="175" b="1">
                <a:latin typeface="Malgun Gothic"/>
                <a:cs typeface="Malgun Gothic"/>
              </a:rPr>
              <a:t> </a:t>
            </a:r>
            <a:r>
              <a:rPr dirty="0" smtClean="0" sz="1200" spc="0" b="1">
                <a:latin typeface="Malgun Gothic"/>
                <a:cs typeface="Malgun Gothic"/>
              </a:rPr>
              <a:t>- 2</a:t>
            </a:r>
            <a:r>
              <a:rPr dirty="0" smtClean="0" sz="1200" spc="-20" b="1">
                <a:latin typeface="Malgun Gothic"/>
                <a:cs typeface="Malgun Gothic"/>
              </a:rPr>
              <a:t>0</a:t>
            </a:r>
            <a:r>
              <a:rPr dirty="0" smtClean="0" sz="1200" spc="5" b="1">
                <a:latin typeface="Malgun Gothic"/>
                <a:cs typeface="Malgun Gothic"/>
              </a:rPr>
              <a:t>2</a:t>
            </a:r>
            <a:r>
              <a:rPr dirty="0" smtClean="0" sz="1200" spc="0" b="1">
                <a:latin typeface="Malgun Gothic"/>
                <a:cs typeface="Malgun Gothic"/>
              </a:rPr>
              <a:t>6 –</a:t>
            </a:r>
            <a:r>
              <a:rPr dirty="0" smtClean="0" sz="1200" spc="-15" b="1">
                <a:latin typeface="Malgun Gothic"/>
                <a:cs typeface="Malgun Gothic"/>
              </a:rPr>
              <a:t> </a:t>
            </a:r>
            <a:r>
              <a:rPr dirty="0" smtClean="0" sz="1200" spc="5" b="1">
                <a:latin typeface="Myanmar Text"/>
                <a:cs typeface="Myanmar Text"/>
              </a:rPr>
              <a:t>0</a:t>
            </a:r>
            <a:r>
              <a:rPr dirty="0" smtClean="0" sz="1200" spc="0" b="1">
                <a:latin typeface="Myanmar Text"/>
                <a:cs typeface="Myanmar Text"/>
              </a:rPr>
              <a:t>1</a:t>
            </a:r>
            <a:endParaRPr sz="120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17" y="3107054"/>
            <a:ext cx="1581785" cy="7239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4471C4"/>
                </a:solidFill>
                <a:latin typeface="Malgun Gothic"/>
                <a:cs typeface="Malgun Gothic"/>
              </a:rPr>
              <a:t>존경하는</a:t>
            </a:r>
            <a:r>
              <a:rPr dirty="0" smtClean="0" sz="1400" spc="204" b="1">
                <a:solidFill>
                  <a:srgbClr val="4471C4"/>
                </a:solidFill>
                <a:latin typeface="Malgun Gothic"/>
                <a:cs typeface="Malgun Gothic"/>
              </a:rPr>
              <a:t> </a:t>
            </a:r>
            <a:r>
              <a:rPr dirty="0" smtClean="0" sz="1400" spc="0" b="1">
                <a:solidFill>
                  <a:srgbClr val="4471C4"/>
                </a:solidFill>
                <a:latin typeface="Malgun Gothic"/>
                <a:cs typeface="Malgun Gothic"/>
              </a:rPr>
              <a:t>여러분께</a:t>
            </a:r>
            <a:r>
              <a:rPr dirty="0" smtClean="0" sz="1400" spc="0" b="1">
                <a:solidFill>
                  <a:srgbClr val="4471C4"/>
                </a:solidFill>
                <a:latin typeface="Pyidaungsu"/>
                <a:cs typeface="Pyidaungsu"/>
              </a:rPr>
              <a:t>,</a:t>
            </a:r>
            <a:endParaRPr sz="1400">
              <a:latin typeface="Pyidaungsu"/>
              <a:cs typeface="Pyidaungsu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4471C4"/>
                </a:solidFill>
                <a:latin typeface="Malgun Gothic"/>
                <a:cs typeface="Malgun Gothic"/>
              </a:rPr>
              <a:t>안녕하세요</a:t>
            </a:r>
            <a:r>
              <a:rPr dirty="0" smtClean="0" sz="1400" b="1">
                <a:solidFill>
                  <a:srgbClr val="4471C4"/>
                </a:solidFill>
                <a:latin typeface="Pyidaungsu"/>
                <a:cs typeface="Pyidaungsu"/>
              </a:rPr>
              <a:t>.</a:t>
            </a:r>
            <a:endParaRPr sz="1400">
              <a:latin typeface="Pyidaungsu"/>
              <a:cs typeface="Pyidaungs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17" y="4473955"/>
            <a:ext cx="5760085" cy="24866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20065">
              <a:lnSpc>
                <a:spcPct val="100000"/>
              </a:lnSpc>
            </a:pPr>
            <a:r>
              <a:rPr dirty="0" smtClean="0" sz="1400">
                <a:latin typeface="Malgun Gothic"/>
                <a:cs typeface="Malgun Gothic"/>
              </a:rPr>
              <a:t>이번</a:t>
            </a:r>
            <a:r>
              <a:rPr dirty="0" smtClean="0" sz="1400" spc="21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뉴스레터에서는</a:t>
            </a:r>
            <a:r>
              <a:rPr dirty="0" smtClean="0" sz="1400" spc="21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다음과</a:t>
            </a:r>
            <a:r>
              <a:rPr dirty="0" smtClean="0" sz="1400" spc="204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같은</a:t>
            </a:r>
            <a:r>
              <a:rPr dirty="0" smtClean="0" sz="1400" spc="204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내용을</a:t>
            </a:r>
            <a:r>
              <a:rPr dirty="0" smtClean="0" sz="1400" spc="21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안내드리고자</a:t>
            </a:r>
            <a:r>
              <a:rPr dirty="0" smtClean="0" sz="1400" spc="204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합니다</a:t>
            </a:r>
            <a:r>
              <a:rPr dirty="0" smtClean="0" sz="1400" spc="0">
                <a:latin typeface="Pyidaungsu"/>
                <a:cs typeface="Pyidaungsu"/>
              </a:rPr>
              <a:t>.</a:t>
            </a:r>
            <a:endParaRPr sz="1400">
              <a:latin typeface="Pyidaungsu"/>
              <a:cs typeface="Pyidaungsu"/>
            </a:endParaRPr>
          </a:p>
          <a:p>
            <a:pPr>
              <a:lnSpc>
                <a:spcPts val="900"/>
              </a:lnSpc>
              <a:spcBef>
                <a:spcPts val="31"/>
              </a:spcBef>
            </a:pPr>
            <a:endParaRPr sz="900"/>
          </a:p>
          <a:p>
            <a:pPr algn="just" marL="12700" marR="14604">
              <a:lnSpc>
                <a:spcPct val="163700"/>
              </a:lnSpc>
            </a:pPr>
            <a:r>
              <a:rPr dirty="0" smtClean="0" sz="1400">
                <a:latin typeface="Malgun Gothic"/>
                <a:cs typeface="Malgun Gothic"/>
              </a:rPr>
              <a:t>미얀마 </a:t>
            </a:r>
            <a:r>
              <a:rPr dirty="0" smtClean="0" sz="1400" spc="-65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중앙은행에서 </a:t>
            </a:r>
            <a:r>
              <a:rPr dirty="0" smtClean="0" sz="1400" spc="-65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공표한 </a:t>
            </a:r>
            <a:r>
              <a:rPr dirty="0" smtClean="0" sz="1400" spc="-9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수출대금 </a:t>
            </a:r>
            <a:r>
              <a:rPr dirty="0" smtClean="0" sz="1400" spc="-65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환율 </a:t>
            </a:r>
            <a:r>
              <a:rPr dirty="0" smtClean="0" sz="1400" spc="-65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조정에 </a:t>
            </a:r>
            <a:r>
              <a:rPr dirty="0" smtClean="0" sz="1400" spc="-7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관한 </a:t>
            </a:r>
            <a:r>
              <a:rPr dirty="0" smtClean="0" sz="1400" spc="-65">
                <a:latin typeface="Malgun Gothic"/>
                <a:cs typeface="Malgun Gothic"/>
              </a:rPr>
              <a:t> </a:t>
            </a:r>
            <a:r>
              <a:rPr dirty="0" smtClean="0" sz="1400" spc="-20">
                <a:latin typeface="Malgun Gothic"/>
                <a:cs typeface="Malgun Gothic"/>
              </a:rPr>
              <a:t>명</a:t>
            </a:r>
            <a:r>
              <a:rPr dirty="0" smtClean="0" sz="1400" spc="0">
                <a:latin typeface="Malgun Gothic"/>
                <a:cs typeface="Malgun Gothic"/>
              </a:rPr>
              <a:t>령 </a:t>
            </a:r>
            <a:r>
              <a:rPr dirty="0" smtClean="0" sz="1400" spc="-7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공고</a:t>
            </a:r>
            <a:r>
              <a:rPr dirty="0" smtClean="0" sz="1400" spc="0">
                <a:latin typeface="Malgun Gothic"/>
                <a:cs typeface="Malgun Gothic"/>
              </a:rPr>
              <a:t> 제</a:t>
            </a:r>
            <a:r>
              <a:rPr dirty="0" smtClean="0" sz="1400" spc="5">
                <a:latin typeface="Pyidaungsu"/>
                <a:cs typeface="Pyidaungsu"/>
              </a:rPr>
              <a:t>(</a:t>
            </a:r>
            <a:r>
              <a:rPr dirty="0" smtClean="0" sz="1400" spc="0">
                <a:latin typeface="Pyidaungsu"/>
                <a:cs typeface="Pyidaungsu"/>
              </a:rPr>
              <a:t>2</a:t>
            </a:r>
            <a:r>
              <a:rPr dirty="0" smtClean="0" sz="1400" spc="-10">
                <a:latin typeface="Pyidaungsu"/>
                <a:cs typeface="Pyidaungsu"/>
              </a:rPr>
              <a:t>/</a:t>
            </a:r>
            <a:r>
              <a:rPr dirty="0" smtClean="0" sz="1400" spc="0">
                <a:latin typeface="Pyidaungsu"/>
                <a:cs typeface="Pyidaungsu"/>
              </a:rPr>
              <a:t>2</a:t>
            </a:r>
            <a:r>
              <a:rPr dirty="0" smtClean="0" sz="1400" spc="5">
                <a:latin typeface="Pyidaungsu"/>
                <a:cs typeface="Pyidaungsu"/>
              </a:rPr>
              <a:t>0</a:t>
            </a:r>
            <a:r>
              <a:rPr dirty="0" smtClean="0" sz="1400" spc="0">
                <a:latin typeface="Pyidaungsu"/>
                <a:cs typeface="Pyidaungsu"/>
              </a:rPr>
              <a:t>2</a:t>
            </a:r>
            <a:r>
              <a:rPr dirty="0" smtClean="0" sz="1400" spc="5">
                <a:latin typeface="Pyidaungsu"/>
                <a:cs typeface="Pyidaungsu"/>
              </a:rPr>
              <a:t>6</a:t>
            </a:r>
            <a:r>
              <a:rPr dirty="0" smtClean="0" sz="1400" spc="0">
                <a:latin typeface="Pyidaungsu"/>
                <a:cs typeface="Pyidaungsu"/>
              </a:rPr>
              <a:t>)</a:t>
            </a:r>
            <a:r>
              <a:rPr dirty="0" smtClean="0" sz="1400" spc="0">
                <a:latin typeface="Malgun Gothic"/>
                <a:cs typeface="Malgun Gothic"/>
              </a:rPr>
              <a:t>호</a:t>
            </a:r>
            <a:r>
              <a:rPr dirty="0" smtClean="0" sz="1400" spc="-10">
                <a:latin typeface="Pyidaungsu"/>
                <a:cs typeface="Pyidaungsu"/>
              </a:rPr>
              <a:t>,</a:t>
            </a:r>
            <a:r>
              <a:rPr dirty="0" smtClean="0" sz="1400" spc="0">
                <a:latin typeface="Malgun Gothic"/>
                <a:cs typeface="Malgun Gothic"/>
              </a:rPr>
              <a:t>무역국에서 </a:t>
            </a:r>
            <a:r>
              <a:rPr dirty="0" smtClean="0" sz="1400" spc="-105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발표한 </a:t>
            </a:r>
            <a:r>
              <a:rPr dirty="0" smtClean="0" sz="1400" spc="-125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수입 </a:t>
            </a:r>
            <a:r>
              <a:rPr dirty="0" smtClean="0" sz="1400" spc="-11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라이선스 </a:t>
            </a:r>
            <a:r>
              <a:rPr dirty="0" smtClean="0" sz="1400" spc="-105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유효기간 </a:t>
            </a:r>
            <a:r>
              <a:rPr dirty="0" smtClean="0" sz="1400" spc="-105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및 </a:t>
            </a:r>
            <a:r>
              <a:rPr dirty="0" smtClean="0" sz="1400" spc="-9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신청 </a:t>
            </a:r>
            <a:r>
              <a:rPr dirty="0" smtClean="0" sz="1400" spc="-11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절</a:t>
            </a:r>
            <a:r>
              <a:rPr dirty="0" smtClean="0" sz="1400" spc="0">
                <a:latin typeface="Malgun Gothic"/>
                <a:cs typeface="Malgun Gothic"/>
              </a:rPr>
              <a:t> 차 </a:t>
            </a:r>
            <a:r>
              <a:rPr dirty="0" smtClean="0" sz="1400" spc="-25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변경에 </a:t>
            </a:r>
            <a:r>
              <a:rPr dirty="0" smtClean="0" sz="1400" spc="-245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관한 </a:t>
            </a:r>
            <a:r>
              <a:rPr dirty="0" smtClean="0" sz="1400" spc="-25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안내 </a:t>
            </a:r>
            <a:r>
              <a:rPr dirty="0" smtClean="0" sz="1400" spc="-245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공고 </a:t>
            </a:r>
            <a:r>
              <a:rPr dirty="0" smtClean="0" sz="1400" spc="-25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제</a:t>
            </a:r>
            <a:r>
              <a:rPr dirty="0" smtClean="0" sz="1400" spc="-15">
                <a:latin typeface="Pyidaungsu"/>
                <a:cs typeface="Pyidaungsu"/>
              </a:rPr>
              <a:t>(</a:t>
            </a:r>
            <a:r>
              <a:rPr dirty="0" smtClean="0" sz="1400" spc="-20">
                <a:latin typeface="Pyidaungsu"/>
                <a:cs typeface="Pyidaungsu"/>
              </a:rPr>
              <a:t>4</a:t>
            </a:r>
            <a:r>
              <a:rPr dirty="0" smtClean="0" sz="1400" spc="-10">
                <a:latin typeface="Pyidaungsu"/>
                <a:cs typeface="Pyidaungsu"/>
              </a:rPr>
              <a:t>/</a:t>
            </a:r>
            <a:r>
              <a:rPr dirty="0" smtClean="0" sz="1400" spc="0">
                <a:latin typeface="Pyidaungsu"/>
                <a:cs typeface="Pyidaungsu"/>
              </a:rPr>
              <a:t>2</a:t>
            </a:r>
            <a:r>
              <a:rPr dirty="0" smtClean="0" sz="1400" spc="5">
                <a:latin typeface="Pyidaungsu"/>
                <a:cs typeface="Pyidaungsu"/>
              </a:rPr>
              <a:t>0</a:t>
            </a:r>
            <a:r>
              <a:rPr dirty="0" smtClean="0" sz="1400" spc="0">
                <a:latin typeface="Pyidaungsu"/>
                <a:cs typeface="Pyidaungsu"/>
              </a:rPr>
              <a:t>2</a:t>
            </a:r>
            <a:r>
              <a:rPr dirty="0" smtClean="0" sz="1400" spc="5">
                <a:latin typeface="Pyidaungsu"/>
                <a:cs typeface="Pyidaungsu"/>
              </a:rPr>
              <a:t>5</a:t>
            </a:r>
            <a:r>
              <a:rPr dirty="0" smtClean="0" sz="1400" spc="0">
                <a:latin typeface="Pyidaungsu"/>
                <a:cs typeface="Pyidaungsu"/>
              </a:rPr>
              <a:t>)</a:t>
            </a:r>
            <a:r>
              <a:rPr dirty="0" smtClean="0" sz="1400" spc="0">
                <a:latin typeface="Malgun Gothic"/>
                <a:cs typeface="Malgun Gothic"/>
              </a:rPr>
              <a:t>호</a:t>
            </a:r>
            <a:r>
              <a:rPr dirty="0" smtClean="0" sz="1400" spc="-10">
                <a:latin typeface="Pyidaungsu"/>
                <a:cs typeface="Pyidaungsu"/>
              </a:rPr>
              <a:t>,</a:t>
            </a:r>
            <a:r>
              <a:rPr dirty="0" smtClean="0" sz="1400" spc="0">
                <a:latin typeface="Malgun Gothic"/>
                <a:cs typeface="Malgun Gothic"/>
              </a:rPr>
              <a:t>근로자를 </a:t>
            </a:r>
            <a:r>
              <a:rPr dirty="0" smtClean="0" sz="1400" spc="-245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위한 </a:t>
            </a:r>
            <a:r>
              <a:rPr dirty="0" smtClean="0" sz="1400" spc="-25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해고</a:t>
            </a:r>
            <a:r>
              <a:rPr dirty="0" smtClean="0" sz="1400" spc="5">
                <a:latin typeface="Pyidaungsu"/>
                <a:cs typeface="Pyidaungsu"/>
              </a:rPr>
              <a:t>(</a:t>
            </a:r>
            <a:r>
              <a:rPr dirty="0" smtClean="0" sz="1400" spc="-20">
                <a:latin typeface="Malgun Gothic"/>
                <a:cs typeface="Malgun Gothic"/>
              </a:rPr>
              <a:t>근</a:t>
            </a:r>
            <a:r>
              <a:rPr dirty="0" smtClean="0" sz="1400" spc="0">
                <a:latin typeface="Malgun Gothic"/>
                <a:cs typeface="Malgun Gothic"/>
              </a:rPr>
              <a:t>무종료</a:t>
            </a:r>
            <a:r>
              <a:rPr dirty="0" smtClean="0" sz="1400" spc="0">
                <a:latin typeface="Pyidaungsu"/>
                <a:cs typeface="Pyidaungsu"/>
              </a:rPr>
              <a:t>)</a:t>
            </a:r>
            <a:endParaRPr sz="1400">
              <a:latin typeface="Pyidaungsu"/>
              <a:cs typeface="Pyidaungsu"/>
            </a:endParaRPr>
          </a:p>
          <a:p>
            <a:pPr algn="just" marL="12700" marR="12700">
              <a:lnSpc>
                <a:spcPct val="163700"/>
              </a:lnSpc>
              <a:spcBef>
                <a:spcPts val="130"/>
              </a:spcBef>
            </a:pPr>
            <a:r>
              <a:rPr dirty="0" smtClean="0" sz="1400">
                <a:latin typeface="Malgun Gothic"/>
                <a:cs typeface="Malgun Gothic"/>
              </a:rPr>
              <a:t>보상금 </a:t>
            </a:r>
            <a:r>
              <a:rPr dirty="0" smtClean="0" sz="1400" spc="-204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기준에 </a:t>
            </a:r>
            <a:r>
              <a:rPr dirty="0" smtClean="0" sz="1400" spc="-21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관한 </a:t>
            </a:r>
            <a:r>
              <a:rPr dirty="0" smtClean="0" sz="1400" spc="-204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명령 </a:t>
            </a:r>
            <a:r>
              <a:rPr dirty="0" smtClean="0" sz="1400" spc="-19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공고 </a:t>
            </a:r>
            <a:r>
              <a:rPr dirty="0" smtClean="0" sz="1400" spc="-185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제</a:t>
            </a:r>
            <a:r>
              <a:rPr dirty="0" smtClean="0" sz="1400" spc="5">
                <a:latin typeface="Pyidaungsu"/>
                <a:cs typeface="Pyidaungsu"/>
              </a:rPr>
              <a:t>(</a:t>
            </a:r>
            <a:r>
              <a:rPr dirty="0" smtClean="0" sz="1400" spc="0">
                <a:latin typeface="Pyidaungsu"/>
                <a:cs typeface="Pyidaungsu"/>
              </a:rPr>
              <a:t>8</a:t>
            </a:r>
            <a:r>
              <a:rPr dirty="0" smtClean="0" sz="1400" spc="5">
                <a:latin typeface="Pyidaungsu"/>
                <a:cs typeface="Pyidaungsu"/>
              </a:rPr>
              <a:t>4</a:t>
            </a:r>
            <a:r>
              <a:rPr dirty="0" smtClean="0" sz="1400" spc="-10">
                <a:latin typeface="Pyidaungsu"/>
                <a:cs typeface="Pyidaungsu"/>
              </a:rPr>
              <a:t>/</a:t>
            </a:r>
            <a:r>
              <a:rPr dirty="0" smtClean="0" sz="1400" spc="0">
                <a:latin typeface="Pyidaungsu"/>
                <a:cs typeface="Pyidaungsu"/>
              </a:rPr>
              <a:t>2115)</a:t>
            </a:r>
            <a:r>
              <a:rPr dirty="0" smtClean="0" sz="1400" spc="0">
                <a:latin typeface="Malgun Gothic"/>
                <a:cs typeface="Malgun Gothic"/>
              </a:rPr>
              <a:t>호</a:t>
            </a:r>
            <a:r>
              <a:rPr dirty="0" smtClean="0" sz="1400" spc="-10">
                <a:latin typeface="Pyidaungsu"/>
                <a:cs typeface="Pyidaungsu"/>
              </a:rPr>
              <a:t>,</a:t>
            </a:r>
            <a:r>
              <a:rPr dirty="0" smtClean="0" sz="1400" spc="0">
                <a:latin typeface="Malgun Gothic"/>
                <a:cs typeface="Malgun Gothic"/>
              </a:rPr>
              <a:t>그리고 </a:t>
            </a:r>
            <a:r>
              <a:rPr dirty="0" smtClean="0" sz="1400" spc="-21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외국인과 </a:t>
            </a:r>
            <a:r>
              <a:rPr dirty="0" smtClean="0" sz="1400" spc="-204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혼인하</a:t>
            </a:r>
            <a:r>
              <a:rPr dirty="0" smtClean="0" sz="1400" spc="0">
                <a:latin typeface="Malgun Gothic"/>
                <a:cs typeface="Malgun Gothic"/>
              </a:rPr>
              <a:t> 려는 </a:t>
            </a:r>
            <a:r>
              <a:rPr dirty="0" smtClean="0" sz="1400" spc="-17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미얀마 </a:t>
            </a:r>
            <a:r>
              <a:rPr dirty="0" smtClean="0" sz="1400" spc="-165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여성들을 </a:t>
            </a:r>
            <a:r>
              <a:rPr dirty="0" smtClean="0" sz="1400" spc="-165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대상</a:t>
            </a:r>
            <a:r>
              <a:rPr dirty="0" smtClean="0" sz="1400" spc="-20">
                <a:latin typeface="Malgun Gothic"/>
                <a:cs typeface="Malgun Gothic"/>
              </a:rPr>
              <a:t>으</a:t>
            </a:r>
            <a:r>
              <a:rPr dirty="0" smtClean="0" sz="1400" spc="0">
                <a:latin typeface="Malgun Gothic"/>
                <a:cs typeface="Malgun Gothic"/>
              </a:rPr>
              <a:t>로 </a:t>
            </a:r>
            <a:r>
              <a:rPr dirty="0" smtClean="0" sz="1400" spc="-165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한 </a:t>
            </a:r>
            <a:r>
              <a:rPr dirty="0" smtClean="0" sz="1400" spc="-17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법원 </a:t>
            </a:r>
            <a:r>
              <a:rPr dirty="0" smtClean="0" sz="1400" spc="-17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선서진술서 </a:t>
            </a:r>
            <a:r>
              <a:rPr dirty="0" smtClean="0" sz="1400" spc="-165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관련 </a:t>
            </a:r>
            <a:r>
              <a:rPr dirty="0" smtClean="0" sz="1400" spc="-185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준수 </a:t>
            </a:r>
            <a:r>
              <a:rPr dirty="0" smtClean="0" sz="1400" spc="-170">
                <a:latin typeface="Malgun Gothic"/>
                <a:cs typeface="Malgun Gothic"/>
              </a:rPr>
              <a:t> </a:t>
            </a:r>
            <a:r>
              <a:rPr dirty="0" smtClean="0" sz="1400" spc="0">
                <a:latin typeface="Malgun Gothic"/>
                <a:cs typeface="Malgun Gothic"/>
              </a:rPr>
              <a:t>지침</a:t>
            </a:r>
            <a:r>
              <a:rPr dirty="0" smtClean="0" sz="1400" spc="0">
                <a:latin typeface="Malgun Gothic"/>
                <a:cs typeface="Malgun Gothic"/>
              </a:rPr>
              <a:t> 제</a:t>
            </a:r>
            <a:r>
              <a:rPr dirty="0" smtClean="0" sz="1400" spc="5">
                <a:latin typeface="Pyidaungsu"/>
                <a:cs typeface="Pyidaungsu"/>
              </a:rPr>
              <a:t>(</a:t>
            </a:r>
            <a:r>
              <a:rPr dirty="0" smtClean="0" sz="1400" spc="0">
                <a:latin typeface="Pyidaungsu"/>
                <a:cs typeface="Pyidaungsu"/>
              </a:rPr>
              <a:t>1</a:t>
            </a:r>
            <a:r>
              <a:rPr dirty="0" smtClean="0" sz="1400" spc="-15">
                <a:latin typeface="Pyidaungsu"/>
                <a:cs typeface="Pyidaungsu"/>
              </a:rPr>
              <a:t>/</a:t>
            </a:r>
            <a:r>
              <a:rPr dirty="0" smtClean="0" sz="1400" spc="0">
                <a:latin typeface="Pyidaungsu"/>
                <a:cs typeface="Pyidaungsu"/>
              </a:rPr>
              <a:t>2</a:t>
            </a:r>
            <a:r>
              <a:rPr dirty="0" smtClean="0" sz="1400" spc="5">
                <a:latin typeface="Pyidaungsu"/>
                <a:cs typeface="Pyidaungsu"/>
              </a:rPr>
              <a:t>0</a:t>
            </a:r>
            <a:r>
              <a:rPr dirty="0" smtClean="0" sz="1400" spc="0">
                <a:latin typeface="Pyidaungsu"/>
                <a:cs typeface="Pyidaungsu"/>
              </a:rPr>
              <a:t>2</a:t>
            </a:r>
            <a:r>
              <a:rPr dirty="0" smtClean="0" sz="1400" spc="5">
                <a:latin typeface="Pyidaungsu"/>
                <a:cs typeface="Pyidaungsu"/>
              </a:rPr>
              <a:t>5</a:t>
            </a:r>
            <a:r>
              <a:rPr dirty="0" smtClean="0" sz="1400" spc="0">
                <a:latin typeface="Pyidaungsu"/>
                <a:cs typeface="Pyidaungsu"/>
              </a:rPr>
              <a:t>)</a:t>
            </a:r>
            <a:r>
              <a:rPr dirty="0" smtClean="0" sz="1400" spc="0">
                <a:latin typeface="Malgun Gothic"/>
                <a:cs typeface="Malgun Gothic"/>
              </a:rPr>
              <a:t>호입니다</a:t>
            </a:r>
            <a:r>
              <a:rPr dirty="0" smtClean="0" sz="1400" spc="0">
                <a:latin typeface="Pyidaungsu"/>
                <a:cs typeface="Pyidaungsu"/>
              </a:rPr>
              <a:t>.</a:t>
            </a:r>
            <a:endParaRPr sz="1400">
              <a:latin typeface="Pyidaungsu"/>
              <a:cs typeface="Pyidaungs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5351" y="8038464"/>
            <a:ext cx="959485" cy="2565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4471C4"/>
                </a:solidFill>
                <a:latin typeface="Malgun Gothic"/>
                <a:cs typeface="Malgun Gothic"/>
              </a:rPr>
              <a:t>감사합니다</a:t>
            </a:r>
            <a:r>
              <a:rPr dirty="0" smtClean="0" sz="1400" b="1">
                <a:solidFill>
                  <a:srgbClr val="4471C4"/>
                </a:solidFill>
                <a:latin typeface="Pyidaungsu"/>
                <a:cs typeface="Pyidaungsu"/>
              </a:rPr>
              <a:t>.</a:t>
            </a:r>
            <a:endParaRPr sz="1400">
              <a:latin typeface="Pyidaungsu"/>
              <a:cs typeface="Pyidaungs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22"/>
            <a:ext cx="7552689" cy="10681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77339" y="8747708"/>
            <a:ext cx="4872355" cy="1405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690" cy="10683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18335" y="2454275"/>
            <a:ext cx="3354704" cy="221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0" b="1">
                <a:latin typeface="Pyidaungsu"/>
                <a:cs typeface="Pyidaungsu"/>
              </a:rPr>
              <a:t>ရ</a:t>
            </a:r>
            <a:r>
              <a:rPr dirty="0" smtClean="0" sz="1200" spc="-10" b="1">
                <a:latin typeface="Pyidaungsu"/>
                <a:cs typeface="Pyidaungsu"/>
              </a:rPr>
              <a:t>က</a:t>
            </a:r>
            <a:r>
              <a:rPr dirty="0" smtClean="0" sz="1200" spc="0" b="1">
                <a:latin typeface="Pyidaungsu"/>
                <a:cs typeface="Pyidaungsu"/>
              </a:rPr>
              <a:t>်</a:t>
            </a:r>
            <a:r>
              <a:rPr dirty="0" smtClean="0" sz="1200" spc="5" b="1">
                <a:latin typeface="Pyidaungsu"/>
                <a:cs typeface="Pyidaungsu"/>
              </a:rPr>
              <a:t>စ</a:t>
            </a:r>
            <a:r>
              <a:rPr dirty="0" smtClean="0" sz="1200" spc="-110" b="1">
                <a:latin typeface="Pyidaungsu"/>
                <a:cs typeface="Pyidaungsu"/>
              </a:rPr>
              <a:t> ွဲ</a:t>
            </a:r>
            <a:r>
              <a:rPr dirty="0" smtClean="0" sz="1200" spc="-15" b="1">
                <a:latin typeface="Pyidaungsu"/>
                <a:cs typeface="Pyidaungsu"/>
              </a:rPr>
              <a:t> </a:t>
            </a:r>
            <a:r>
              <a:rPr dirty="0" smtClean="0" sz="1200" spc="0" b="1">
                <a:latin typeface="Pyidaungsu"/>
                <a:cs typeface="Pyidaungsu"/>
              </a:rPr>
              <a:t>-</a:t>
            </a:r>
            <a:r>
              <a:rPr dirty="0" smtClean="0" sz="1200" spc="-5" b="1">
                <a:latin typeface="Pyidaungsu"/>
                <a:cs typeface="Pyidaungsu"/>
              </a:rPr>
              <a:t> </a:t>
            </a:r>
            <a:r>
              <a:rPr dirty="0" smtClean="0" sz="1200" spc="0" b="1">
                <a:latin typeface="Pyidaungsu"/>
                <a:cs typeface="Pyidaungsu"/>
              </a:rPr>
              <a:t>ဇန်</a:t>
            </a:r>
            <a:r>
              <a:rPr dirty="0" smtClean="0" sz="1200" spc="5" b="1">
                <a:latin typeface="Pyidaungsu"/>
                <a:cs typeface="Pyidaungsu"/>
              </a:rPr>
              <a:t>န</a:t>
            </a:r>
            <a:r>
              <a:rPr dirty="0" smtClean="0" sz="1200" spc="5" b="1">
                <a:latin typeface="Pyidaungsu"/>
                <a:cs typeface="Pyidaungsu"/>
              </a:rPr>
              <a:t>ဝ</a:t>
            </a:r>
            <a:r>
              <a:rPr dirty="0" smtClean="0" sz="1200" spc="0" b="1">
                <a:latin typeface="Pyidaungsu"/>
                <a:cs typeface="Pyidaungsu"/>
              </a:rPr>
              <a:t>ါ</a:t>
            </a:r>
            <a:r>
              <a:rPr dirty="0" smtClean="0" sz="1200" spc="-10" b="1">
                <a:latin typeface="Pyidaungsu"/>
                <a:cs typeface="Pyidaungsu"/>
              </a:rPr>
              <a:t>ရ</a:t>
            </a:r>
            <a:r>
              <a:rPr dirty="0" smtClean="0" sz="1200" spc="0" b="1">
                <a:latin typeface="Pyidaungsu"/>
                <a:cs typeface="Pyidaungsu"/>
              </a:rPr>
              <a:t>ီလ</a:t>
            </a:r>
            <a:r>
              <a:rPr dirty="0" smtClean="0" sz="1200" spc="-5" b="1">
                <a:latin typeface="Pyidaungsu"/>
                <a:cs typeface="Pyidaungsu"/>
              </a:rPr>
              <a:t> ၁</a:t>
            </a:r>
            <a:r>
              <a:rPr dirty="0" smtClean="0" sz="1200" spc="0" b="1">
                <a:latin typeface="Pyidaungsu"/>
                <a:cs typeface="Pyidaungsu"/>
              </a:rPr>
              <a:t>၀</a:t>
            </a:r>
            <a:r>
              <a:rPr dirty="0" smtClean="0" sz="1200" spc="-15" b="1">
                <a:latin typeface="Pyidaungsu"/>
                <a:cs typeface="Pyidaungsu"/>
              </a:rPr>
              <a:t> </a:t>
            </a:r>
            <a:r>
              <a:rPr dirty="0" smtClean="0" sz="1200" spc="0" b="1">
                <a:latin typeface="Pyidaungsu"/>
                <a:cs typeface="Pyidaungsu"/>
              </a:rPr>
              <a:t>-</a:t>
            </a:r>
            <a:r>
              <a:rPr dirty="0" smtClean="0" sz="1200" spc="-5" b="1">
                <a:latin typeface="Pyidaungsu"/>
                <a:cs typeface="Pyidaungsu"/>
              </a:rPr>
              <a:t> </a:t>
            </a:r>
            <a:r>
              <a:rPr dirty="0" smtClean="0" sz="1200" spc="5" b="1">
                <a:latin typeface="Pyidaungsu"/>
                <a:cs typeface="Pyidaungsu"/>
              </a:rPr>
              <a:t>၂</a:t>
            </a:r>
            <a:r>
              <a:rPr dirty="0" smtClean="0" sz="1200" spc="0" b="1">
                <a:latin typeface="Pyidaungsu"/>
                <a:cs typeface="Pyidaungsu"/>
              </a:rPr>
              <a:t>၀</a:t>
            </a:r>
            <a:r>
              <a:rPr dirty="0" smtClean="0" sz="1200" spc="10" b="1">
                <a:latin typeface="Pyidaungsu"/>
                <a:cs typeface="Pyidaungsu"/>
              </a:rPr>
              <a:t>၂</a:t>
            </a:r>
            <a:r>
              <a:rPr dirty="0" smtClean="0" sz="1200" spc="0" b="1">
                <a:latin typeface="Pyidaungsu"/>
                <a:cs typeface="Pyidaungsu"/>
              </a:rPr>
              <a:t>၆</a:t>
            </a:r>
            <a:r>
              <a:rPr dirty="0" smtClean="0" sz="1200" spc="-10" b="1">
                <a:latin typeface="Pyidaungsu"/>
                <a:cs typeface="Pyidaungsu"/>
              </a:rPr>
              <a:t> </a:t>
            </a:r>
            <a:r>
              <a:rPr dirty="0" smtClean="0" sz="1200" spc="0" b="1">
                <a:latin typeface="Pyidaungsu"/>
                <a:cs typeface="Pyidaungsu"/>
              </a:rPr>
              <a:t>၊</a:t>
            </a:r>
            <a:r>
              <a:rPr dirty="0" smtClean="0" sz="1200" spc="-5" b="1">
                <a:latin typeface="Pyidaungsu"/>
                <a:cs typeface="Pyidaungsu"/>
              </a:rPr>
              <a:t> </a:t>
            </a:r>
            <a:r>
              <a:rPr dirty="0" smtClean="0" sz="1200" spc="5" b="1">
                <a:latin typeface="Pyidaungsu"/>
                <a:cs typeface="Pyidaungsu"/>
              </a:rPr>
              <a:t>စ</a:t>
            </a:r>
            <a:r>
              <a:rPr dirty="0" smtClean="0" sz="1200" spc="5" b="1">
                <a:latin typeface="Pyidaungsu"/>
                <a:cs typeface="Pyidaungsu"/>
              </a:rPr>
              <a:t>ာ</a:t>
            </a:r>
            <a:r>
              <a:rPr dirty="0" smtClean="0" sz="1200" spc="-10" b="1">
                <a:latin typeface="Pyidaungsu"/>
                <a:cs typeface="Pyidaungsu"/>
              </a:rPr>
              <a:t>အ</a:t>
            </a:r>
            <a:r>
              <a:rPr dirty="0" smtClean="0" sz="1200" spc="0" b="1">
                <a:latin typeface="Pyidaungsu"/>
                <a:cs typeface="Pyidaungsu"/>
              </a:rPr>
              <a:t>မှတ်</a:t>
            </a:r>
            <a:r>
              <a:rPr dirty="0" smtClean="0" sz="1200" spc="-5" b="1">
                <a:latin typeface="Pyidaungsu"/>
                <a:cs typeface="Pyidaungsu"/>
              </a:rPr>
              <a:t> </a:t>
            </a:r>
            <a:r>
              <a:rPr dirty="0" smtClean="0" sz="1200" spc="0" b="1">
                <a:latin typeface="Pyidaungsu"/>
                <a:cs typeface="Pyidaungsu"/>
              </a:rPr>
              <a:t>- </a:t>
            </a:r>
            <a:r>
              <a:rPr dirty="0" smtClean="0" sz="1200" spc="5" b="1">
                <a:latin typeface="Pyidaungsu"/>
                <a:cs typeface="Pyidaungsu"/>
              </a:rPr>
              <a:t>၂</a:t>
            </a:r>
            <a:r>
              <a:rPr dirty="0" smtClean="0" sz="1200" spc="0" b="1">
                <a:latin typeface="Pyidaungsu"/>
                <a:cs typeface="Pyidaungsu"/>
              </a:rPr>
              <a:t>၀</a:t>
            </a:r>
            <a:r>
              <a:rPr dirty="0" smtClean="0" sz="1200" spc="5" b="1">
                <a:latin typeface="Pyidaungsu"/>
                <a:cs typeface="Pyidaungsu"/>
              </a:rPr>
              <a:t>၂</a:t>
            </a:r>
            <a:r>
              <a:rPr dirty="0" smtClean="0" sz="1200" spc="0" b="1">
                <a:latin typeface="Pyidaungsu"/>
                <a:cs typeface="Pyidaungsu"/>
              </a:rPr>
              <a:t>၆</a:t>
            </a:r>
            <a:r>
              <a:rPr dirty="0" smtClean="0" sz="1200" spc="-5" b="1">
                <a:latin typeface="Pyidaungsu"/>
                <a:cs typeface="Pyidaungsu"/>
              </a:rPr>
              <a:t> </a:t>
            </a:r>
            <a:r>
              <a:rPr dirty="0" smtClean="0" sz="1200" spc="0" b="1">
                <a:latin typeface="Pyidaungsu"/>
                <a:cs typeface="Pyidaungsu"/>
              </a:rPr>
              <a:t>-</a:t>
            </a:r>
            <a:r>
              <a:rPr dirty="0" smtClean="0" sz="1200" spc="-5" b="1">
                <a:latin typeface="Pyidaungsu"/>
                <a:cs typeface="Pyidaungsu"/>
              </a:rPr>
              <a:t> </a:t>
            </a:r>
            <a:r>
              <a:rPr dirty="0" smtClean="0" sz="1200" spc="-5" b="1">
                <a:latin typeface="Pyidaungsu"/>
                <a:cs typeface="Pyidaungsu"/>
              </a:rPr>
              <a:t>၀</a:t>
            </a:r>
            <a:r>
              <a:rPr dirty="0" smtClean="0" sz="1200" spc="0" b="1">
                <a:latin typeface="Pyidaungsu"/>
                <a:cs typeface="Pyidaungsu"/>
              </a:rPr>
              <a:t>၁</a:t>
            </a:r>
            <a:endParaRPr sz="1200">
              <a:latin typeface="Pyidaungsu"/>
              <a:cs typeface="Pyidaungs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17" y="3465576"/>
            <a:ext cx="4192270" cy="3257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335" b="1">
                <a:solidFill>
                  <a:srgbClr val="006FC0"/>
                </a:solidFill>
                <a:latin typeface="Pyidaungsu"/>
                <a:cs typeface="Pyidaungsu"/>
              </a:rPr>
              <a:t>လလေးစ</a:t>
            </a:r>
            <a:r>
              <a:rPr dirty="0" smtClean="0" sz="1800" spc="-220" b="1">
                <a:solidFill>
                  <a:srgbClr val="006FC0"/>
                </a:solidFill>
                <a:latin typeface="Pyidaungsu"/>
                <a:cs typeface="Pyidaungsu"/>
              </a:rPr>
              <a:t>ာ</a:t>
            </a:r>
            <a:r>
              <a:rPr dirty="0" smtClean="0" sz="1800" spc="-235" b="1">
                <a:solidFill>
                  <a:srgbClr val="006FC0"/>
                </a:solidFill>
                <a:latin typeface="Pyidaungsu"/>
                <a:cs typeface="Pyidaungsu"/>
              </a:rPr>
              <a:t>ေး</a:t>
            </a:r>
            <a:r>
              <a:rPr dirty="0" smtClean="0" sz="1800" spc="-585" b="1">
                <a:solidFill>
                  <a:srgbClr val="006FC0"/>
                </a:solidFill>
                <a:latin typeface="Pyidaungsu"/>
                <a:cs typeface="Pyidaungsu"/>
              </a:rPr>
              <a:t>တ</a:t>
            </a:r>
            <a:r>
              <a:rPr dirty="0" smtClean="0" sz="1800" spc="-210" b="1">
                <a:solidFill>
                  <a:srgbClr val="006FC0"/>
                </a:solidFill>
                <a:latin typeface="Pyidaungsu"/>
                <a:cs typeface="Pyidaungsu"/>
              </a:rPr>
              <a:t>န်ဖ  ေး</a:t>
            </a:r>
            <a:r>
              <a:rPr dirty="0" smtClean="0" sz="1800" spc="-595" b="1">
                <a:solidFill>
                  <a:srgbClr val="006FC0"/>
                </a:solidFill>
                <a:latin typeface="Pyidaungsu"/>
                <a:cs typeface="Pyidaungsu"/>
              </a:rPr>
              <a:t>ထ</a:t>
            </a:r>
            <a:r>
              <a:rPr dirty="0" smtClean="0" sz="1800" spc="-420" b="1">
                <a:solidFill>
                  <a:srgbClr val="006FC0"/>
                </a:solidFill>
                <a:latin typeface="Pyidaungsu"/>
                <a:cs typeface="Pyidaungsu"/>
              </a:rPr>
              <a:t>ာေ</a:t>
            </a:r>
            <a:r>
              <a:rPr dirty="0" smtClean="0" sz="1800" spc="-225" b="1">
                <a:solidFill>
                  <a:srgbClr val="006FC0"/>
                </a:solidFill>
                <a:latin typeface="Pyidaungsu"/>
                <a:cs typeface="Pyidaungsu"/>
              </a:rPr>
              <a:t>း</a:t>
            </a:r>
            <a:r>
              <a:rPr dirty="0" smtClean="0" sz="1800" spc="0" b="1">
                <a:solidFill>
                  <a:srgbClr val="006FC0"/>
                </a:solidFill>
                <a:latin typeface="Pyidaungsu"/>
                <a:cs typeface="Pyidaungsu"/>
              </a:rPr>
              <a:t>ရပ</a:t>
            </a:r>
            <a:r>
              <a:rPr dirty="0" smtClean="0" sz="1800" spc="-15" b="1">
                <a:solidFill>
                  <a:srgbClr val="006FC0"/>
                </a:solidFill>
                <a:latin typeface="Pyidaungsu"/>
                <a:cs typeface="Pyidaungsu"/>
              </a:rPr>
              <a:t>ါ</a:t>
            </a:r>
            <a:r>
              <a:rPr dirty="0" smtClean="0" sz="1800" spc="150" b="1">
                <a:solidFill>
                  <a:srgbClr val="006FC0"/>
                </a:solidFill>
                <a:latin typeface="Pyidaungsu"/>
                <a:cs typeface="Pyidaungsu"/>
              </a:rPr>
              <a:t>လ ာ</a:t>
            </a:r>
            <a:r>
              <a:rPr dirty="0" smtClean="0" sz="1800" spc="5" b="1">
                <a:solidFill>
                  <a:srgbClr val="006FC0"/>
                </a:solidFill>
                <a:latin typeface="Pyidaungsu"/>
                <a:cs typeface="Pyidaungsu"/>
              </a:rPr>
              <a:t> </a:t>
            </a:r>
            <a:r>
              <a:rPr dirty="0" smtClean="0" sz="1800" spc="-10" b="1">
                <a:solidFill>
                  <a:srgbClr val="006FC0"/>
                </a:solidFill>
                <a:latin typeface="Pyidaungsu"/>
                <a:cs typeface="Pyidaungsu"/>
              </a:rPr>
              <a:t>လ</a:t>
            </a:r>
            <a:r>
              <a:rPr dirty="0" smtClean="0" sz="1800" spc="-5" b="1">
                <a:solidFill>
                  <a:srgbClr val="006FC0"/>
                </a:solidFill>
                <a:latin typeface="Pyidaungsu"/>
                <a:cs typeface="Pyidaungsu"/>
              </a:rPr>
              <a:t>ူ</a:t>
            </a:r>
            <a:r>
              <a:rPr dirty="0" smtClean="0" sz="1800" spc="-1575" b="1">
                <a:solidFill>
                  <a:srgbClr val="006FC0"/>
                </a:solidFill>
                <a:latin typeface="Pyidaungsu"/>
                <a:cs typeface="Pyidaungsu"/>
              </a:rPr>
              <a:t>က</a:t>
            </a:r>
            <a:r>
              <a:rPr dirty="0" smtClean="0" sz="1800" spc="-175" b="1">
                <a:solidFill>
                  <a:srgbClr val="006FC0"/>
                </a:solidFill>
                <a:latin typeface="Pyidaungsu"/>
                <a:cs typeface="Pyidaungsu"/>
              </a:rPr>
              <a:t>ကီေးမ</a:t>
            </a:r>
            <a:r>
              <a:rPr dirty="0" smtClean="0" sz="1800" spc="-200" b="1">
                <a:solidFill>
                  <a:srgbClr val="006FC0"/>
                </a:solidFill>
                <a:latin typeface="Pyidaungsu"/>
                <a:cs typeface="Pyidaungsu"/>
              </a:rPr>
              <a:t>င</a:t>
            </a:r>
            <a:r>
              <a:rPr dirty="0" smtClean="0" sz="1800" spc="-270" b="1">
                <a:solidFill>
                  <a:srgbClr val="006FC0"/>
                </a:solidFill>
                <a:latin typeface="Pyidaungsu"/>
                <a:cs typeface="Pyidaungsu"/>
              </a:rPr>
              <a:t>်ေးမ</a:t>
            </a:r>
            <a:r>
              <a:rPr dirty="0" smtClean="0" sz="1800" spc="-220" b="1">
                <a:solidFill>
                  <a:srgbClr val="006FC0"/>
                </a:solidFill>
                <a:latin typeface="Pyidaungsu"/>
                <a:cs typeface="Pyidaungsu"/>
              </a:rPr>
              <a:t> </a:t>
            </a:r>
            <a:r>
              <a:rPr dirty="0" smtClean="0" sz="1800" spc="-420" b="1">
                <a:solidFill>
                  <a:srgbClr val="006FC0"/>
                </a:solidFill>
                <a:latin typeface="Pyidaungsu"/>
                <a:cs typeface="Pyidaungsu"/>
              </a:rPr>
              <a:t>ာေ</a:t>
            </a:r>
            <a:r>
              <a:rPr dirty="0" smtClean="0" sz="1800" spc="-225" b="1">
                <a:solidFill>
                  <a:srgbClr val="006FC0"/>
                </a:solidFill>
                <a:latin typeface="Pyidaungsu"/>
                <a:cs typeface="Pyidaungsu"/>
              </a:rPr>
              <a:t>း</a:t>
            </a:r>
            <a:r>
              <a:rPr dirty="0" smtClean="0" sz="1800" spc="-105" b="1">
                <a:solidFill>
                  <a:srgbClr val="006FC0"/>
                </a:solidFill>
                <a:latin typeface="Pyidaungsu"/>
                <a:cs typeface="Pyidaungsu"/>
              </a:rPr>
              <a:t>ရှင ်</a:t>
            </a:r>
            <a:endParaRPr sz="1800">
              <a:latin typeface="Pyidaungsu"/>
              <a:cs typeface="Pyidaungs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17" y="4845050"/>
            <a:ext cx="926465" cy="3257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5" b="1">
                <a:solidFill>
                  <a:srgbClr val="202020"/>
                </a:solidFill>
                <a:latin typeface="Pyidaungsu"/>
                <a:cs typeface="Pyidaungsu"/>
              </a:rPr>
              <a:t>မင်္</a:t>
            </a:r>
            <a:r>
              <a:rPr dirty="0" smtClean="0" sz="1800" spc="-425" b="1">
                <a:solidFill>
                  <a:srgbClr val="202020"/>
                </a:solidFill>
                <a:latin typeface="Pyidaungsu"/>
                <a:cs typeface="Pyidaungsu"/>
              </a:rPr>
              <a:t>ဂ</a:t>
            </a:r>
            <a:r>
              <a:rPr dirty="0" smtClean="0" sz="1800" spc="-730" b="1">
                <a:solidFill>
                  <a:srgbClr val="202020"/>
                </a:solidFill>
                <a:latin typeface="Pyidaungsu"/>
                <a:cs typeface="Pyidaungsu"/>
              </a:rPr>
              <a:t>လ</a:t>
            </a:r>
            <a:r>
              <a:rPr dirty="0" smtClean="0" sz="1800" spc="0" b="1">
                <a:solidFill>
                  <a:srgbClr val="202020"/>
                </a:solidFill>
                <a:latin typeface="Pyidaungsu"/>
                <a:cs typeface="Pyidaungsu"/>
              </a:rPr>
              <a:t>ာပါ။</a:t>
            </a:r>
            <a:endParaRPr sz="1800">
              <a:latin typeface="Pyidaungsu"/>
              <a:cs typeface="Pyidaungs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17" y="5800089"/>
            <a:ext cx="1427480" cy="7880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20065">
              <a:lnSpc>
                <a:spcPct val="100000"/>
              </a:lnSpc>
            </a:pPr>
            <a:r>
              <a:rPr dirty="0" smtClean="0" sz="1200">
                <a:latin typeface="Pyidaungsu"/>
                <a:cs typeface="Pyidaungsu"/>
              </a:rPr>
              <a:t>ယခု</a:t>
            </a:r>
            <a:r>
              <a:rPr dirty="0" smtClean="0" sz="1200" spc="5">
                <a:latin typeface="Pyidaungsu"/>
                <a:cs typeface="Pyidaungsu"/>
              </a:rPr>
              <a:t>တ</a:t>
            </a:r>
            <a:r>
              <a:rPr dirty="0" smtClean="0" sz="1200" spc="5">
                <a:latin typeface="Pyidaungsu"/>
                <a:cs typeface="Pyidaungsu"/>
              </a:rPr>
              <a:t>စ</a:t>
            </a:r>
            <a:r>
              <a:rPr dirty="0" smtClean="0" sz="1200" spc="-170">
                <a:latin typeface="Pyidaungsu"/>
                <a:cs typeface="Pyidaungsu"/>
              </a:rPr>
              <a:t>်ခခေ</a:t>
            </a:r>
            <a:r>
              <a:rPr dirty="0" smtClean="0" sz="1200" spc="-65">
                <a:latin typeface="Pyidaungsu"/>
                <a:cs typeface="Pyidaungsu"/>
              </a:rPr>
              <a:t>ါ</a:t>
            </a:r>
            <a:r>
              <a:rPr dirty="0" smtClean="0" sz="1200" spc="-10">
                <a:latin typeface="Pyidaungsu"/>
                <a:cs typeface="Pyidaungsu"/>
              </a:rPr>
              <a:t>က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endParaRPr sz="1200">
              <a:latin typeface="Pyidaungsu"/>
              <a:cs typeface="Pyidaungsu"/>
            </a:endParaRPr>
          </a:p>
          <a:p>
            <a:pPr marL="12700" marR="12700">
              <a:lnSpc>
                <a:spcPts val="2240"/>
              </a:lnSpc>
              <a:spcBef>
                <a:spcPts val="185"/>
              </a:spcBef>
            </a:pPr>
            <a:r>
              <a:rPr dirty="0" smtClean="0" sz="1200" spc="509">
                <a:latin typeface="Pyidaungsu"/>
                <a:cs typeface="Pyidaungsu"/>
              </a:rPr>
              <a:t>ြ</a:t>
            </a:r>
            <a:r>
              <a:rPr dirty="0" smtClean="0" sz="1200" spc="-85">
                <a:latin typeface="Pyidaungsu"/>
                <a:cs typeface="Pyidaungsu"/>
              </a:rPr>
              <a:t> ုို</a:t>
            </a:r>
            <a:r>
              <a:rPr dirty="0" smtClean="0" sz="1200" spc="-15">
                <a:latin typeface="Pyidaungsu"/>
                <a:cs typeface="Pyidaungsu"/>
              </a:rPr>
              <a:t>့</a:t>
            </a:r>
            <a:r>
              <a:rPr dirty="0" smtClean="0" sz="1200" spc="-10">
                <a:latin typeface="Pyidaungsu"/>
                <a:cs typeface="Pyidaungsu"/>
              </a:rPr>
              <a:t>က</a:t>
            </a:r>
            <a:r>
              <a:rPr dirty="0" smtClean="0" sz="1200" spc="0">
                <a:latin typeface="Pyidaungsu"/>
                <a:cs typeface="Pyidaungsu"/>
              </a:rPr>
              <a:t>ု</a:t>
            </a:r>
            <a:r>
              <a:rPr dirty="0" smtClean="0" sz="1200" spc="5">
                <a:latin typeface="Pyidaungsu"/>
                <a:cs typeface="Pyidaungsu"/>
              </a:rPr>
              <a:t>န</a:t>
            </a:r>
            <a:r>
              <a:rPr dirty="0" smtClean="0" sz="1200" spc="-10">
                <a:latin typeface="Pyidaungsu"/>
                <a:cs typeface="Pyidaungsu"/>
              </a:rPr>
              <a:t>်ရခင</a:t>
            </a:r>
            <a:r>
              <a:rPr dirty="0" smtClean="0" sz="1200" spc="-10">
                <a:latin typeface="Pyidaungsu"/>
                <a:cs typeface="Pyidaungsu"/>
              </a:rPr>
              <a:t>ွလဲလှယ</a:t>
            </a:r>
            <a:r>
              <a:rPr dirty="0" smtClean="0" sz="1200" spc="-25">
                <a:latin typeface="Pyidaungsu"/>
                <a:cs typeface="Pyidaungsu"/>
              </a:rPr>
              <a:t>်</a:t>
            </a:r>
            <a:r>
              <a:rPr dirty="0" smtClean="0" sz="1200" spc="5">
                <a:latin typeface="Pyidaungsu"/>
                <a:cs typeface="Pyidaungsu"/>
              </a:rPr>
              <a:t>န</a:t>
            </a:r>
            <a:r>
              <a:rPr dirty="0" smtClean="0" sz="1200" spc="0">
                <a:latin typeface="Pyidaungsu"/>
                <a:cs typeface="Pyidaungsu"/>
              </a:rPr>
              <a:t>ှု</a:t>
            </a:r>
            <a:r>
              <a:rPr dirty="0" smtClean="0" sz="1200" spc="-5">
                <a:latin typeface="Pyidaungsu"/>
                <a:cs typeface="Pyidaungsu"/>
              </a:rPr>
              <a:t>န</a:t>
            </a:r>
            <a:r>
              <a:rPr dirty="0" smtClean="0" sz="1200" spc="-5">
                <a:latin typeface="Pyidaungsu"/>
                <a:cs typeface="Pyidaungsu"/>
              </a:rPr>
              <a:t>််း</a:t>
            </a:r>
            <a:r>
              <a:rPr dirty="0" smtClean="0" sz="1200" spc="-5">
                <a:latin typeface="Pyidaungsu"/>
                <a:cs typeface="Pyidaungsu"/>
              </a:rPr>
              <a:t> </a:t>
            </a:r>
            <a:r>
              <a:rPr dirty="0" smtClean="0" sz="1200" spc="-10">
                <a:latin typeface="Pyidaungsu"/>
                <a:cs typeface="Pyidaungsu"/>
              </a:rPr>
              <a:t>က</a:t>
            </a:r>
            <a:r>
              <a:rPr dirty="0" smtClean="0" sz="1200" spc="0">
                <a:latin typeface="Pyidaungsu"/>
                <a:cs typeface="Pyidaungsu"/>
              </a:rPr>
              <a:t>ု</a:t>
            </a:r>
            <a:r>
              <a:rPr dirty="0" smtClean="0" sz="1200" spc="5">
                <a:latin typeface="Pyidaungsu"/>
                <a:cs typeface="Pyidaungsu"/>
              </a:rPr>
              <a:t>န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10">
                <a:latin typeface="Pyidaungsu"/>
                <a:cs typeface="Pyidaungsu"/>
              </a:rPr>
              <a:t>သ</a:t>
            </a:r>
            <a:r>
              <a:rPr dirty="0" smtClean="0" sz="1200" spc="-5">
                <a:latin typeface="Pyidaungsu"/>
                <a:cs typeface="Pyidaungsu"/>
              </a:rPr>
              <a:t>ွယ်ခရ်</a:t>
            </a:r>
            <a:r>
              <a:rPr dirty="0" smtClean="0" sz="1200" spc="-20">
                <a:latin typeface="Pyidaungsu"/>
                <a:cs typeface="Pyidaungsu"/>
              </a:rPr>
              <a:t>း</a:t>
            </a:r>
            <a:r>
              <a:rPr dirty="0" smtClean="0" sz="1200" spc="-5">
                <a:latin typeface="Pyidaungsu"/>
                <a:cs typeface="Pyidaungsu"/>
              </a:rPr>
              <a:t>ဦ်</a:t>
            </a:r>
            <a:r>
              <a:rPr dirty="0" smtClean="0" sz="1200" spc="-15">
                <a:latin typeface="Pyidaungsu"/>
                <a:cs typeface="Pyidaungsu"/>
              </a:rPr>
              <a:t>း</a:t>
            </a:r>
            <a:r>
              <a:rPr dirty="0" smtClean="0" sz="1200" spc="5">
                <a:latin typeface="Pyidaungsu"/>
                <a:cs typeface="Pyidaungsu"/>
              </a:rPr>
              <a:t>စ</a:t>
            </a:r>
            <a:r>
              <a:rPr dirty="0" smtClean="0" sz="1200" spc="-85">
                <a:latin typeface="Pyidaungsu"/>
                <a:cs typeface="Pyidaungsu"/>
              </a:rPr>
              <a:t> ်</a:t>
            </a:r>
            <a:r>
              <a:rPr dirty="0" smtClean="0" sz="1200" spc="-180">
                <a:latin typeface="Pyidaungsu"/>
                <a:cs typeface="Pyidaungsu"/>
              </a:rPr>
              <a:t>း</a:t>
            </a:r>
            <a:r>
              <a:rPr dirty="0" smtClean="0" sz="1200" spc="-5">
                <a:latin typeface="Pyidaungsu"/>
                <a:cs typeface="Pyidaungsu"/>
              </a:rPr>
              <a:t>ဌှ</a:t>
            </a:r>
            <a:r>
              <a:rPr dirty="0" smtClean="0" sz="1200" spc="0">
                <a:latin typeface="Pyidaungsu"/>
                <a:cs typeface="Pyidaungsu"/>
              </a:rPr>
              <a:t>ာ</a:t>
            </a:r>
            <a:r>
              <a:rPr dirty="0" smtClean="0" sz="1200" spc="5">
                <a:latin typeface="Pyidaungsu"/>
                <a:cs typeface="Pyidaungsu"/>
              </a:rPr>
              <a:t>န</a:t>
            </a:r>
            <a:r>
              <a:rPr dirty="0" smtClean="0" sz="1200" spc="0">
                <a:latin typeface="Pyidaungsu"/>
                <a:cs typeface="Pyidaungsu"/>
              </a:rPr>
              <a:t>မှ</a:t>
            </a:r>
            <a:endParaRPr sz="1200">
              <a:latin typeface="Pyidaungsu"/>
              <a:cs typeface="Pyidaungs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9514" y="5800089"/>
            <a:ext cx="1156335" cy="221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89000" algn="l"/>
              </a:tabLst>
            </a:pPr>
            <a:r>
              <a:rPr dirty="0" smtClean="0" sz="1200">
                <a:latin typeface="Pyidaungsu"/>
                <a:cs typeface="Pyidaungsu"/>
              </a:rPr>
              <a:t>New</a:t>
            </a:r>
            <a:r>
              <a:rPr dirty="0" smtClean="0" sz="1200" spc="-5">
                <a:latin typeface="Pyidaungsu"/>
                <a:cs typeface="Pyidaungsu"/>
              </a:rPr>
              <a:t>s</a:t>
            </a:r>
            <a:r>
              <a:rPr dirty="0" smtClean="0" sz="1200" spc="-10">
                <a:latin typeface="Pyidaungsu"/>
                <a:cs typeface="Pyidaungsu"/>
              </a:rPr>
              <a:t>l</a:t>
            </a:r>
            <a:r>
              <a:rPr dirty="0" smtClean="0" sz="1200" spc="0">
                <a:latin typeface="Pyidaungsu"/>
                <a:cs typeface="Pyidaungsu"/>
              </a:rPr>
              <a:t>e</a:t>
            </a:r>
            <a:r>
              <a:rPr dirty="0" smtClean="0" sz="1200" spc="-10">
                <a:latin typeface="Pyidaungsu"/>
                <a:cs typeface="Pyidaungsu"/>
              </a:rPr>
              <a:t>t</a:t>
            </a:r>
            <a:r>
              <a:rPr dirty="0" smtClean="0" sz="1200" spc="-10">
                <a:latin typeface="Pyidaungsu"/>
                <a:cs typeface="Pyidaungsu"/>
              </a:rPr>
              <a:t>t</a:t>
            </a:r>
            <a:r>
              <a:rPr dirty="0" smtClean="0" sz="1200" spc="0">
                <a:latin typeface="Pyidaungsu"/>
                <a:cs typeface="Pyidaungsu"/>
              </a:rPr>
              <a:t>er	</a:t>
            </a:r>
            <a:r>
              <a:rPr dirty="0" smtClean="0" sz="1200" spc="5">
                <a:latin typeface="Pyidaungsu"/>
                <a:cs typeface="Pyidaungsu"/>
              </a:rPr>
              <a:t>တ</a:t>
            </a:r>
            <a:r>
              <a:rPr dirty="0" smtClean="0" sz="1200" spc="0">
                <a:latin typeface="Pyidaungsu"/>
                <a:cs typeface="Pyidaungsu"/>
              </a:rPr>
              <a:t>ွင်</a:t>
            </a:r>
            <a:endParaRPr sz="1200">
              <a:latin typeface="Pyidaungsu"/>
              <a:cs typeface="Pyidaungs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2669" y="5800089"/>
            <a:ext cx="962660" cy="221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45">
                <a:latin typeface="Pyidaungsu"/>
                <a:cs typeface="Pyidaungsu"/>
              </a:rPr>
              <a:t>ခ</a:t>
            </a:r>
            <a:r>
              <a:rPr dirty="0" smtClean="0" sz="1200" spc="385">
                <a:latin typeface="Pyidaungsu"/>
                <a:cs typeface="Pyidaungsu"/>
              </a:rPr>
              <a:t> </a:t>
            </a:r>
            <a:r>
              <a:rPr dirty="0" smtClean="0" sz="1200" spc="0">
                <a:latin typeface="Pyidaungsu"/>
                <a:cs typeface="Pyidaungsu"/>
              </a:rPr>
              <a:t>ှ</a:t>
            </a:r>
            <a:r>
              <a:rPr dirty="0" smtClean="0" sz="1200" spc="-5">
                <a:latin typeface="Pyidaungsu"/>
                <a:cs typeface="Pyidaungsu"/>
              </a:rPr>
              <a:t>ာ</a:t>
            </a:r>
            <a:r>
              <a:rPr dirty="0" smtClean="0" sz="1200" spc="0">
                <a:latin typeface="Pyidaungsu"/>
                <a:cs typeface="Pyidaungsu"/>
              </a:rPr>
              <a:t>်ပြ</a:t>
            </a:r>
            <a:r>
              <a:rPr dirty="0" smtClean="0" sz="1200" spc="-65">
                <a:latin typeface="Pyidaungsu"/>
                <a:cs typeface="Pyidaungsu"/>
              </a:rPr>
              <a:t>လ ု</a:t>
            </a:r>
            <a:r>
              <a:rPr dirty="0" smtClean="0" sz="1200" spc="-150">
                <a:latin typeface="Pyidaungsu"/>
                <a:cs typeface="Pyidaungsu"/>
              </a:rPr>
              <a:t>သ</a:t>
            </a:r>
            <a:r>
              <a:rPr dirty="0" smtClean="0" sz="1200" spc="0">
                <a:latin typeface="Pyidaungsu"/>
                <a:cs typeface="Pyidaungsu"/>
              </a:rPr>
              <a:t>ည်</a:t>
            </a:r>
            <a:r>
              <a:rPr dirty="0" smtClean="0" sz="1200" spc="-20">
                <a:latin typeface="Pyidaungsu"/>
                <a:cs typeface="Pyidaungsu"/>
              </a:rPr>
              <a:t>မ</a:t>
            </a:r>
            <a:r>
              <a:rPr dirty="0" smtClean="0" sz="1200" spc="-555">
                <a:latin typeface="Pyidaungsu"/>
                <a:cs typeface="Pyidaungsu"/>
              </a:rPr>
              <a:t>ှာ</a:t>
            </a:r>
            <a:r>
              <a:rPr dirty="0" smtClean="0" sz="1200" spc="0">
                <a:latin typeface="Pyidaungsu"/>
                <a:cs typeface="Pyidaungsu"/>
              </a:rPr>
              <a:t>ှ</a:t>
            </a:r>
            <a:endParaRPr sz="1200">
              <a:latin typeface="Pyidaungsu"/>
              <a:cs typeface="Pyidaungsu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3066" y="5800089"/>
            <a:ext cx="1682750" cy="221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260">
                <a:latin typeface="Pyidaungsu"/>
                <a:cs typeface="Pyidaungsu"/>
              </a:rPr>
              <a:t>ပမ</a:t>
            </a:r>
            <a:r>
              <a:rPr dirty="0" smtClean="0" sz="1200" spc="5">
                <a:latin typeface="Pyidaungsu"/>
                <a:cs typeface="Pyidaungsu"/>
              </a:rPr>
              <a:t>န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20">
                <a:latin typeface="Pyidaungsu"/>
                <a:cs typeface="Pyidaungsu"/>
              </a:rPr>
              <a:t>မ</a:t>
            </a:r>
            <a:r>
              <a:rPr dirty="0" smtClean="0" sz="1200" spc="0">
                <a:latin typeface="Pyidaungsu"/>
                <a:cs typeface="Pyidaungsu"/>
              </a:rPr>
              <a:t>ှ</a:t>
            </a:r>
            <a:r>
              <a:rPr dirty="0" smtClean="0" sz="1200" spc="-5">
                <a:latin typeface="Pyidaungsu"/>
                <a:cs typeface="Pyidaungsu"/>
              </a:rPr>
              <a:t>ာ</a:t>
            </a:r>
            <a:r>
              <a:rPr dirty="0" smtClean="0" sz="1200" spc="-15">
                <a:latin typeface="Pyidaungsu"/>
                <a:cs typeface="Pyidaungsu"/>
              </a:rPr>
              <a:t>န</a:t>
            </a:r>
            <a:r>
              <a:rPr dirty="0" smtClean="0" sz="1200" spc="-695">
                <a:latin typeface="Pyidaungsu"/>
                <a:cs typeface="Pyidaungsu"/>
              </a:rPr>
              <a:t>င</a:t>
            </a:r>
            <a:r>
              <a:rPr dirty="0" smtClean="0" sz="1200" spc="-165">
                <a:latin typeface="Pyidaungsu"/>
                <a:cs typeface="Pyidaungsu"/>
              </a:rPr>
              <a:t> ု</a:t>
            </a:r>
            <a:r>
              <a:rPr dirty="0" smtClean="0" sz="1200" spc="-165">
                <a:latin typeface="Pyidaungsu"/>
                <a:cs typeface="Pyidaungsu"/>
              </a:rPr>
              <a:t> </a:t>
            </a:r>
            <a:r>
              <a:rPr dirty="0" smtClean="0" sz="1200" spc="35">
                <a:latin typeface="Pyidaungsu"/>
                <a:cs typeface="Pyidaungsu"/>
              </a:rPr>
              <a:t> </a:t>
            </a:r>
            <a:r>
              <a:rPr dirty="0" smtClean="0" sz="1200" spc="0">
                <a:latin typeface="Pyidaungsu"/>
                <a:cs typeface="Pyidaungsu"/>
              </a:rPr>
              <a:t>်င</a:t>
            </a:r>
            <a:r>
              <a:rPr dirty="0" smtClean="0" sz="1200" spc="-10">
                <a:latin typeface="Pyidaungsu"/>
                <a:cs typeface="Pyidaungsu"/>
              </a:rPr>
              <a:t>ံခ</a:t>
            </a:r>
            <a:r>
              <a:rPr dirty="0" smtClean="0" sz="1200" spc="-45">
                <a:latin typeface="Pyidaungsu"/>
                <a:cs typeface="Pyidaungsu"/>
              </a:rPr>
              <a:t>တ</a:t>
            </a:r>
            <a:r>
              <a:rPr dirty="0" smtClean="0" sz="1200" spc="0">
                <a:latin typeface="Pyidaungsu"/>
                <a:cs typeface="Pyidaungsu"/>
              </a:rPr>
              <a:t>ှ</a:t>
            </a:r>
            <a:r>
              <a:rPr dirty="0" smtClean="0" sz="1200" spc="-5">
                <a:latin typeface="Pyidaungsu"/>
                <a:cs typeface="Pyidaungsu"/>
              </a:rPr>
              <a:t>ာ</a:t>
            </a:r>
            <a:r>
              <a:rPr dirty="0" smtClean="0" sz="1200" spc="0">
                <a:latin typeface="Pyidaungsu"/>
                <a:cs typeface="Pyidaungsu"/>
              </a:rPr>
              <a:t>်ဗ</a:t>
            </a:r>
            <a:r>
              <a:rPr dirty="0" smtClean="0" sz="1200" spc="-5">
                <a:latin typeface="Pyidaungsu"/>
                <a:cs typeface="Pyidaungsu"/>
              </a:rPr>
              <a:t>ဟ</a:t>
            </a:r>
            <a:r>
              <a:rPr dirty="0" smtClean="0" sz="1200" spc="-35">
                <a:latin typeface="Pyidaungsu"/>
                <a:cs typeface="Pyidaungsu"/>
              </a:rPr>
              <a:t> ု</a:t>
            </a:r>
            <a:r>
              <a:rPr dirty="0" smtClean="0" sz="1200" spc="-275">
                <a:latin typeface="Pyidaungsu"/>
                <a:cs typeface="Pyidaungsu"/>
              </a:rPr>
              <a:t>ဘ</a:t>
            </a:r>
            <a:r>
              <a:rPr dirty="0" smtClean="0" sz="1200" spc="0">
                <a:latin typeface="Pyidaungsu"/>
                <a:cs typeface="Pyidaungsu"/>
              </a:rPr>
              <a:t>ဏ်မှ</a:t>
            </a:r>
            <a:endParaRPr sz="1200">
              <a:latin typeface="Pyidaungsu"/>
              <a:cs typeface="Pyidaungsu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8057" y="5979983"/>
            <a:ext cx="4222750" cy="6083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148590">
              <a:lnSpc>
                <a:spcPct val="155800"/>
              </a:lnSpc>
              <a:tabLst>
                <a:tab pos="1136650" algn="l"/>
                <a:tab pos="1191260" algn="l"/>
                <a:tab pos="1802130" algn="l"/>
                <a:tab pos="1913255" algn="l"/>
                <a:tab pos="3108960" algn="l"/>
                <a:tab pos="3601085" algn="l"/>
              </a:tabLst>
            </a:pPr>
            <a:r>
              <a:rPr dirty="0" smtClean="0" sz="1200">
                <a:latin typeface="Pyidaungsu"/>
                <a:cs typeface="Pyidaungsu"/>
              </a:rPr>
              <a:t>ပြင်</a:t>
            </a:r>
            <a:r>
              <a:rPr dirty="0" smtClean="0" sz="1200" spc="-5">
                <a:latin typeface="Pyidaungsu"/>
                <a:cs typeface="Pyidaungsu"/>
              </a:rPr>
              <a:t>ဆ</a:t>
            </a:r>
            <a:r>
              <a:rPr dirty="0" smtClean="0" sz="1200" spc="0">
                <a:latin typeface="Pyidaungsu"/>
                <a:cs typeface="Pyidaungsu"/>
              </a:rPr>
              <a:t>င်</a:t>
            </a:r>
            <a:r>
              <a:rPr dirty="0" smtClean="0" sz="1200" spc="-10">
                <a:latin typeface="Pyidaungsu"/>
                <a:cs typeface="Pyidaungsu"/>
              </a:rPr>
              <a:t>သ</a:t>
            </a:r>
            <a:r>
              <a:rPr dirty="0" smtClean="0" sz="1200" spc="5">
                <a:latin typeface="Pyidaungsu"/>
                <a:cs typeface="Pyidaungsu"/>
              </a:rPr>
              <a:t>တ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20">
                <a:latin typeface="Pyidaungsu"/>
                <a:cs typeface="Pyidaungsu"/>
              </a:rPr>
              <a:t>မ</a:t>
            </a:r>
            <a:r>
              <a:rPr dirty="0" smtClean="0" sz="1200" spc="-1255">
                <a:latin typeface="Pyidaungsu"/>
                <a:cs typeface="Pyidaungsu"/>
              </a:rPr>
              <a:t>တ</a:t>
            </a:r>
            <a:r>
              <a:rPr dirty="0" smtClean="0" sz="1200" spc="0">
                <a:latin typeface="Pyidaungsu"/>
                <a:cs typeface="Pyidaungsu"/>
              </a:rPr>
              <a:t>ှ		</a:t>
            </a:r>
            <a:r>
              <a:rPr dirty="0" smtClean="0" sz="1200" spc="-130">
                <a:latin typeface="Pyidaungsu"/>
                <a:cs typeface="Pyidaungsu"/>
              </a:rPr>
              <a:t>်ပခင</a:t>
            </a:r>
            <a:r>
              <a:rPr dirty="0" smtClean="0" sz="1200" spc="-5">
                <a:latin typeface="Pyidaungsu"/>
                <a:cs typeface="Pyidaungsu"/>
              </a:rPr>
              <a:t>််း</a:t>
            </a:r>
            <a:r>
              <a:rPr dirty="0" smtClean="0" sz="1200" spc="-5">
                <a:latin typeface="Pyidaungsu"/>
                <a:cs typeface="Pyidaungsu"/>
              </a:rPr>
              <a:t>	</a:t>
            </a:r>
            <a:r>
              <a:rPr dirty="0" smtClean="0" sz="1200" spc="-10">
                <a:latin typeface="Pyidaungsu"/>
                <a:cs typeface="Pyidaungsu"/>
              </a:rPr>
              <a:t>အ</a:t>
            </a:r>
            <a:r>
              <a:rPr dirty="0" smtClean="0" sz="1200" spc="0">
                <a:latin typeface="Pyidaungsu"/>
                <a:cs typeface="Pyidaungsu"/>
              </a:rPr>
              <a:t>မ</a:t>
            </a:r>
            <a:r>
              <a:rPr dirty="0" smtClean="0" sz="1200" spc="-105">
                <a:latin typeface="Pyidaungsu"/>
                <a:cs typeface="Pyidaungsu"/>
              </a:rPr>
              <a:t> </a:t>
            </a:r>
            <a:r>
              <a:rPr dirty="0" smtClean="0" sz="1200" spc="-225">
                <a:latin typeface="Pyidaungsu"/>
                <a:cs typeface="Pyidaungsu"/>
              </a:rPr>
              <a:t>န</a:t>
            </a:r>
            <a:r>
              <a:rPr dirty="0" smtClean="0" sz="1200" spc="0">
                <a:latin typeface="Pyidaungsu"/>
                <a:cs typeface="Pyidaungsu"/>
              </a:rPr>
              <a:t>ို</a:t>
            </a:r>
            <a:r>
              <a:rPr dirty="0" smtClean="0" sz="1200" spc="-5">
                <a:latin typeface="Pyidaungsu"/>
                <a:cs typeface="Pyidaungsu"/>
              </a:rPr>
              <a:t>့</a:t>
            </a:r>
            <a:r>
              <a:rPr dirty="0" smtClean="0" sz="1200" spc="-25">
                <a:latin typeface="Pyidaungsu"/>
                <a:cs typeface="Pyidaungsu"/>
              </a:rPr>
              <a:t>်ခ </a:t>
            </a:r>
            <a:r>
              <a:rPr dirty="0" smtClean="0" sz="1200" spc="-90">
                <a:latin typeface="Pyidaungsu"/>
                <a:cs typeface="Pyidaungsu"/>
              </a:rPr>
              <a:t>က</a:t>
            </a:r>
            <a:r>
              <a:rPr dirty="0" smtClean="0" sz="1200" spc="0">
                <a:latin typeface="Pyidaungsu"/>
                <a:cs typeface="Pyidaungsu"/>
              </a:rPr>
              <a:t>ှ</a:t>
            </a:r>
            <a:r>
              <a:rPr dirty="0" smtClean="0" sz="1200" spc="-5">
                <a:latin typeface="Pyidaungsu"/>
                <a:cs typeface="Pyidaungsu"/>
              </a:rPr>
              <a:t>ာ</a:t>
            </a:r>
            <a:r>
              <a:rPr dirty="0" smtClean="0" sz="1200" spc="-175">
                <a:latin typeface="Pyidaungsu"/>
                <a:cs typeface="Pyidaungsu"/>
              </a:rPr>
              <a:t>်ပင</a:t>
            </a:r>
            <a:r>
              <a:rPr dirty="0" smtClean="0" sz="1200" spc="0">
                <a:latin typeface="Pyidaungsu"/>
                <a:cs typeface="Pyidaungsu"/>
              </a:rPr>
              <a:t>ှ</a:t>
            </a:r>
            <a:r>
              <a:rPr dirty="0" smtClean="0" sz="1200" spc="-5">
                <a:latin typeface="Pyidaungsu"/>
                <a:cs typeface="Pyidaungsu"/>
              </a:rPr>
              <a:t>ာ</a:t>
            </a:r>
            <a:r>
              <a:rPr dirty="0" smtClean="0" sz="1200" spc="-15">
                <a:latin typeface="Pyidaungsu"/>
                <a:cs typeface="Pyidaungsu"/>
              </a:rPr>
              <a:t>စ</a:t>
            </a:r>
            <a:r>
              <a:rPr dirty="0" smtClean="0" sz="1200" spc="0">
                <a:latin typeface="Pyidaungsu"/>
                <a:cs typeface="Pyidaungsu"/>
              </a:rPr>
              <a:t>ှ</a:t>
            </a:r>
            <a:r>
              <a:rPr dirty="0" smtClean="0" sz="1200" spc="-5">
                <a:latin typeface="Pyidaungsu"/>
                <a:cs typeface="Pyidaungsu"/>
              </a:rPr>
              <a:t>ာ</a:t>
            </a:r>
            <a:r>
              <a:rPr dirty="0" smtClean="0" sz="1200" spc="-10">
                <a:latin typeface="Pyidaungsu"/>
                <a:cs typeface="Pyidaungsu"/>
              </a:rPr>
              <a:t>အ</a:t>
            </a:r>
            <a:r>
              <a:rPr dirty="0" smtClean="0" sz="1200" spc="0">
                <a:latin typeface="Pyidaungsu"/>
                <a:cs typeface="Pyidaungsu"/>
              </a:rPr>
              <a:t>မှတ်	</a:t>
            </a:r>
            <a:r>
              <a:rPr dirty="0" smtClean="0" sz="1200" spc="0">
                <a:latin typeface="Pyidaungsu"/>
                <a:cs typeface="Pyidaungsu"/>
              </a:rPr>
              <a:t>(</a:t>
            </a:r>
            <a:r>
              <a:rPr dirty="0" smtClean="0" sz="1200" spc="0">
                <a:latin typeface="Pyidaungsu"/>
                <a:cs typeface="Pyidaungsu"/>
              </a:rPr>
              <a:t>၂/၂၀၂</a:t>
            </a:r>
            <a:r>
              <a:rPr dirty="0" smtClean="0" sz="1200" spc="10">
                <a:latin typeface="Pyidaungsu"/>
                <a:cs typeface="Pyidaungsu"/>
              </a:rPr>
              <a:t>၆</a:t>
            </a:r>
            <a:r>
              <a:rPr dirty="0" smtClean="0" sz="1200" spc="10">
                <a:latin typeface="Pyidaungsu"/>
                <a:cs typeface="Pyidaungsu"/>
              </a:rPr>
              <a:t>)</a:t>
            </a:r>
            <a:r>
              <a:rPr dirty="0" smtClean="0" sz="1200" spc="0">
                <a:latin typeface="Pyidaungsu"/>
                <a:cs typeface="Pyidaungsu"/>
              </a:rPr>
              <a:t>၊</a:t>
            </a:r>
            <a:r>
              <a:rPr dirty="0" smtClean="0" sz="1200" spc="0">
                <a:latin typeface="Pyidaungsu"/>
                <a:cs typeface="Pyidaungsu"/>
              </a:rPr>
              <a:t> </a:t>
            </a:r>
            <a:r>
              <a:rPr dirty="0" smtClean="0" sz="1200" spc="-5">
                <a:latin typeface="Pyidaungsu"/>
                <a:cs typeface="Pyidaungsu"/>
              </a:rPr>
              <a:t>သ</a:t>
            </a:r>
            <a:r>
              <a:rPr dirty="0" smtClean="0" sz="1200" spc="0">
                <a:latin typeface="Pyidaungsu"/>
                <a:cs typeface="Pyidaungsu"/>
              </a:rPr>
              <a:t>ွင</a:t>
            </a:r>
            <a:r>
              <a:rPr dirty="0" smtClean="0" sz="1200" spc="0">
                <a:latin typeface="Pyidaungsu"/>
                <a:cs typeface="Pyidaungsu"/>
              </a:rPr>
              <a:t>််</a:t>
            </a:r>
            <a:r>
              <a:rPr dirty="0" smtClean="0" sz="1200" spc="-20">
                <a:latin typeface="Pyidaungsu"/>
                <a:cs typeface="Pyidaungsu"/>
              </a:rPr>
              <a:t>း</a:t>
            </a:r>
            <a:r>
              <a:rPr dirty="0" smtClean="0" sz="1200" spc="-10">
                <a:latin typeface="Pyidaungsu"/>
                <a:cs typeface="Pyidaungsu"/>
              </a:rPr>
              <a:t>က</a:t>
            </a:r>
            <a:r>
              <a:rPr dirty="0" smtClean="0" sz="1200" spc="0">
                <a:latin typeface="Pyidaungsu"/>
                <a:cs typeface="Pyidaungsu"/>
              </a:rPr>
              <a:t>ု</a:t>
            </a:r>
            <a:r>
              <a:rPr dirty="0" smtClean="0" sz="1200" spc="5">
                <a:latin typeface="Pyidaungsu"/>
                <a:cs typeface="Pyidaungsu"/>
              </a:rPr>
              <a:t>န</a:t>
            </a:r>
            <a:r>
              <a:rPr dirty="0" smtClean="0" sz="1200" spc="-70">
                <a:latin typeface="Pyidaungsu"/>
                <a:cs typeface="Pyidaungsu"/>
              </a:rPr>
              <a:t>်လ ုင</a:t>
            </a:r>
            <a:r>
              <a:rPr dirty="0" smtClean="0" sz="1200" spc="-70">
                <a:latin typeface="Pyidaungsu"/>
                <a:cs typeface="Pyidaungsu"/>
              </a:rPr>
              <a:t>်</a:t>
            </a:r>
            <a:r>
              <a:rPr dirty="0" smtClean="0" sz="1200" spc="5">
                <a:latin typeface="Pyidaungsu"/>
                <a:cs typeface="Pyidaungsu"/>
              </a:rPr>
              <a:t>စ</a:t>
            </a:r>
            <a:r>
              <a:rPr dirty="0" smtClean="0" sz="1200" spc="-20">
                <a:latin typeface="Pyidaungsu"/>
                <a:cs typeface="Pyidaungsu"/>
              </a:rPr>
              <a:t>င</a:t>
            </a:r>
            <a:r>
              <a:rPr dirty="0" smtClean="0" sz="1200" spc="-1185">
                <a:latin typeface="Pyidaungsu"/>
                <a:cs typeface="Pyidaungsu"/>
              </a:rPr>
              <a:t>သ</a:t>
            </a:r>
            <a:r>
              <a:rPr dirty="0" smtClean="0" sz="1200" spc="0">
                <a:latin typeface="Pyidaungsu"/>
                <a:cs typeface="Pyidaungsu"/>
              </a:rPr>
              <a:t>်	</a:t>
            </a:r>
            <a:r>
              <a:rPr dirty="0" smtClean="0" sz="1200" spc="-10">
                <a:latin typeface="Pyidaungsu"/>
                <a:cs typeface="Pyidaungsu"/>
              </a:rPr>
              <a:t>က</a:t>
            </a:r>
            <a:r>
              <a:rPr dirty="0" smtClean="0" sz="1200" spc="0">
                <a:latin typeface="Pyidaungsu"/>
                <a:cs typeface="Pyidaungsu"/>
              </a:rPr>
              <a:t>်တမ</a:t>
            </a:r>
            <a:r>
              <a:rPr dirty="0" smtClean="0" sz="1200" spc="0">
                <a:latin typeface="Pyidaungsu"/>
                <a:cs typeface="Pyidaungsu"/>
              </a:rPr>
              <a:t>််</a:t>
            </a:r>
            <a:r>
              <a:rPr dirty="0" smtClean="0" sz="1200" spc="-20">
                <a:latin typeface="Pyidaungsu"/>
                <a:cs typeface="Pyidaungsu"/>
              </a:rPr>
              <a:t>း</a:t>
            </a:r>
            <a:r>
              <a:rPr dirty="0" smtClean="0" sz="1200" spc="5">
                <a:latin typeface="Pyidaungsu"/>
                <a:cs typeface="Pyidaungsu"/>
              </a:rPr>
              <a:t>န</a:t>
            </a:r>
            <a:r>
              <a:rPr dirty="0" smtClean="0" sz="1200" spc="0">
                <a:latin typeface="Pyidaungsu"/>
                <a:cs typeface="Pyidaungsu"/>
              </a:rPr>
              <a:t>ှင</a:t>
            </a:r>
            <a:r>
              <a:rPr dirty="0" smtClean="0" sz="1200" spc="-165">
                <a:latin typeface="Pyidaungsu"/>
                <a:cs typeface="Pyidaungsu"/>
              </a:rPr>
              <a:t> ်</a:t>
            </a:r>
            <a:r>
              <a:rPr dirty="0" smtClean="0" sz="1200" spc="-165">
                <a:latin typeface="Pyidaungsu"/>
                <a:cs typeface="Pyidaungsu"/>
              </a:rPr>
              <a:t>		</a:t>
            </a:r>
            <a:r>
              <a:rPr dirty="0" smtClean="0" sz="1200" spc="-20">
                <a:latin typeface="Pyidaungsu"/>
                <a:cs typeface="Pyidaungsu"/>
              </a:rPr>
              <a:t>ခလ</a:t>
            </a:r>
            <a:r>
              <a:rPr dirty="0" smtClean="0" sz="1200" spc="-155">
                <a:latin typeface="Pyidaungsu"/>
                <a:cs typeface="Pyidaungsu"/>
              </a:rPr>
              <a:t> </a:t>
            </a:r>
            <a:r>
              <a:rPr dirty="0" smtClean="0" sz="1200" spc="0">
                <a:latin typeface="Pyidaungsu"/>
                <a:cs typeface="Pyidaungsu"/>
              </a:rPr>
              <a:t>ှ</a:t>
            </a:r>
            <a:r>
              <a:rPr dirty="0" smtClean="0" sz="1200" spc="-5">
                <a:latin typeface="Pyidaungsu"/>
                <a:cs typeface="Pyidaungsu"/>
              </a:rPr>
              <a:t>ာ</a:t>
            </a:r>
            <a:r>
              <a:rPr dirty="0" smtClean="0" sz="1200" spc="-10">
                <a:latin typeface="Pyidaungsu"/>
                <a:cs typeface="Pyidaungsu"/>
              </a:rPr>
              <a:t>က</a:t>
            </a:r>
            <a:r>
              <a:rPr dirty="0" smtClean="0" sz="1200" spc="-5">
                <a:latin typeface="Pyidaungsu"/>
                <a:cs typeface="Pyidaungsu"/>
              </a:rPr>
              <a:t>်ထှ</a:t>
            </a:r>
            <a:r>
              <a:rPr dirty="0" smtClean="0" sz="1200" spc="-5">
                <a:latin typeface="Pyidaungsu"/>
                <a:cs typeface="Pyidaungsu"/>
              </a:rPr>
              <a:t>ာ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15">
                <a:latin typeface="Pyidaungsu"/>
                <a:cs typeface="Pyidaungsu"/>
              </a:rPr>
              <a:t>း</a:t>
            </a:r>
            <a:r>
              <a:rPr dirty="0" smtClean="0" sz="1200" spc="0">
                <a:latin typeface="Pyidaungsu"/>
                <a:cs typeface="Pyidaungsu"/>
              </a:rPr>
              <a:t>မ</a:t>
            </a:r>
            <a:r>
              <a:rPr dirty="0" smtClean="0" sz="1200" spc="170">
                <a:latin typeface="Pyidaungsu"/>
                <a:cs typeface="Pyidaungsu"/>
              </a:rPr>
              <a:t>ှုြ</a:t>
            </a:r>
            <a:r>
              <a:rPr dirty="0" smtClean="0" sz="1200" spc="170">
                <a:latin typeface="Pyidaungsu"/>
                <a:cs typeface="Pyidaungsu"/>
              </a:rPr>
              <a:t>ံု</a:t>
            </a:r>
            <a:r>
              <a:rPr dirty="0" smtClean="0" sz="1200" spc="5">
                <a:latin typeface="Pyidaungsu"/>
                <a:cs typeface="Pyidaungsu"/>
              </a:rPr>
              <a:t>စ</a:t>
            </a:r>
            <a:r>
              <a:rPr dirty="0" smtClean="0" sz="1200" spc="0">
                <a:latin typeface="Pyidaungsu"/>
                <a:cs typeface="Pyidaungsu"/>
              </a:rPr>
              <a:t>ံ	</a:t>
            </a:r>
            <a:r>
              <a:rPr dirty="0" smtClean="0" sz="1200" spc="-10">
                <a:latin typeface="Pyidaungsu"/>
                <a:cs typeface="Pyidaungsu"/>
              </a:rPr>
              <a:t>အ</a:t>
            </a:r>
            <a:r>
              <a:rPr dirty="0" smtClean="0" sz="1200" spc="-15">
                <a:latin typeface="Pyidaungsu"/>
                <a:cs typeface="Pyidaungsu"/>
              </a:rPr>
              <a:t>ခပြ</a:t>
            </a:r>
            <a:r>
              <a:rPr dirty="0" smtClean="0" sz="1200" spc="0">
                <a:latin typeface="Pyidaungsu"/>
                <a:cs typeface="Pyidaungsu"/>
              </a:rPr>
              <a:t>ှ</a:t>
            </a:r>
            <a:r>
              <a:rPr dirty="0" smtClean="0" sz="1200" spc="-20">
                <a:latin typeface="Pyidaungsu"/>
                <a:cs typeface="Pyidaungsu"/>
              </a:rPr>
              <a:t>ာ</a:t>
            </a:r>
            <a:r>
              <a:rPr dirty="0" smtClean="0" sz="1200" spc="0">
                <a:latin typeface="Pyidaungsu"/>
                <a:cs typeface="Pyidaungsu"/>
              </a:rPr>
              <a:t>င</a:t>
            </a:r>
            <a:r>
              <a:rPr dirty="0" smtClean="0" sz="1200" spc="0">
                <a:latin typeface="Pyidaungsu"/>
                <a:cs typeface="Pyidaungsu"/>
              </a:rPr>
              <a:t>််</a:t>
            </a:r>
            <a:r>
              <a:rPr dirty="0" smtClean="0" sz="1200" spc="-20">
                <a:latin typeface="Pyidaungsu"/>
                <a:cs typeface="Pyidaungsu"/>
              </a:rPr>
              <a:t>း</a:t>
            </a:r>
            <a:r>
              <a:rPr dirty="0" smtClean="0" sz="1200" spc="-10">
                <a:latin typeface="Pyidaungsu"/>
                <a:cs typeface="Pyidaungsu"/>
              </a:rPr>
              <a:t>အ</a:t>
            </a:r>
            <a:r>
              <a:rPr dirty="0" smtClean="0" sz="1200" spc="0">
                <a:latin typeface="Pyidaungsu"/>
                <a:cs typeface="Pyidaungsu"/>
              </a:rPr>
              <a:t>လဲ</a:t>
            </a:r>
            <a:r>
              <a:rPr dirty="0" smtClean="0" sz="1200" spc="5">
                <a:latin typeface="Pyidaungsu"/>
                <a:cs typeface="Pyidaungsu"/>
              </a:rPr>
              <a:t>မ</a:t>
            </a:r>
            <a:r>
              <a:rPr dirty="0" smtClean="0" sz="1200" spc="-30">
                <a:latin typeface="Pyidaungsu"/>
                <a:cs typeface="Pyidaungsu"/>
              </a:rPr>
              <a:t> ှ</a:t>
            </a:r>
            <a:r>
              <a:rPr dirty="0" smtClean="0" sz="1200" spc="-95">
                <a:latin typeface="Pyidaungsu"/>
                <a:cs typeface="Pyidaungsu"/>
              </a:rPr>
              <a:t>ာ</a:t>
            </a:r>
            <a:r>
              <a:rPr dirty="0" smtClean="0" sz="1200" spc="-5">
                <a:latin typeface="Pyidaungsu"/>
                <a:cs typeface="Pyidaungsu"/>
              </a:rPr>
              <a:t>်း</a:t>
            </a:r>
            <a:endParaRPr sz="1200">
              <a:latin typeface="Pyidaungsu"/>
              <a:cs typeface="Pyidaungs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17" y="6551517"/>
            <a:ext cx="5757545" cy="11696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54600"/>
              </a:lnSpc>
            </a:pPr>
            <a:r>
              <a:rPr dirty="0" smtClean="0" sz="1200" spc="-10">
                <a:latin typeface="Pyidaungsu"/>
                <a:cs typeface="Pyidaungsu"/>
              </a:rPr>
              <a:t>အ</a:t>
            </a:r>
            <a:r>
              <a:rPr dirty="0" smtClean="0" sz="1200" spc="-5">
                <a:latin typeface="Pyidaungsu"/>
                <a:cs typeface="Pyidaungsu"/>
              </a:rPr>
              <a:t>သ</a:t>
            </a:r>
            <a:r>
              <a:rPr dirty="0" smtClean="0" sz="1200" spc="50">
                <a:latin typeface="Pyidaungsu"/>
                <a:cs typeface="Pyidaungsu"/>
              </a:rPr>
              <a:t> ခြ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15">
                <a:latin typeface="Pyidaungsu"/>
                <a:cs typeface="Pyidaungsu"/>
              </a:rPr>
              <a:t>း</a:t>
            </a:r>
            <a:r>
              <a:rPr dirty="0" smtClean="0" sz="1200" spc="-35">
                <a:latin typeface="Pyidaungsu"/>
                <a:cs typeface="Pyidaungsu"/>
              </a:rPr>
              <a:t>ခ </a:t>
            </a:r>
            <a:r>
              <a:rPr dirty="0" smtClean="0" sz="1200" spc="-85">
                <a:latin typeface="Pyidaungsu"/>
                <a:cs typeface="Pyidaungsu"/>
              </a:rPr>
              <a:t>က</a:t>
            </a:r>
            <a:r>
              <a:rPr dirty="0" smtClean="0" sz="1200" spc="-10">
                <a:latin typeface="Pyidaungsu"/>
                <a:cs typeface="Pyidaungsu"/>
              </a:rPr>
              <a:t>ညှ</a:t>
            </a:r>
            <a:r>
              <a:rPr dirty="0" smtClean="0" sz="1200" spc="0">
                <a:latin typeface="Pyidaungsu"/>
                <a:cs typeface="Pyidaungsu"/>
              </a:rPr>
              <a:t>ာ</a:t>
            </a:r>
            <a:r>
              <a:rPr dirty="0" smtClean="0" sz="1200" spc="-40">
                <a:latin typeface="Pyidaungsu"/>
                <a:cs typeface="Pyidaungsu"/>
              </a:rPr>
              <a:t>ခ </a:t>
            </a:r>
            <a:r>
              <a:rPr dirty="0" smtClean="0" sz="1200" spc="-100">
                <a:latin typeface="Pyidaungsu"/>
                <a:cs typeface="Pyidaungsu"/>
              </a:rPr>
              <a:t>က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55">
                <a:latin typeface="Pyidaungsu"/>
                <a:cs typeface="Pyidaungsu"/>
              </a:rPr>
              <a:t> </a:t>
            </a:r>
            <a:r>
              <a:rPr dirty="0" smtClean="0" sz="1200" spc="0">
                <a:latin typeface="Pyidaungsu"/>
                <a:cs typeface="Pyidaungsu"/>
              </a:rPr>
              <a:t>(၄</a:t>
            </a:r>
            <a:r>
              <a:rPr dirty="0" smtClean="0" sz="1200" spc="-40">
                <a:latin typeface="Pyidaungsu"/>
                <a:cs typeface="Pyidaungsu"/>
              </a:rPr>
              <a:t> </a:t>
            </a:r>
            <a:r>
              <a:rPr dirty="0" smtClean="0" sz="1200" spc="0">
                <a:latin typeface="Pyidaungsu"/>
                <a:cs typeface="Pyidaungsu"/>
              </a:rPr>
              <a:t>/၂</a:t>
            </a:r>
            <a:r>
              <a:rPr dirty="0" smtClean="0" sz="1200" spc="5">
                <a:latin typeface="Pyidaungsu"/>
                <a:cs typeface="Pyidaungsu"/>
              </a:rPr>
              <a:t>ဝ</a:t>
            </a:r>
            <a:r>
              <a:rPr dirty="0" smtClean="0" sz="1200" spc="0">
                <a:latin typeface="Pyidaungsu"/>
                <a:cs typeface="Pyidaungsu"/>
              </a:rPr>
              <a:t>၂</a:t>
            </a:r>
            <a:r>
              <a:rPr dirty="0" smtClean="0" sz="1200" spc="5">
                <a:latin typeface="Pyidaungsu"/>
                <a:cs typeface="Pyidaungsu"/>
              </a:rPr>
              <a:t>၅</a:t>
            </a:r>
            <a:r>
              <a:rPr dirty="0" smtClean="0" sz="1200" spc="0">
                <a:latin typeface="Pyidaungsu"/>
                <a:cs typeface="Pyidaungsu"/>
              </a:rPr>
              <a:t>)၊</a:t>
            </a:r>
            <a:r>
              <a:rPr dirty="0" smtClean="0" sz="1200" spc="-60">
                <a:latin typeface="Pyidaungsu"/>
                <a:cs typeface="Pyidaungsu"/>
              </a:rPr>
              <a:t> </a:t>
            </a:r>
            <a:r>
              <a:rPr dirty="0" smtClean="0" sz="1200" spc="-10">
                <a:latin typeface="Pyidaungsu"/>
                <a:cs typeface="Pyidaungsu"/>
              </a:rPr>
              <a:t>အ</a:t>
            </a:r>
            <a:r>
              <a:rPr dirty="0" smtClean="0" sz="1200" spc="210">
                <a:latin typeface="Pyidaungsu"/>
                <a:cs typeface="Pyidaungsu"/>
              </a:rPr>
              <a:t>လု</a:t>
            </a:r>
            <a:r>
              <a:rPr dirty="0" smtClean="0" sz="1200" spc="80">
                <a:latin typeface="Pyidaungsu"/>
                <a:cs typeface="Pyidaungsu"/>
              </a:rPr>
              <a:t>ြ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10">
                <a:latin typeface="Pyidaungsu"/>
                <a:cs typeface="Pyidaungsu"/>
              </a:rPr>
              <a:t>သ</a:t>
            </a:r>
            <a:r>
              <a:rPr dirty="0" smtClean="0" sz="1200" spc="0">
                <a:latin typeface="Pyidaungsu"/>
                <a:cs typeface="Pyidaungsu"/>
              </a:rPr>
              <a:t>မ</a:t>
            </a:r>
            <a:r>
              <a:rPr dirty="0" smtClean="0" sz="1200" spc="0">
                <a:latin typeface="Pyidaungsu"/>
                <a:cs typeface="Pyidaungsu"/>
              </a:rPr>
              <a:t>ှ</a:t>
            </a:r>
            <a:r>
              <a:rPr dirty="0" smtClean="0" sz="1200" spc="-5">
                <a:latin typeface="Pyidaungsu"/>
                <a:cs typeface="Pyidaungsu"/>
              </a:rPr>
              <a:t>ာ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15">
                <a:latin typeface="Pyidaungsu"/>
                <a:cs typeface="Pyidaungsu"/>
              </a:rPr>
              <a:t>း</a:t>
            </a:r>
            <a:r>
              <a:rPr dirty="0" smtClean="0" sz="1200" spc="0">
                <a:latin typeface="Pyidaungsu"/>
                <a:cs typeface="Pyidaungsu"/>
              </a:rPr>
              <a:t>မ</a:t>
            </a:r>
            <a:r>
              <a:rPr dirty="0" smtClean="0" sz="1200" spc="-30">
                <a:latin typeface="Pyidaungsu"/>
                <a:cs typeface="Pyidaungsu"/>
              </a:rPr>
              <a:t> ှ</a:t>
            </a:r>
            <a:r>
              <a:rPr dirty="0" smtClean="0" sz="1200" spc="-95">
                <a:latin typeface="Pyidaungsu"/>
                <a:cs typeface="Pyidaungsu"/>
              </a:rPr>
              <a:t>ာ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15">
                <a:latin typeface="Pyidaungsu"/>
                <a:cs typeface="Pyidaungsu"/>
              </a:rPr>
              <a:t>း</a:t>
            </a:r>
            <a:r>
              <a:rPr dirty="0" smtClean="0" sz="1200" spc="-10">
                <a:latin typeface="Pyidaungsu"/>
                <a:cs typeface="Pyidaungsu"/>
              </a:rPr>
              <a:t>အ</a:t>
            </a:r>
            <a:r>
              <a:rPr dirty="0" smtClean="0" sz="1200" spc="5">
                <a:latin typeface="Pyidaungsu"/>
                <a:cs typeface="Pyidaungsu"/>
              </a:rPr>
              <a:t>တ</a:t>
            </a:r>
            <a:r>
              <a:rPr dirty="0" smtClean="0" sz="1200" spc="0">
                <a:latin typeface="Pyidaungsu"/>
                <a:cs typeface="Pyidaungsu"/>
              </a:rPr>
              <a:t>ွ</a:t>
            </a:r>
            <a:r>
              <a:rPr dirty="0" smtClean="0" sz="1200" spc="-10">
                <a:latin typeface="Pyidaungsu"/>
                <a:cs typeface="Pyidaungsu"/>
              </a:rPr>
              <a:t>က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55">
                <a:latin typeface="Pyidaungsu"/>
                <a:cs typeface="Pyidaungsu"/>
              </a:rPr>
              <a:t> </a:t>
            </a:r>
            <a:r>
              <a:rPr dirty="0" smtClean="0" sz="1200" spc="-10">
                <a:latin typeface="Pyidaungsu"/>
                <a:cs typeface="Pyidaungsu"/>
              </a:rPr>
              <a:t>အ</a:t>
            </a:r>
            <a:r>
              <a:rPr dirty="0" smtClean="0" sz="1200" spc="210">
                <a:latin typeface="Pyidaungsu"/>
                <a:cs typeface="Pyidaungsu"/>
              </a:rPr>
              <a:t>လု</a:t>
            </a:r>
            <a:r>
              <a:rPr dirty="0" smtClean="0" sz="1200" spc="80">
                <a:latin typeface="Pyidaungsu"/>
                <a:cs typeface="Pyidaungsu"/>
              </a:rPr>
              <a:t>ြ</a:t>
            </a:r>
            <a:r>
              <a:rPr dirty="0" smtClean="0" sz="1200" spc="165">
                <a:latin typeface="Pyidaungsu"/>
                <a:cs typeface="Pyidaungsu"/>
              </a:rPr>
              <a:t>်ရြ</a:t>
            </a:r>
            <a:r>
              <a:rPr dirty="0" smtClean="0" sz="1200" spc="165">
                <a:latin typeface="Pyidaungsu"/>
                <a:cs typeface="Pyidaungsu"/>
              </a:rPr>
              <a:t>်</a:t>
            </a:r>
            <a:r>
              <a:rPr dirty="0" smtClean="0" sz="1200" spc="5">
                <a:latin typeface="Pyidaungsu"/>
                <a:cs typeface="Pyidaungsu"/>
              </a:rPr>
              <a:t>စ</a:t>
            </a:r>
            <a:r>
              <a:rPr dirty="0" smtClean="0" sz="1200" spc="0">
                <a:latin typeface="Pyidaungsu"/>
                <a:cs typeface="Pyidaungsu"/>
              </a:rPr>
              <a:t>ဲမ</a:t>
            </a:r>
            <a:r>
              <a:rPr dirty="0" smtClean="0" sz="1200" spc="-5">
                <a:latin typeface="Pyidaungsu"/>
                <a:cs typeface="Pyidaungsu"/>
              </a:rPr>
              <a:t>ှု</a:t>
            </a:r>
            <a:r>
              <a:rPr dirty="0" smtClean="0" sz="1200" spc="-70">
                <a:latin typeface="Pyidaungsu"/>
                <a:cs typeface="Pyidaungsu"/>
              </a:rPr>
              <a:t> </a:t>
            </a:r>
            <a:r>
              <a:rPr dirty="0" smtClean="0" sz="1200" spc="5">
                <a:latin typeface="Pyidaungsu"/>
                <a:cs typeface="Pyidaungsu"/>
              </a:rPr>
              <a:t>န</a:t>
            </a:r>
            <a:r>
              <a:rPr dirty="0" smtClean="0" sz="1200" spc="-15">
                <a:latin typeface="Pyidaungsu"/>
                <a:cs typeface="Pyidaungsu"/>
              </a:rPr>
              <a:t>စ</a:t>
            </a:r>
            <a:r>
              <a:rPr dirty="0" smtClean="0" sz="1200" spc="-715">
                <a:latin typeface="Pyidaungsu"/>
                <a:cs typeface="Pyidaungsu"/>
              </a:rPr>
              <a:t>န</a:t>
            </a:r>
            <a:r>
              <a:rPr dirty="0" smtClean="0" sz="1200" spc="0">
                <a:latin typeface="Pyidaungsu"/>
                <a:cs typeface="Pyidaungsu"/>
              </a:rPr>
              <a:t>် </a:t>
            </a:r>
            <a:r>
              <a:rPr dirty="0" smtClean="0" sz="1200" spc="60">
                <a:latin typeface="Pyidaungsu"/>
                <a:cs typeface="Pyidaungsu"/>
              </a:rPr>
              <a:t> </a:t>
            </a:r>
            <a:r>
              <a:rPr dirty="0" smtClean="0" sz="1200" spc="5">
                <a:latin typeface="Pyidaungsu"/>
                <a:cs typeface="Pyidaungsu"/>
              </a:rPr>
              <a:t>ာ</a:t>
            </a:r>
            <a:r>
              <a:rPr dirty="0" smtClean="0" sz="1200" spc="-35">
                <a:latin typeface="Pyidaungsu"/>
                <a:cs typeface="Pyidaungsu"/>
              </a:rPr>
              <a:t>ခ </a:t>
            </a:r>
            <a:r>
              <a:rPr dirty="0" smtClean="0" sz="1200" spc="-85">
                <a:latin typeface="Pyidaungsu"/>
                <a:cs typeface="Pyidaungsu"/>
              </a:rPr>
              <a:t>က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15">
                <a:latin typeface="Pyidaungsu"/>
                <a:cs typeface="Pyidaungsu"/>
              </a:rPr>
              <a:t>း</a:t>
            </a:r>
            <a:r>
              <a:rPr dirty="0" smtClean="0" sz="1200" spc="-15">
                <a:latin typeface="Pyidaungsu"/>
                <a:cs typeface="Pyidaungsu"/>
              </a:rPr>
              <a:t>န</a:t>
            </a:r>
            <a:r>
              <a:rPr dirty="0" smtClean="0" sz="1200" spc="-715">
                <a:latin typeface="Pyidaungsu"/>
                <a:cs typeface="Pyidaungsu"/>
              </a:rPr>
              <a:t>န</a:t>
            </a:r>
            <a:r>
              <a:rPr dirty="0" smtClean="0" sz="1200" spc="-5">
                <a:latin typeface="Pyidaungsu"/>
                <a:cs typeface="Pyidaungsu"/>
              </a:rPr>
              <a:t>ှု</a:t>
            </a:r>
            <a:r>
              <a:rPr dirty="0" smtClean="0" sz="1200" spc="-5">
                <a:latin typeface="Pyidaungsu"/>
                <a:cs typeface="Pyidaungsu"/>
              </a:rPr>
              <a:t> </a:t>
            </a:r>
            <a:r>
              <a:rPr dirty="0" smtClean="0" sz="1200" spc="60">
                <a:latin typeface="Pyidaungsu"/>
                <a:cs typeface="Pyidaungsu"/>
              </a:rPr>
              <a:t> </a:t>
            </a:r>
            <a:r>
              <a:rPr dirty="0" smtClean="0" sz="1200" spc="0">
                <a:latin typeface="Pyidaungsu"/>
                <a:cs typeface="Pyidaungsu"/>
              </a:rPr>
              <a:t>််</a:t>
            </a:r>
            <a:r>
              <a:rPr dirty="0" smtClean="0" sz="1200" spc="-20">
                <a:latin typeface="Pyidaungsu"/>
                <a:cs typeface="Pyidaungsu"/>
              </a:rPr>
              <a:t>း</a:t>
            </a:r>
            <a:r>
              <a:rPr dirty="0" smtClean="0" sz="1200" spc="-10">
                <a:latin typeface="Pyidaungsu"/>
                <a:cs typeface="Pyidaungsu"/>
              </a:rPr>
              <a:t>ထှ</a:t>
            </a:r>
            <a:r>
              <a:rPr dirty="0" smtClean="0" sz="1200" spc="0">
                <a:latin typeface="Pyidaungsu"/>
                <a:cs typeface="Pyidaungsu"/>
              </a:rPr>
              <a:t>ာ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15">
                <a:latin typeface="Pyidaungsu"/>
                <a:cs typeface="Pyidaungsu"/>
              </a:rPr>
              <a:t>း</a:t>
            </a:r>
            <a:r>
              <a:rPr dirty="0" smtClean="0" sz="1200" spc="0">
                <a:latin typeface="Pyidaungsu"/>
                <a:cs typeface="Pyidaungsu"/>
              </a:rPr>
              <a:t>မ</a:t>
            </a:r>
            <a:r>
              <a:rPr dirty="0" smtClean="0" sz="1200" spc="-30">
                <a:latin typeface="Pyidaungsu"/>
                <a:cs typeface="Pyidaungsu"/>
              </a:rPr>
              <a:t> ှ</a:t>
            </a:r>
            <a:r>
              <a:rPr dirty="0" smtClean="0" sz="1200" spc="-95">
                <a:latin typeface="Pyidaungsu"/>
                <a:cs typeface="Pyidaungsu"/>
              </a:rPr>
              <a:t>ာ</a:t>
            </a:r>
            <a:r>
              <a:rPr dirty="0" smtClean="0" sz="1200" spc="-5">
                <a:latin typeface="Pyidaungsu"/>
                <a:cs typeface="Pyidaungsu"/>
              </a:rPr>
              <a:t>်း</a:t>
            </a:r>
            <a:r>
              <a:rPr dirty="0" smtClean="0" sz="1200" spc="-5">
                <a:latin typeface="Pyidaungsu"/>
                <a:cs typeface="Pyidaungsu"/>
              </a:rPr>
              <a:t> </a:t>
            </a:r>
            <a:r>
              <a:rPr dirty="0" smtClean="0" sz="1200" spc="-10">
                <a:latin typeface="Pyidaungsu"/>
                <a:cs typeface="Pyidaungsu"/>
              </a:rPr>
              <a:t>အ</a:t>
            </a:r>
            <a:r>
              <a:rPr dirty="0" smtClean="0" sz="1200" spc="0">
                <a:latin typeface="Pyidaungsu"/>
                <a:cs typeface="Pyidaungsu"/>
              </a:rPr>
              <a:t>မ</a:t>
            </a:r>
            <a:r>
              <a:rPr dirty="0" smtClean="0" sz="1200" spc="-105">
                <a:latin typeface="Pyidaungsu"/>
                <a:cs typeface="Pyidaungsu"/>
              </a:rPr>
              <a:t> </a:t>
            </a:r>
            <a:r>
              <a:rPr dirty="0" smtClean="0" sz="1200" spc="-225">
                <a:latin typeface="Pyidaungsu"/>
                <a:cs typeface="Pyidaungsu"/>
              </a:rPr>
              <a:t>န</a:t>
            </a:r>
            <a:r>
              <a:rPr dirty="0" smtClean="0" sz="1200" spc="0">
                <a:latin typeface="Pyidaungsu"/>
                <a:cs typeface="Pyidaungsu"/>
              </a:rPr>
              <a:t>ို</a:t>
            </a:r>
            <a:r>
              <a:rPr dirty="0" smtClean="0" sz="1200" spc="-5">
                <a:latin typeface="Pyidaungsu"/>
                <a:cs typeface="Pyidaungsu"/>
              </a:rPr>
              <a:t>့</a:t>
            </a:r>
            <a:r>
              <a:rPr dirty="0" smtClean="0" sz="1200" spc="-25">
                <a:latin typeface="Pyidaungsu"/>
                <a:cs typeface="Pyidaungsu"/>
              </a:rPr>
              <a:t>်ခ </a:t>
            </a:r>
            <a:r>
              <a:rPr dirty="0" smtClean="0" sz="1200" spc="-90">
                <a:latin typeface="Pyidaungsu"/>
                <a:cs typeface="Pyidaungsu"/>
              </a:rPr>
              <a:t>က</a:t>
            </a:r>
            <a:r>
              <a:rPr dirty="0" smtClean="0" sz="1200" spc="0">
                <a:latin typeface="Pyidaungsu"/>
                <a:cs typeface="Pyidaungsu"/>
              </a:rPr>
              <a:t>ှ</a:t>
            </a:r>
            <a:r>
              <a:rPr dirty="0" smtClean="0" sz="1200" spc="-5">
                <a:latin typeface="Pyidaungsu"/>
                <a:cs typeface="Pyidaungsu"/>
              </a:rPr>
              <a:t>ာ</a:t>
            </a:r>
            <a:r>
              <a:rPr dirty="0" smtClean="0" sz="1200" spc="-175">
                <a:latin typeface="Pyidaungsu"/>
                <a:cs typeface="Pyidaungsu"/>
              </a:rPr>
              <a:t>်ပင</a:t>
            </a:r>
            <a:r>
              <a:rPr dirty="0" smtClean="0" sz="1200" spc="0">
                <a:latin typeface="Pyidaungsu"/>
                <a:cs typeface="Pyidaungsu"/>
              </a:rPr>
              <a:t>ှ</a:t>
            </a:r>
            <a:r>
              <a:rPr dirty="0" smtClean="0" sz="1200" spc="-20">
                <a:latin typeface="Pyidaungsu"/>
                <a:cs typeface="Pyidaungsu"/>
              </a:rPr>
              <a:t>ာ</a:t>
            </a:r>
            <a:r>
              <a:rPr dirty="0" smtClean="0" sz="1200" spc="5">
                <a:latin typeface="Pyidaungsu"/>
                <a:cs typeface="Pyidaungsu"/>
              </a:rPr>
              <a:t>စ</a:t>
            </a:r>
            <a:r>
              <a:rPr dirty="0" smtClean="0" sz="1200" spc="0">
                <a:latin typeface="Pyidaungsu"/>
                <a:cs typeface="Pyidaungsu"/>
              </a:rPr>
              <a:t>ှ</a:t>
            </a:r>
            <a:r>
              <a:rPr dirty="0" smtClean="0" sz="1200" spc="-5">
                <a:latin typeface="Pyidaungsu"/>
                <a:cs typeface="Pyidaungsu"/>
              </a:rPr>
              <a:t>ာ</a:t>
            </a:r>
            <a:r>
              <a:rPr dirty="0" smtClean="0" sz="1200" spc="-10">
                <a:latin typeface="Pyidaungsu"/>
                <a:cs typeface="Pyidaungsu"/>
              </a:rPr>
              <a:t>အ</a:t>
            </a:r>
            <a:r>
              <a:rPr dirty="0" smtClean="0" sz="1200" spc="-20">
                <a:latin typeface="Pyidaungsu"/>
                <a:cs typeface="Pyidaungsu"/>
              </a:rPr>
              <a:t>မ</a:t>
            </a:r>
            <a:r>
              <a:rPr dirty="0" smtClean="0" sz="1200" spc="-1255">
                <a:latin typeface="Pyidaungsu"/>
                <a:cs typeface="Pyidaungsu"/>
              </a:rPr>
              <a:t>တ</a:t>
            </a:r>
            <a:r>
              <a:rPr dirty="0" smtClean="0" sz="1200" spc="0">
                <a:latin typeface="Pyidaungsu"/>
                <a:cs typeface="Pyidaungsu"/>
              </a:rPr>
              <a:t>ှ   </a:t>
            </a:r>
            <a:r>
              <a:rPr dirty="0" smtClean="0" sz="1200" spc="-60">
                <a:latin typeface="Pyidaungsu"/>
                <a:cs typeface="Pyidaungsu"/>
              </a:rPr>
              <a:t> </a:t>
            </a:r>
            <a:r>
              <a:rPr dirty="0" smtClean="0" sz="1200" spc="0">
                <a:latin typeface="Pyidaungsu"/>
                <a:cs typeface="Pyidaungsu"/>
              </a:rPr>
              <a:t>်  </a:t>
            </a:r>
            <a:r>
              <a:rPr dirty="0" smtClean="0" sz="1200" spc="150">
                <a:latin typeface="Pyidaungsu"/>
                <a:cs typeface="Pyidaungsu"/>
              </a:rPr>
              <a:t> </a:t>
            </a:r>
            <a:r>
              <a:rPr dirty="0" smtClean="0" sz="1200" spc="0">
                <a:latin typeface="Pyidaungsu"/>
                <a:cs typeface="Pyidaungsu"/>
              </a:rPr>
              <a:t>(  </a:t>
            </a:r>
            <a:r>
              <a:rPr dirty="0" smtClean="0" sz="1200" spc="150">
                <a:latin typeface="Pyidaungsu"/>
                <a:cs typeface="Pyidaungsu"/>
              </a:rPr>
              <a:t> </a:t>
            </a:r>
            <a:r>
              <a:rPr dirty="0" smtClean="0" sz="1200" spc="0">
                <a:latin typeface="Pyidaungsu"/>
                <a:cs typeface="Pyidaungsu"/>
              </a:rPr>
              <a:t>၈</a:t>
            </a:r>
            <a:r>
              <a:rPr dirty="0" smtClean="0" sz="1200" spc="-10">
                <a:latin typeface="Pyidaungsu"/>
                <a:cs typeface="Pyidaungsu"/>
              </a:rPr>
              <a:t>၄</a:t>
            </a:r>
            <a:r>
              <a:rPr dirty="0" smtClean="0" sz="1200" spc="0">
                <a:latin typeface="Pyidaungsu"/>
                <a:cs typeface="Pyidaungsu"/>
              </a:rPr>
              <a:t>/၂၀၁၅  </a:t>
            </a:r>
            <a:r>
              <a:rPr dirty="0" smtClean="0" sz="1200" spc="160">
                <a:latin typeface="Pyidaungsu"/>
                <a:cs typeface="Pyidaungsu"/>
              </a:rPr>
              <a:t> </a:t>
            </a:r>
            <a:r>
              <a:rPr dirty="0" smtClean="0" sz="1200" spc="0">
                <a:latin typeface="Pyidaungsu"/>
                <a:cs typeface="Pyidaungsu"/>
              </a:rPr>
              <a:t>)  </a:t>
            </a:r>
            <a:r>
              <a:rPr dirty="0" smtClean="0" sz="1200" spc="145">
                <a:latin typeface="Pyidaungsu"/>
                <a:cs typeface="Pyidaungsu"/>
              </a:rPr>
              <a:t> </a:t>
            </a:r>
            <a:r>
              <a:rPr dirty="0" smtClean="0" sz="1200" spc="5">
                <a:latin typeface="Pyidaungsu"/>
                <a:cs typeface="Pyidaungsu"/>
              </a:rPr>
              <a:t>န</a:t>
            </a:r>
            <a:r>
              <a:rPr dirty="0" smtClean="0" sz="1200" spc="0">
                <a:latin typeface="Pyidaungsu"/>
                <a:cs typeface="Pyidaungsu"/>
              </a:rPr>
              <a:t>ှင</a:t>
            </a:r>
            <a:r>
              <a:rPr dirty="0" smtClean="0" sz="1200" spc="-165">
                <a:latin typeface="Pyidaungsu"/>
                <a:cs typeface="Pyidaungsu"/>
              </a:rPr>
              <a:t> ်</a:t>
            </a:r>
            <a:r>
              <a:rPr dirty="0" smtClean="0" sz="1200" spc="-165">
                <a:latin typeface="Pyidaungsu"/>
                <a:cs typeface="Pyidaungsu"/>
              </a:rPr>
              <a:t>  </a:t>
            </a:r>
            <a:r>
              <a:rPr dirty="0" smtClean="0" sz="1200" spc="150">
                <a:latin typeface="Pyidaungsu"/>
                <a:cs typeface="Pyidaungsu"/>
              </a:rPr>
              <a:t> </a:t>
            </a:r>
            <a:r>
              <a:rPr dirty="0" smtClean="0" sz="1200" spc="-15">
                <a:latin typeface="Pyidaungsu"/>
                <a:cs typeface="Pyidaungsu"/>
              </a:rPr>
              <a:t>န</a:t>
            </a:r>
            <a:r>
              <a:rPr dirty="0" smtClean="0" sz="1200" spc="-695">
                <a:latin typeface="Pyidaungsu"/>
                <a:cs typeface="Pyidaungsu"/>
              </a:rPr>
              <a:t>င</a:t>
            </a:r>
            <a:r>
              <a:rPr dirty="0" smtClean="0" sz="1200" spc="-165">
                <a:latin typeface="Pyidaungsu"/>
                <a:cs typeface="Pyidaungsu"/>
              </a:rPr>
              <a:t> ု</a:t>
            </a:r>
            <a:r>
              <a:rPr dirty="0" smtClean="0" sz="1200" spc="-165">
                <a:latin typeface="Pyidaungsu"/>
                <a:cs typeface="Pyidaungsu"/>
              </a:rPr>
              <a:t> </a:t>
            </a:r>
            <a:r>
              <a:rPr dirty="0" smtClean="0" sz="1200" spc="35">
                <a:latin typeface="Pyidaungsu"/>
                <a:cs typeface="Pyidaungsu"/>
              </a:rPr>
              <a:t> </a:t>
            </a:r>
            <a:r>
              <a:rPr dirty="0" smtClean="0" sz="1200" spc="0">
                <a:latin typeface="Pyidaungsu"/>
                <a:cs typeface="Pyidaungsu"/>
              </a:rPr>
              <a:t>်င</a:t>
            </a:r>
            <a:r>
              <a:rPr dirty="0" smtClean="0" sz="1200" spc="-95">
                <a:latin typeface="Pyidaungsu"/>
                <a:cs typeface="Pyidaungsu"/>
              </a:rPr>
              <a:t>ံပခှ</a:t>
            </a:r>
            <a:r>
              <a:rPr dirty="0" smtClean="0" sz="1200" spc="-145">
                <a:latin typeface="Pyidaungsu"/>
                <a:cs typeface="Pyidaungsu"/>
              </a:rPr>
              <a:t>ာ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15">
                <a:latin typeface="Pyidaungsu"/>
                <a:cs typeface="Pyidaungsu"/>
              </a:rPr>
              <a:t>း</a:t>
            </a:r>
            <a:r>
              <a:rPr dirty="0" smtClean="0" sz="1200" spc="-5">
                <a:latin typeface="Pyidaungsu"/>
                <a:cs typeface="Pyidaungsu"/>
              </a:rPr>
              <a:t>သ</a:t>
            </a:r>
            <a:r>
              <a:rPr dirty="0" smtClean="0" sz="1200" spc="0">
                <a:latin typeface="Pyidaungsu"/>
                <a:cs typeface="Pyidaungsu"/>
              </a:rPr>
              <a:t>ှ</a:t>
            </a:r>
            <a:r>
              <a:rPr dirty="0" smtClean="0" sz="1200" spc="-5">
                <a:latin typeface="Pyidaungsu"/>
                <a:cs typeface="Pyidaungsu"/>
              </a:rPr>
              <a:t>ာ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15">
                <a:latin typeface="Pyidaungsu"/>
                <a:cs typeface="Pyidaungsu"/>
              </a:rPr>
              <a:t>း</a:t>
            </a:r>
            <a:r>
              <a:rPr dirty="0" smtClean="0" sz="1200" spc="0">
                <a:latin typeface="Pyidaungsu"/>
                <a:cs typeface="Pyidaungsu"/>
              </a:rPr>
              <a:t>မ</a:t>
            </a:r>
            <a:r>
              <a:rPr dirty="0" smtClean="0" sz="1200" spc="-30">
                <a:latin typeface="Pyidaungsu"/>
                <a:cs typeface="Pyidaungsu"/>
              </a:rPr>
              <a:t> ှ</a:t>
            </a:r>
            <a:r>
              <a:rPr dirty="0" smtClean="0" sz="1200" spc="-95">
                <a:latin typeface="Pyidaungsu"/>
                <a:cs typeface="Pyidaungsu"/>
              </a:rPr>
              <a:t>ာ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15">
                <a:latin typeface="Pyidaungsu"/>
                <a:cs typeface="Pyidaungsu"/>
              </a:rPr>
              <a:t>း</a:t>
            </a:r>
            <a:r>
              <a:rPr dirty="0" smtClean="0" sz="1200" spc="-15">
                <a:latin typeface="Pyidaungsu"/>
                <a:cs typeface="Pyidaungsu"/>
              </a:rPr>
              <a:t>န</a:t>
            </a:r>
            <a:r>
              <a:rPr dirty="0" smtClean="0" sz="1200" spc="-695">
                <a:latin typeface="Pyidaungsu"/>
                <a:cs typeface="Pyidaungsu"/>
              </a:rPr>
              <a:t>င</a:t>
            </a:r>
            <a:r>
              <a:rPr dirty="0" smtClean="0" sz="1200" spc="0">
                <a:latin typeface="Pyidaungsu"/>
                <a:cs typeface="Pyidaungsu"/>
              </a:rPr>
              <a:t>ှ </a:t>
            </a:r>
            <a:r>
              <a:rPr dirty="0" smtClean="0" sz="1200" spc="35">
                <a:latin typeface="Pyidaungsu"/>
                <a:cs typeface="Pyidaungsu"/>
              </a:rPr>
              <a:t> </a:t>
            </a:r>
            <a:r>
              <a:rPr dirty="0" smtClean="0" sz="1200" spc="-165">
                <a:latin typeface="Pyidaungsu"/>
                <a:cs typeface="Pyidaungsu"/>
              </a:rPr>
              <a:t> ်</a:t>
            </a:r>
            <a:r>
              <a:rPr dirty="0" smtClean="0" sz="1200" spc="-165">
                <a:latin typeface="Pyidaungsu"/>
                <a:cs typeface="Pyidaungsu"/>
              </a:rPr>
              <a:t>  </a:t>
            </a:r>
            <a:r>
              <a:rPr dirty="0" smtClean="0" sz="1200" spc="150">
                <a:latin typeface="Pyidaungsu"/>
                <a:cs typeface="Pyidaungsu"/>
              </a:rPr>
              <a:t> </a:t>
            </a:r>
            <a:r>
              <a:rPr dirty="0" smtClean="0" sz="1200" spc="-120">
                <a:latin typeface="Pyidaungsu"/>
                <a:cs typeface="Pyidaungsu"/>
              </a:rPr>
              <a:t>ထ </a:t>
            </a:r>
            <a:r>
              <a:rPr dirty="0" smtClean="0" sz="1200" spc="-110">
                <a:latin typeface="Pyidaungsu"/>
                <a:cs typeface="Pyidaungsu"/>
              </a:rPr>
              <a:t>မ</a:t>
            </a:r>
            <a:r>
              <a:rPr dirty="0" smtClean="0" sz="1200" spc="0">
                <a:latin typeface="Pyidaungsu"/>
                <a:cs typeface="Pyidaungsu"/>
              </a:rPr>
              <a:t>််</a:t>
            </a:r>
            <a:r>
              <a:rPr dirty="0" smtClean="0" sz="1200" spc="-20">
                <a:latin typeface="Pyidaungsu"/>
                <a:cs typeface="Pyidaungsu"/>
              </a:rPr>
              <a:t>း</a:t>
            </a:r>
            <a:r>
              <a:rPr dirty="0" smtClean="0" sz="1200" spc="-260">
                <a:latin typeface="Pyidaungsu"/>
                <a:cs typeface="Pyidaungsu"/>
              </a:rPr>
              <a:t>ပမ</a:t>
            </a:r>
            <a:r>
              <a:rPr dirty="0" smtClean="0" sz="1200" spc="0">
                <a:latin typeface="Pyidaungsu"/>
                <a:cs typeface="Pyidaungsu"/>
              </a:rPr>
              <a:t>ှ</a:t>
            </a:r>
            <a:r>
              <a:rPr dirty="0" smtClean="0" sz="1200" spc="-5">
                <a:latin typeface="Pyidaungsu"/>
                <a:cs typeface="Pyidaungsu"/>
              </a:rPr>
              <a:t>ာ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15">
                <a:latin typeface="Pyidaungsu"/>
                <a:cs typeface="Pyidaungsu"/>
              </a:rPr>
              <a:t>း</a:t>
            </a:r>
            <a:r>
              <a:rPr dirty="0" smtClean="0" sz="1200" spc="-20">
                <a:latin typeface="Pyidaungsu"/>
                <a:cs typeface="Pyidaungsu"/>
              </a:rPr>
              <a:t>လ</a:t>
            </a:r>
            <a:r>
              <a:rPr dirty="0" smtClean="0" sz="1200" spc="-10">
                <a:latin typeface="Pyidaungsu"/>
                <a:cs typeface="Pyidaungsu"/>
              </a:rPr>
              <a:t>က</a:t>
            </a:r>
            <a:r>
              <a:rPr dirty="0" smtClean="0" sz="1200" spc="210">
                <a:latin typeface="Pyidaungsu"/>
                <a:cs typeface="Pyidaungsu"/>
              </a:rPr>
              <a:t>်ထ</a:t>
            </a:r>
            <a:r>
              <a:rPr dirty="0" smtClean="0" sz="1200" spc="80">
                <a:latin typeface="Pyidaungsu"/>
                <a:cs typeface="Pyidaungsu"/>
              </a:rPr>
              <a:t>ြ</a:t>
            </a:r>
            <a:r>
              <a:rPr dirty="0" smtClean="0" sz="1200" spc="0">
                <a:latin typeface="Pyidaungsu"/>
                <a:cs typeface="Pyidaungsu"/>
              </a:rPr>
              <a:t>်မ</a:t>
            </a:r>
            <a:r>
              <a:rPr dirty="0" smtClean="0" sz="1200" spc="-110">
                <a:latin typeface="Pyidaungsu"/>
                <a:cs typeface="Pyidaungsu"/>
              </a:rPr>
              <a:t>ည ်</a:t>
            </a:r>
            <a:r>
              <a:rPr dirty="0" smtClean="0" sz="1200" spc="-70">
                <a:latin typeface="Pyidaungsu"/>
                <a:cs typeface="Pyidaungsu"/>
              </a:rPr>
              <a:t> </a:t>
            </a:r>
            <a:r>
              <a:rPr dirty="0" smtClean="0" sz="1200" spc="-260">
                <a:latin typeface="Pyidaungsu"/>
                <a:cs typeface="Pyidaungsu"/>
              </a:rPr>
              <a:t>ပမ</a:t>
            </a:r>
            <a:r>
              <a:rPr dirty="0" smtClean="0" sz="1200" spc="5">
                <a:latin typeface="Pyidaungsu"/>
                <a:cs typeface="Pyidaungsu"/>
              </a:rPr>
              <a:t>န</a:t>
            </a:r>
            <a:r>
              <a:rPr dirty="0" smtClean="0" sz="1200" spc="0">
                <a:latin typeface="Pyidaungsu"/>
                <a:cs typeface="Pyidaungsu"/>
              </a:rPr>
              <a:t>်မ</a:t>
            </a:r>
            <a:r>
              <a:rPr dirty="0" smtClean="0" sz="1200" spc="0">
                <a:latin typeface="Pyidaungsu"/>
                <a:cs typeface="Pyidaungsu"/>
              </a:rPr>
              <a:t>ှ</a:t>
            </a:r>
            <a:r>
              <a:rPr dirty="0" smtClean="0" sz="1200" spc="-5">
                <a:latin typeface="Pyidaungsu"/>
                <a:cs typeface="Pyidaungsu"/>
              </a:rPr>
              <a:t>ာ</a:t>
            </a:r>
            <a:r>
              <a:rPr dirty="0" smtClean="0" sz="1200" spc="-10">
                <a:latin typeface="Pyidaungsu"/>
                <a:cs typeface="Pyidaungsu"/>
              </a:rPr>
              <a:t>အ</a:t>
            </a:r>
            <a:r>
              <a:rPr dirty="0" smtClean="0" sz="1200" spc="0">
                <a:latin typeface="Pyidaungsu"/>
                <a:cs typeface="Pyidaungsu"/>
              </a:rPr>
              <a:t>မ</a:t>
            </a:r>
            <a:r>
              <a:rPr dirty="0" smtClean="0" sz="1200" spc="-175">
                <a:latin typeface="Pyidaungsu"/>
                <a:cs typeface="Pyidaungsu"/>
              </a:rPr>
              <a:t> </a:t>
            </a:r>
            <a:r>
              <a:rPr dirty="0" smtClean="0" sz="1200" spc="-215">
                <a:latin typeface="Pyidaungsu"/>
                <a:cs typeface="Pyidaungsu"/>
              </a:rPr>
              <a:t> </a:t>
            </a:r>
            <a:r>
              <a:rPr dirty="0" smtClean="0" sz="1200" spc="-330">
                <a:latin typeface="Pyidaungsu"/>
                <a:cs typeface="Pyidaungsu"/>
              </a:rPr>
              <a:t> </a:t>
            </a:r>
            <a:r>
              <a:rPr dirty="0" smtClean="0" sz="1200" spc="-215">
                <a:latin typeface="Pyidaungsu"/>
                <a:cs typeface="Pyidaungsu"/>
              </a:rPr>
              <a:t> 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15">
                <a:latin typeface="Pyidaungsu"/>
                <a:cs typeface="Pyidaungsu"/>
              </a:rPr>
              <a:t>း</a:t>
            </a:r>
            <a:r>
              <a:rPr dirty="0" smtClean="0" sz="1200" spc="-5">
                <a:latin typeface="Pyidaungsu"/>
                <a:cs typeface="Pyidaungsu"/>
              </a:rPr>
              <a:t>သ</a:t>
            </a:r>
            <a:r>
              <a:rPr dirty="0" smtClean="0" sz="1200" spc="0">
                <a:latin typeface="Pyidaungsu"/>
                <a:cs typeface="Pyidaungsu"/>
              </a:rPr>
              <a:t>မ</a:t>
            </a:r>
            <a:r>
              <a:rPr dirty="0" smtClean="0" sz="1200" spc="-85">
                <a:latin typeface="Pyidaungsu"/>
                <a:cs typeface="Pyidaungsu"/>
              </a:rPr>
              <a:t> ်</a:t>
            </a:r>
            <a:r>
              <a:rPr dirty="0" smtClean="0" sz="1200" spc="-180">
                <a:latin typeface="Pyidaungsu"/>
                <a:cs typeface="Pyidaungsu"/>
              </a:rPr>
              <a:t>း</a:t>
            </a:r>
            <a:r>
              <a:rPr dirty="0" smtClean="0" sz="1200" spc="0">
                <a:latin typeface="Pyidaungsu"/>
                <a:cs typeface="Pyidaungsu"/>
              </a:rPr>
              <a:t>မ</a:t>
            </a:r>
            <a:r>
              <a:rPr dirty="0" smtClean="0" sz="1200" spc="-30">
                <a:latin typeface="Pyidaungsu"/>
                <a:cs typeface="Pyidaungsu"/>
              </a:rPr>
              <a:t> ှ</a:t>
            </a:r>
            <a:r>
              <a:rPr dirty="0" smtClean="0" sz="1200" spc="-95">
                <a:latin typeface="Pyidaungsu"/>
                <a:cs typeface="Pyidaungsu"/>
              </a:rPr>
              <a:t>ာ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15">
                <a:latin typeface="Pyidaungsu"/>
                <a:cs typeface="Pyidaungsu"/>
              </a:rPr>
              <a:t>း</a:t>
            </a:r>
            <a:r>
              <a:rPr dirty="0" smtClean="0" sz="1200" spc="-10">
                <a:latin typeface="Pyidaungsu"/>
                <a:cs typeface="Pyidaungsu"/>
              </a:rPr>
              <a:t>အ</a:t>
            </a:r>
            <a:r>
              <a:rPr dirty="0" smtClean="0" sz="1200" spc="5">
                <a:latin typeface="Pyidaungsu"/>
                <a:cs typeface="Pyidaungsu"/>
              </a:rPr>
              <a:t>တ</a:t>
            </a:r>
            <a:r>
              <a:rPr dirty="0" smtClean="0" sz="1200" spc="0">
                <a:latin typeface="Pyidaungsu"/>
                <a:cs typeface="Pyidaungsu"/>
              </a:rPr>
              <a:t>ွ</a:t>
            </a:r>
            <a:r>
              <a:rPr dirty="0" smtClean="0" sz="1200" spc="-10">
                <a:latin typeface="Pyidaungsu"/>
                <a:cs typeface="Pyidaungsu"/>
              </a:rPr>
              <a:t>က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125">
                <a:latin typeface="Pyidaungsu"/>
                <a:cs typeface="Pyidaungsu"/>
              </a:rPr>
              <a:t> </a:t>
            </a:r>
            <a:r>
              <a:rPr dirty="0" smtClean="0" sz="1200" spc="5">
                <a:latin typeface="Pyidaungsu"/>
                <a:cs typeface="Pyidaungsu"/>
              </a:rPr>
              <a:t>တ</a:t>
            </a:r>
            <a:r>
              <a:rPr dirty="0" smtClean="0" sz="1200" spc="-5">
                <a:latin typeface="Pyidaungsu"/>
                <a:cs typeface="Pyidaungsu"/>
              </a:rPr>
              <a:t>ရှ</a:t>
            </a:r>
            <a:r>
              <a:rPr dirty="0" smtClean="0" sz="1200" spc="-5">
                <a:latin typeface="Pyidaungsu"/>
                <a:cs typeface="Pyidaungsu"/>
              </a:rPr>
              <a:t>ာ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15">
                <a:latin typeface="Pyidaungsu"/>
                <a:cs typeface="Pyidaungsu"/>
              </a:rPr>
              <a:t>း</a:t>
            </a:r>
            <a:r>
              <a:rPr dirty="0" smtClean="0" sz="1200" spc="-5">
                <a:latin typeface="Pyidaungsu"/>
                <a:cs typeface="Pyidaungsu"/>
              </a:rPr>
              <a:t>ရ</a:t>
            </a:r>
            <a:r>
              <a:rPr dirty="0" smtClean="0" sz="1200" spc="0">
                <a:latin typeface="Pyidaungsu"/>
                <a:cs typeface="Pyidaungsu"/>
              </a:rPr>
              <a:t>ံု်</a:t>
            </a:r>
            <a:r>
              <a:rPr dirty="0" smtClean="0" sz="1200" spc="-20">
                <a:latin typeface="Pyidaungsu"/>
                <a:cs typeface="Pyidaungsu"/>
              </a:rPr>
              <a:t>း</a:t>
            </a:r>
            <a:r>
              <a:rPr dirty="0" smtClean="0" sz="1200" spc="-10">
                <a:latin typeface="Pyidaungsu"/>
                <a:cs typeface="Pyidaungsu"/>
              </a:rPr>
              <a:t>က</a:t>
            </a:r>
            <a:r>
              <a:rPr dirty="0" smtClean="0" sz="1200" spc="-30">
                <a:latin typeface="Pyidaungsu"/>
                <a:cs typeface="Pyidaungsu"/>
              </a:rPr>
              <a:t> မ််</a:t>
            </a:r>
            <a:r>
              <a:rPr dirty="0" smtClean="0" sz="1200" spc="-30">
                <a:latin typeface="Pyidaungsu"/>
                <a:cs typeface="Pyidaungsu"/>
              </a:rPr>
              <a:t>း</a:t>
            </a:r>
            <a:r>
              <a:rPr dirty="0" smtClean="0" sz="1200" spc="-10">
                <a:latin typeface="Pyidaungsu"/>
                <a:cs typeface="Pyidaungsu"/>
              </a:rPr>
              <a:t>က</a:t>
            </a:r>
            <a:r>
              <a:rPr dirty="0" smtClean="0" sz="1200" spc="-155">
                <a:latin typeface="Pyidaungsu"/>
                <a:cs typeface="Pyidaungsu"/>
              </a:rPr>
              <a:t> </a:t>
            </a:r>
            <a:r>
              <a:rPr dirty="0" smtClean="0" sz="1200" spc="-635">
                <a:latin typeface="Pyidaungsu"/>
                <a:cs typeface="Pyidaungsu"/>
              </a:rPr>
              <a:t>န</a:t>
            </a:r>
            <a:r>
              <a:rPr dirty="0" smtClean="0" sz="1200" spc="-330">
                <a:latin typeface="Pyidaungsu"/>
                <a:cs typeface="Pyidaungsu"/>
              </a:rPr>
              <a:t> </a:t>
            </a:r>
            <a:r>
              <a:rPr dirty="0" smtClean="0" sz="1200" spc="-330">
                <a:latin typeface="Pyidaungsu"/>
                <a:cs typeface="Pyidaungsu"/>
              </a:rPr>
              <a:t> </a:t>
            </a:r>
            <a:r>
              <a:rPr dirty="0" smtClean="0" sz="1200" spc="-20">
                <a:latin typeface="Pyidaungsu"/>
                <a:cs typeface="Pyidaungsu"/>
              </a:rPr>
              <a:t> </a:t>
            </a:r>
            <a:r>
              <a:rPr dirty="0" smtClean="0" sz="1200" spc="-5">
                <a:latin typeface="Pyidaungsu"/>
                <a:cs typeface="Pyidaungsu"/>
              </a:rPr>
              <a:t>်လွှှ</a:t>
            </a:r>
            <a:r>
              <a:rPr dirty="0" smtClean="0" sz="1200" spc="-5">
                <a:latin typeface="Pyidaungsu"/>
                <a:cs typeface="Pyidaungsu"/>
              </a:rPr>
              <a:t>ာ</a:t>
            </a:r>
            <a:r>
              <a:rPr dirty="0" smtClean="0" sz="1200" spc="-265">
                <a:latin typeface="Pyidaungsu"/>
                <a:cs typeface="Pyidaungsu"/>
              </a:rPr>
              <a:t>ဆ</a:t>
            </a:r>
            <a:r>
              <a:rPr dirty="0" smtClean="0" sz="1200" spc="-75">
                <a:latin typeface="Pyidaungsu"/>
                <a:cs typeface="Pyidaungsu"/>
              </a:rPr>
              <a:t> </a:t>
            </a:r>
            <a:r>
              <a:rPr dirty="0" smtClean="0" sz="1200" spc="0">
                <a:latin typeface="Pyidaungsu"/>
                <a:cs typeface="Pyidaungsu"/>
              </a:rPr>
              <a:t>ုင</a:t>
            </a:r>
            <a:r>
              <a:rPr dirty="0" smtClean="0" sz="1200" spc="-5">
                <a:latin typeface="Pyidaungsu"/>
                <a:cs typeface="Pyidaungsu"/>
              </a:rPr>
              <a:t>်ရှာ</a:t>
            </a:r>
            <a:r>
              <a:rPr dirty="0" smtClean="0" sz="1200" spc="135">
                <a:latin typeface="Pyidaungsu"/>
                <a:cs typeface="Pyidaungsu"/>
              </a:rPr>
              <a:t> </a:t>
            </a:r>
            <a:r>
              <a:rPr dirty="0" smtClean="0" sz="1200" spc="-65">
                <a:latin typeface="Pyidaungsu"/>
                <a:cs typeface="Pyidaungsu"/>
              </a:rPr>
              <a:t>လ ု</a:t>
            </a:r>
            <a:r>
              <a:rPr dirty="0" smtClean="0" sz="1200" spc="-165">
                <a:latin typeface="Pyidaungsu"/>
                <a:cs typeface="Pyidaungsu"/>
              </a:rPr>
              <a:t>က</a:t>
            </a:r>
            <a:r>
              <a:rPr dirty="0" smtClean="0" sz="1200" spc="-25">
                <a:latin typeface="Pyidaungsu"/>
                <a:cs typeface="Pyidaungsu"/>
              </a:rPr>
              <a:t>်</a:t>
            </a:r>
            <a:r>
              <a:rPr dirty="0" smtClean="0" sz="1200" spc="5">
                <a:latin typeface="Pyidaungsu"/>
                <a:cs typeface="Pyidaungsu"/>
              </a:rPr>
              <a:t>န</a:t>
            </a:r>
            <a:r>
              <a:rPr dirty="0" smtClean="0" sz="1200" spc="5">
                <a:latin typeface="Pyidaungsu"/>
                <a:cs typeface="Pyidaungsu"/>
              </a:rPr>
              <a:t>ာ</a:t>
            </a:r>
            <a:r>
              <a:rPr dirty="0" smtClean="0" sz="1200" spc="0">
                <a:latin typeface="Pyidaungsu"/>
                <a:cs typeface="Pyidaungsu"/>
              </a:rPr>
              <a:t>ရမ</a:t>
            </a:r>
            <a:r>
              <a:rPr dirty="0" smtClean="0" sz="1200" spc="-110">
                <a:latin typeface="Pyidaungsu"/>
                <a:cs typeface="Pyidaungsu"/>
              </a:rPr>
              <a:t>ည ်</a:t>
            </a:r>
            <a:r>
              <a:rPr dirty="0" smtClean="0" sz="1200" spc="125">
                <a:latin typeface="Pyidaungsu"/>
                <a:cs typeface="Pyidaungsu"/>
              </a:rPr>
              <a:t> </a:t>
            </a:r>
            <a:r>
              <a:rPr dirty="0" smtClean="0" sz="1200" spc="-30">
                <a:latin typeface="Pyidaungsu"/>
                <a:cs typeface="Pyidaungsu"/>
              </a:rPr>
              <a:t>ည</a:t>
            </a:r>
            <a:r>
              <a:rPr dirty="0" smtClean="0" sz="1200" spc="-5">
                <a:latin typeface="Pyidaungsu"/>
                <a:cs typeface="Pyidaungsu"/>
              </a:rPr>
              <a:t>ွ</a:t>
            </a:r>
            <a:r>
              <a:rPr dirty="0" smtClean="0" sz="1200" spc="-30">
                <a:latin typeface="Pyidaungsu"/>
                <a:cs typeface="Pyidaungsu"/>
              </a:rPr>
              <a:t>ှ</a:t>
            </a:r>
            <a:r>
              <a:rPr dirty="0" smtClean="0" sz="1200" spc="5">
                <a:latin typeface="Pyidaungsu"/>
                <a:cs typeface="Pyidaungsu"/>
              </a:rPr>
              <a:t>န</a:t>
            </a:r>
            <a:r>
              <a:rPr dirty="0" smtClean="0" sz="1200" spc="-15">
                <a:latin typeface="Pyidaungsu"/>
                <a:cs typeface="Pyidaungsu"/>
              </a:rPr>
              <a:t>် </a:t>
            </a:r>
            <a:r>
              <a:rPr dirty="0" smtClean="0" sz="1200" spc="-100">
                <a:latin typeface="Pyidaungsu"/>
                <a:cs typeface="Pyidaungsu"/>
              </a:rPr>
              <a:t>က</a:t>
            </a:r>
            <a:r>
              <a:rPr dirty="0" smtClean="0" sz="1200" spc="0">
                <a:latin typeface="Pyidaungsu"/>
                <a:cs typeface="Pyidaungsu"/>
              </a:rPr>
              <a:t>ှ</a:t>
            </a:r>
            <a:r>
              <a:rPr dirty="0" smtClean="0" sz="1200" spc="-5">
                <a:latin typeface="Pyidaungsu"/>
                <a:cs typeface="Pyidaungsu"/>
              </a:rPr>
              <a:t>ာ</a:t>
            </a:r>
            <a:r>
              <a:rPr dirty="0" smtClean="0" sz="1200" spc="0">
                <a:latin typeface="Pyidaungsu"/>
                <a:cs typeface="Pyidaungsu"/>
              </a:rPr>
              <a:t>်</a:t>
            </a:r>
            <a:r>
              <a:rPr dirty="0" smtClean="0" sz="1200" spc="-15">
                <a:latin typeface="Pyidaungsu"/>
                <a:cs typeface="Pyidaungsu"/>
              </a:rPr>
              <a:t>း</a:t>
            </a:r>
            <a:r>
              <a:rPr dirty="0" smtClean="0" sz="1200" spc="-40">
                <a:latin typeface="Pyidaungsu"/>
                <a:cs typeface="Pyidaungsu"/>
              </a:rPr>
              <a:t>ခ </a:t>
            </a:r>
            <a:r>
              <a:rPr dirty="0" smtClean="0" sz="1200" spc="-100">
                <a:latin typeface="Pyidaungsu"/>
                <a:cs typeface="Pyidaungsu"/>
              </a:rPr>
              <a:t>က</a:t>
            </a:r>
            <a:r>
              <a:rPr dirty="0" smtClean="0" sz="1200" spc="0">
                <a:latin typeface="Pyidaungsu"/>
                <a:cs typeface="Pyidaungsu"/>
              </a:rPr>
              <a:t>် </a:t>
            </a:r>
            <a:r>
              <a:rPr dirty="0" smtClean="0" sz="1200" spc="-155">
                <a:latin typeface="Pyidaungsu"/>
                <a:cs typeface="Pyidaungsu"/>
              </a:rPr>
              <a:t> </a:t>
            </a:r>
            <a:r>
              <a:rPr dirty="0" smtClean="0" sz="1200" spc="-10">
                <a:latin typeface="Pyidaungsu"/>
                <a:cs typeface="Pyidaungsu"/>
              </a:rPr>
              <a:t>အ</a:t>
            </a:r>
            <a:r>
              <a:rPr dirty="0" smtClean="0" sz="1200" spc="0">
                <a:latin typeface="Pyidaungsu"/>
                <a:cs typeface="Pyidaungsu"/>
              </a:rPr>
              <a:t>မှတ်</a:t>
            </a:r>
            <a:r>
              <a:rPr dirty="0" smtClean="0" sz="1200" spc="0">
                <a:latin typeface="Pyidaungsu"/>
                <a:cs typeface="Pyidaungsu"/>
              </a:rPr>
              <a:t> (</a:t>
            </a:r>
            <a:r>
              <a:rPr dirty="0" smtClean="0" sz="1200" spc="-10">
                <a:latin typeface="Pyidaungsu"/>
                <a:cs typeface="Pyidaungsu"/>
              </a:rPr>
              <a:t> </a:t>
            </a:r>
            <a:r>
              <a:rPr dirty="0" smtClean="0" sz="1200" spc="0">
                <a:latin typeface="Pyidaungsu"/>
                <a:cs typeface="Pyidaungsu"/>
              </a:rPr>
              <a:t>၁</a:t>
            </a:r>
            <a:r>
              <a:rPr dirty="0" smtClean="0" sz="1200" spc="-10">
                <a:latin typeface="Pyidaungsu"/>
                <a:cs typeface="Pyidaungsu"/>
              </a:rPr>
              <a:t> </a:t>
            </a:r>
            <a:r>
              <a:rPr dirty="0" smtClean="0" sz="1200" spc="0">
                <a:latin typeface="Pyidaungsu"/>
                <a:cs typeface="Pyidaungsu"/>
              </a:rPr>
              <a:t>/</a:t>
            </a:r>
            <a:r>
              <a:rPr dirty="0" smtClean="0" sz="1200" spc="-10">
                <a:latin typeface="Pyidaungsu"/>
                <a:cs typeface="Pyidaungsu"/>
              </a:rPr>
              <a:t> </a:t>
            </a:r>
            <a:r>
              <a:rPr dirty="0" smtClean="0" sz="1200" spc="0">
                <a:latin typeface="Pyidaungsu"/>
                <a:cs typeface="Pyidaungsu"/>
              </a:rPr>
              <a:t>၂၀၂၅</a:t>
            </a:r>
            <a:r>
              <a:rPr dirty="0" smtClean="0" sz="1200" spc="-5">
                <a:latin typeface="Pyidaungsu"/>
                <a:cs typeface="Pyidaungsu"/>
              </a:rPr>
              <a:t> </a:t>
            </a:r>
            <a:r>
              <a:rPr dirty="0" smtClean="0" sz="1200" spc="0">
                <a:latin typeface="Pyidaungsu"/>
                <a:cs typeface="Pyidaungsu"/>
              </a:rPr>
              <a:t>)</a:t>
            </a:r>
            <a:r>
              <a:rPr dirty="0" smtClean="0" sz="1200" spc="5">
                <a:latin typeface="Pyidaungsu"/>
                <a:cs typeface="Pyidaungsu"/>
              </a:rPr>
              <a:t> </a:t>
            </a:r>
            <a:r>
              <a:rPr dirty="0" smtClean="0" sz="1200" spc="-60">
                <a:latin typeface="Pyidaungsu"/>
                <a:cs typeface="Pyidaungsu"/>
              </a:rPr>
              <a:t>ပ </a:t>
            </a:r>
            <a:r>
              <a:rPr dirty="0" smtClean="0" sz="1200" spc="5">
                <a:latin typeface="Pyidaungsu"/>
                <a:cs typeface="Pyidaungsu"/>
              </a:rPr>
              <a:t>စ</a:t>
            </a:r>
            <a:r>
              <a:rPr dirty="0" smtClean="0" sz="1200" spc="254">
                <a:latin typeface="Pyidaungsu"/>
                <a:cs typeface="Pyidaungsu"/>
              </a:rPr>
              <a:t>်ြ</a:t>
            </a:r>
            <a:r>
              <a:rPr dirty="0" smtClean="0" sz="1200" spc="-540">
                <a:latin typeface="Pyidaungsu"/>
                <a:cs typeface="Pyidaungsu"/>
              </a:rPr>
              <a:t>ေ</a:t>
            </a:r>
            <a:r>
              <a:rPr dirty="0" smtClean="0" sz="1200" spc="-160">
                <a:latin typeface="Pyidaungsu"/>
                <a:cs typeface="Pyidaungsu"/>
              </a:rPr>
              <a:t>ါ</a:t>
            </a:r>
            <a:r>
              <a:rPr dirty="0" smtClean="0" sz="1200" spc="-5">
                <a:latin typeface="Pyidaungsu"/>
                <a:cs typeface="Pyidaungsu"/>
              </a:rPr>
              <a:t>သ</a:t>
            </a:r>
            <a:r>
              <a:rPr dirty="0" smtClean="0" sz="1200" spc="0">
                <a:latin typeface="Pyidaungsu"/>
                <a:cs typeface="Pyidaungsu"/>
              </a:rPr>
              <a:t>ည်။</a:t>
            </a:r>
            <a:endParaRPr sz="1200">
              <a:latin typeface="Pyidaungsu"/>
              <a:cs typeface="Pyidaungsu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52219" y="7787652"/>
            <a:ext cx="452361" cy="566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252219" y="8247392"/>
            <a:ext cx="452361" cy="5666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257040" y="8684259"/>
            <a:ext cx="2337054" cy="724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58970" y="8813164"/>
            <a:ext cx="1823085" cy="3257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475" b="1">
                <a:solidFill>
                  <a:srgbClr val="4471C4"/>
                </a:solidFill>
                <a:latin typeface="Pyidaungsu"/>
                <a:cs typeface="Pyidaungsu"/>
              </a:rPr>
              <a:t>လက</a:t>
            </a:r>
            <a:r>
              <a:rPr dirty="0" smtClean="0" sz="1800" spc="-120" b="1">
                <a:solidFill>
                  <a:srgbClr val="4471C4"/>
                </a:solidFill>
                <a:latin typeface="Pyidaungsu"/>
                <a:cs typeface="Pyidaungsu"/>
              </a:rPr>
              <a:t> </a:t>
            </a:r>
            <a:r>
              <a:rPr dirty="0" smtClean="0" sz="1800" spc="-695" b="1">
                <a:solidFill>
                  <a:srgbClr val="4471C4"/>
                </a:solidFill>
                <a:latin typeface="Pyidaungsu"/>
                <a:cs typeface="Pyidaungsu"/>
              </a:rPr>
              <a:t>ေ</a:t>
            </a:r>
            <a:r>
              <a:rPr dirty="0" smtClean="0" sz="1800" spc="-355" b="1">
                <a:solidFill>
                  <a:srgbClr val="4471C4"/>
                </a:solidFill>
                <a:latin typeface="Pyidaungsu"/>
                <a:cs typeface="Pyidaungsu"/>
              </a:rPr>
              <a:t>း</a:t>
            </a:r>
            <a:r>
              <a:rPr dirty="0" smtClean="0" sz="1800" spc="-155" b="1">
                <a:solidFill>
                  <a:srgbClr val="4471C4"/>
                </a:solidFill>
                <a:latin typeface="Pyidaungsu"/>
                <a:cs typeface="Pyidaungsu"/>
              </a:rPr>
              <a:t>ဇူေး</a:t>
            </a:r>
            <a:r>
              <a:rPr dirty="0" smtClean="0" sz="1800" spc="-450" b="1">
                <a:solidFill>
                  <a:srgbClr val="4471C4"/>
                </a:solidFill>
                <a:latin typeface="Pyidaungsu"/>
                <a:cs typeface="Pyidaungsu"/>
              </a:rPr>
              <a:t>တ</a:t>
            </a:r>
            <a:r>
              <a:rPr dirty="0" smtClean="0" sz="1800" spc="5" b="1">
                <a:solidFill>
                  <a:srgbClr val="4471C4"/>
                </a:solidFill>
                <a:latin typeface="Pyidaungsu"/>
                <a:cs typeface="Pyidaungsu"/>
              </a:rPr>
              <a:t>င</a:t>
            </a:r>
            <a:r>
              <a:rPr dirty="0" smtClean="0" sz="1800" spc="0" b="1">
                <a:solidFill>
                  <a:srgbClr val="4471C4"/>
                </a:solidFill>
                <a:latin typeface="Pyidaungsu"/>
                <a:cs typeface="Pyidaungsu"/>
              </a:rPr>
              <a:t>်ပ</a:t>
            </a:r>
            <a:r>
              <a:rPr dirty="0" smtClean="0" sz="1800" spc="-15" b="1">
                <a:solidFill>
                  <a:srgbClr val="4471C4"/>
                </a:solidFill>
                <a:latin typeface="Pyidaungsu"/>
                <a:cs typeface="Pyidaungsu"/>
              </a:rPr>
              <a:t>ါ</a:t>
            </a:r>
            <a:r>
              <a:rPr dirty="0" smtClean="0" sz="1800" spc="1300" b="1">
                <a:solidFill>
                  <a:srgbClr val="4471C4"/>
                </a:solidFill>
                <a:latin typeface="Pyidaungsu"/>
                <a:cs typeface="Pyidaungsu"/>
              </a:rPr>
              <a:t> </a:t>
            </a:r>
            <a:r>
              <a:rPr dirty="0" smtClean="0" sz="1800" spc="0" b="1">
                <a:solidFill>
                  <a:srgbClr val="4471C4"/>
                </a:solidFill>
                <a:latin typeface="Pyidaungsu"/>
                <a:cs typeface="Pyidaungsu"/>
              </a:rPr>
              <a:t>ည်။</a:t>
            </a:r>
            <a:endParaRPr sz="1800">
              <a:latin typeface="Pyidaungsu"/>
              <a:cs typeface="Pyidaungs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441" y="1485772"/>
            <a:ext cx="7038213" cy="7276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80005"/>
            <a:ext cx="7559675" cy="5714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619" y="1108709"/>
            <a:ext cx="6153150" cy="8652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" y="1440027"/>
            <a:ext cx="6630034" cy="8031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059" y="1371599"/>
            <a:ext cx="6629019" cy="8738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74"/>
            <a:ext cx="7550784" cy="10687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11" y="0"/>
            <a:ext cx="7536180" cy="10683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054" cy="10681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409700" y="8687104"/>
            <a:ext cx="5514975" cy="1405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833" y="917750"/>
            <a:ext cx="6006493" cy="8498185"/>
          </a:xfrm>
          <a:custGeom>
            <a:avLst/>
            <a:gdLst/>
            <a:ahLst/>
            <a:cxnLst/>
            <a:rect l="l" t="t" r="r" b="b"/>
            <a:pathLst>
              <a:path w="6006493" h="8498185">
                <a:moveTo>
                  <a:pt x="0" y="8498185"/>
                </a:moveTo>
                <a:lnTo>
                  <a:pt x="6006493" y="8498185"/>
                </a:lnTo>
                <a:lnTo>
                  <a:pt x="6006493" y="0"/>
                </a:lnTo>
                <a:lnTo>
                  <a:pt x="0" y="0"/>
                </a:lnTo>
                <a:lnTo>
                  <a:pt x="0" y="8498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759456" y="3169567"/>
            <a:ext cx="4208178" cy="3994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30562" y="1684735"/>
            <a:ext cx="4591685" cy="4976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9525">
              <a:lnSpc>
                <a:spcPct val="100000"/>
              </a:lnSpc>
            </a:pPr>
            <a:r>
              <a:rPr dirty="0" smtClean="0" sz="1100" spc="705" b="1">
                <a:latin typeface="Malgun Gothic"/>
                <a:cs typeface="Malgun Gothic"/>
              </a:rPr>
              <a:t>  </a:t>
            </a:r>
            <a:r>
              <a:rPr dirty="0" smtClean="0" sz="1100" spc="720" b="1">
                <a:latin typeface="Malgun Gothic"/>
                <a:cs typeface="Malgun Gothic"/>
              </a:rPr>
              <a:t> </a:t>
            </a:r>
            <a:r>
              <a:rPr dirty="0" smtClean="0" sz="1100" spc="720" b="1">
                <a:latin typeface="Malgun Gothic"/>
                <a:cs typeface="Malgun Gothic"/>
              </a:rPr>
              <a:t> </a:t>
            </a:r>
            <a:r>
              <a:rPr dirty="0" smtClean="0" sz="1100" spc="710" b="1">
                <a:latin typeface="Malgun Gothic"/>
                <a:cs typeface="Malgun Gothic"/>
              </a:rPr>
              <a:t> </a:t>
            </a:r>
            <a:r>
              <a:rPr dirty="0" smtClean="0" sz="1100" spc="705" b="1">
                <a:latin typeface="Malgun Gothic"/>
                <a:cs typeface="Malgun Gothic"/>
              </a:rPr>
              <a:t> </a:t>
            </a:r>
            <a:r>
              <a:rPr dirty="0" smtClean="0" sz="1100" spc="725" b="1">
                <a:latin typeface="Malgun Gothic"/>
                <a:cs typeface="Malgun Gothic"/>
              </a:rPr>
              <a:t> </a:t>
            </a:r>
            <a:r>
              <a:rPr dirty="0" smtClean="0" sz="1100" spc="705" b="1">
                <a:latin typeface="Malgun Gothic"/>
                <a:cs typeface="Malgun Gothic"/>
              </a:rPr>
              <a:t> </a:t>
            </a:r>
            <a:endParaRPr sz="1100">
              <a:latin typeface="Malgun Gothic"/>
              <a:cs typeface="Malgun Gothic"/>
            </a:endParaRPr>
          </a:p>
          <a:p>
            <a:pPr>
              <a:lnSpc>
                <a:spcPts val="1400"/>
              </a:lnSpc>
              <a:spcBef>
                <a:spcPts val="50"/>
              </a:spcBef>
            </a:pPr>
            <a:endParaRPr sz="1400"/>
          </a:p>
          <a:p>
            <a:pPr algn="ctr" marL="170815">
              <a:lnSpc>
                <a:spcPct val="100000"/>
              </a:lnSpc>
            </a:pPr>
            <a:r>
              <a:rPr dirty="0" smtClean="0" sz="1100" spc="705" b="1">
                <a:latin typeface="Malgun Gothic"/>
                <a:cs typeface="Malgun Gothic"/>
              </a:rPr>
              <a:t>   </a:t>
            </a:r>
            <a:r>
              <a:rPr dirty="0" smtClean="0" sz="1100" spc="20" b="1">
                <a:latin typeface="Malgun Gothic"/>
                <a:cs typeface="Malgun Gothic"/>
              </a:rPr>
              <a:t> </a:t>
            </a:r>
            <a:r>
              <a:rPr dirty="0" smtClean="0" sz="1100" spc="710" b="1">
                <a:latin typeface="Malgun Gothic"/>
                <a:cs typeface="Malgun Gothic"/>
              </a:rPr>
              <a:t>  </a:t>
            </a:r>
            <a:r>
              <a:rPr dirty="0" smtClean="0" sz="1100" spc="725" b="1">
                <a:latin typeface="Malgun Gothic"/>
                <a:cs typeface="Malgun Gothic"/>
              </a:rPr>
              <a:t> </a:t>
            </a:r>
            <a:r>
              <a:rPr dirty="0" smtClean="0" sz="1100" spc="705" b="1">
                <a:latin typeface="Malgun Gothic"/>
                <a:cs typeface="Malgun Gothic"/>
              </a:rPr>
              <a:t> </a:t>
            </a:r>
            <a:r>
              <a:rPr dirty="0" smtClean="0" sz="1100" spc="-10" b="1">
                <a:latin typeface="Malgun Gothic"/>
                <a:cs typeface="Malgun Gothic"/>
              </a:rPr>
              <a:t> </a:t>
            </a:r>
            <a:r>
              <a:rPr dirty="0" smtClean="0" sz="1100" spc="705" b="1">
                <a:latin typeface="Malgun Gothic"/>
                <a:cs typeface="Malgun Gothic"/>
              </a:rPr>
              <a:t> </a:t>
            </a:r>
            <a:endParaRPr sz="1100">
              <a:latin typeface="Malgun Gothic"/>
              <a:cs typeface="Malgun Gothic"/>
            </a:endParaRPr>
          </a:p>
          <a:p>
            <a:pPr>
              <a:lnSpc>
                <a:spcPts val="600"/>
              </a:lnSpc>
              <a:spcBef>
                <a:spcPts val="36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algn="ctr" marR="159385">
              <a:lnSpc>
                <a:spcPct val="100000"/>
              </a:lnSpc>
            </a:pPr>
            <a:r>
              <a:rPr dirty="0" smtClean="0" sz="1100" spc="705" b="1">
                <a:latin typeface="Malgun Gothic"/>
                <a:cs typeface="Malgun Gothic"/>
              </a:rPr>
              <a:t> </a:t>
            </a:r>
            <a:r>
              <a:rPr dirty="0" smtClean="0" sz="1100" spc="-10" b="1">
                <a:latin typeface="Malgun Gothic"/>
                <a:cs typeface="Malgun Gothic"/>
              </a:rPr>
              <a:t> </a:t>
            </a:r>
            <a:r>
              <a:rPr dirty="0" smtClean="0" sz="1100" spc="725" b="1">
                <a:latin typeface="Malgun Gothic"/>
                <a:cs typeface="Malgun Gothic"/>
              </a:rPr>
              <a:t> </a:t>
            </a:r>
            <a:r>
              <a:rPr dirty="0" smtClean="0" sz="1100" spc="705" b="1">
                <a:latin typeface="Malgun Gothic"/>
                <a:cs typeface="Malgun Gothic"/>
              </a:rPr>
              <a:t> </a:t>
            </a:r>
            <a:r>
              <a:rPr dirty="0" smtClean="0" sz="1100" spc="-10" b="1">
                <a:latin typeface="Malgun Gothic"/>
                <a:cs typeface="Malgun Gothic"/>
              </a:rPr>
              <a:t> </a:t>
            </a:r>
            <a:r>
              <a:rPr dirty="0" smtClean="0" sz="1100" spc="705" b="1">
                <a:latin typeface="Malgun Gothic"/>
                <a:cs typeface="Malgun Gothic"/>
              </a:rPr>
              <a:t> </a:t>
            </a:r>
            <a:r>
              <a:rPr dirty="0" smtClean="0" sz="1100" spc="-105" b="1">
                <a:latin typeface="Malgun Gothic"/>
                <a:cs typeface="Malgun Gothic"/>
              </a:rPr>
              <a:t> </a:t>
            </a:r>
            <a:r>
              <a:rPr dirty="0" smtClean="0" sz="1100" spc="245" b="1">
                <a:latin typeface="Malgun Gothic"/>
                <a:cs typeface="Malgun Gothic"/>
              </a:rPr>
              <a:t> </a:t>
            </a:r>
            <a:r>
              <a:rPr dirty="0" smtClean="0" sz="1100" spc="-95" b="1">
                <a:latin typeface="Malgun Gothic"/>
                <a:cs typeface="Malgun Gothic"/>
              </a:rPr>
              <a:t> </a:t>
            </a:r>
            <a:r>
              <a:rPr dirty="0" smtClean="0" sz="1100" spc="705" b="1">
                <a:latin typeface="Malgun Gothic"/>
                <a:cs typeface="Malgun Gothic"/>
              </a:rPr>
              <a:t> </a:t>
            </a:r>
            <a:r>
              <a:rPr dirty="0" smtClean="0" sz="1100" spc="10" b="1">
                <a:latin typeface="Malgun Gothic"/>
                <a:cs typeface="Malgun Gothic"/>
              </a:rPr>
              <a:t> </a:t>
            </a:r>
            <a:r>
              <a:rPr dirty="0" smtClean="0" sz="1100" spc="90" b="1">
                <a:latin typeface="Malgun Gothic"/>
                <a:cs typeface="Malgun Gothic"/>
              </a:rPr>
              <a:t> </a:t>
            </a:r>
            <a:r>
              <a:rPr dirty="0" smtClean="0" sz="1100" spc="-10" b="1">
                <a:latin typeface="Malgun Gothic"/>
                <a:cs typeface="Malgun Gothic"/>
              </a:rPr>
              <a:t> </a:t>
            </a:r>
            <a:r>
              <a:rPr dirty="0" smtClean="0" sz="1100" spc="225" b="1">
                <a:latin typeface="Malgun Gothic"/>
                <a:cs typeface="Malgun Gothic"/>
              </a:rPr>
              <a:t>  </a:t>
            </a:r>
            <a:r>
              <a:rPr dirty="0" smtClean="0" sz="1100" spc="295" b="1">
                <a:latin typeface="Malgun Gothic"/>
                <a:cs typeface="Malgun Gothic"/>
              </a:rPr>
              <a:t> </a:t>
            </a:r>
            <a:r>
              <a:rPr dirty="0" smtClean="0" sz="1100" spc="245" b="1">
                <a:latin typeface="Malgun Gothic"/>
                <a:cs typeface="Malgun Gothic"/>
              </a:rPr>
              <a:t> </a:t>
            </a:r>
            <a:endParaRPr sz="1100">
              <a:latin typeface="Malgun Gothic"/>
              <a:cs typeface="Malgun Gothic"/>
            </a:endParaRPr>
          </a:p>
          <a:p>
            <a:pPr>
              <a:lnSpc>
                <a:spcPts val="600"/>
              </a:lnSpc>
              <a:spcBef>
                <a:spcPts val="36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algn="ctr" marR="8890">
              <a:lnSpc>
                <a:spcPct val="100000"/>
              </a:lnSpc>
            </a:pPr>
            <a:r>
              <a:rPr dirty="0" smtClean="0" sz="1100" spc="710" b="1">
                <a:latin typeface="Malgun Gothic"/>
                <a:cs typeface="Malgun Gothic"/>
              </a:rPr>
              <a:t>   </a:t>
            </a:r>
            <a:r>
              <a:rPr dirty="0" smtClean="0" sz="1100" spc="705" b="1">
                <a:latin typeface="Malgun Gothic"/>
                <a:cs typeface="Malgun Gothic"/>
              </a:rPr>
              <a:t> </a:t>
            </a:r>
            <a:r>
              <a:rPr dirty="0" smtClean="0" sz="1100" spc="15" b="1">
                <a:latin typeface="Malgun Gothic"/>
                <a:cs typeface="Malgun Gothic"/>
              </a:rPr>
              <a:t> </a:t>
            </a:r>
            <a:r>
              <a:rPr dirty="0" smtClean="0" sz="1100" spc="225" b="1">
                <a:latin typeface="Malgun Gothic"/>
                <a:cs typeface="Malgun Gothic"/>
              </a:rPr>
              <a:t>  </a:t>
            </a:r>
            <a:r>
              <a:rPr dirty="0" smtClean="0" sz="1100" spc="290" b="1">
                <a:latin typeface="Malgun Gothic"/>
                <a:cs typeface="Malgun Gothic"/>
              </a:rPr>
              <a:t> </a:t>
            </a:r>
            <a:r>
              <a:rPr dirty="0" smtClean="0" sz="1100" spc="245" b="1">
                <a:latin typeface="Malgun Gothic"/>
                <a:cs typeface="Malgun Gothic"/>
              </a:rPr>
              <a:t> </a:t>
            </a:r>
            <a:r>
              <a:rPr dirty="0" smtClean="0" sz="1100" spc="-95" b="1">
                <a:latin typeface="Malgun Gothic"/>
                <a:cs typeface="Malgun Gothic"/>
              </a:rPr>
              <a:t> </a:t>
            </a:r>
            <a:r>
              <a:rPr dirty="0" smtClean="0" sz="1100" spc="705" b="1">
                <a:latin typeface="Malgun Gothic"/>
                <a:cs typeface="Malgun Gothic"/>
              </a:rPr>
              <a:t> </a:t>
            </a:r>
            <a:r>
              <a:rPr dirty="0" smtClean="0" sz="1100" spc="-10" b="1">
                <a:latin typeface="Malgun Gothic"/>
                <a:cs typeface="Malgun Gothic"/>
              </a:rPr>
              <a:t> </a:t>
            </a:r>
            <a:r>
              <a:rPr dirty="0" smtClean="0" sz="1100" spc="705" b="1">
                <a:latin typeface="Malgun Gothic"/>
                <a:cs typeface="Malgun Gothic"/>
              </a:rPr>
              <a:t> </a:t>
            </a:r>
            <a:r>
              <a:rPr dirty="0" smtClean="0" sz="1100" spc="715" b="1">
                <a:latin typeface="Malgun Gothic"/>
                <a:cs typeface="Malgun Gothic"/>
              </a:rPr>
              <a:t> </a:t>
            </a:r>
            <a:r>
              <a:rPr dirty="0" smtClean="0" sz="1100" spc="720" b="1">
                <a:latin typeface="Malgun Gothic"/>
                <a:cs typeface="Malgun Gothic"/>
              </a:rPr>
              <a:t> </a:t>
            </a:r>
            <a:r>
              <a:rPr dirty="0" smtClean="0" sz="1100" spc="705" b="1">
                <a:latin typeface="Malgun Gothic"/>
                <a:cs typeface="Malgun Gothic"/>
              </a:rPr>
              <a:t> </a:t>
            </a:r>
            <a:r>
              <a:rPr dirty="0" smtClean="0" sz="1100" spc="15" b="1">
                <a:latin typeface="Malgun Gothic"/>
                <a:cs typeface="Malgun Gothic"/>
              </a:rPr>
              <a:t> </a:t>
            </a:r>
            <a:r>
              <a:rPr dirty="0" smtClean="0" sz="1100" spc="705" b="1">
                <a:latin typeface="Malgun Gothic"/>
                <a:cs typeface="Malgun Gothic"/>
              </a:rPr>
              <a:t>  </a:t>
            </a:r>
            <a:r>
              <a:rPr dirty="0" smtClean="0" sz="1100" spc="15" b="1">
                <a:latin typeface="Malgun Gothic"/>
                <a:cs typeface="Malgun Gothic"/>
              </a:rPr>
              <a:t> </a:t>
            </a:r>
            <a:r>
              <a:rPr dirty="0" smtClean="0" sz="1100" spc="710" b="1">
                <a:latin typeface="Malgun Gothic"/>
                <a:cs typeface="Malgun Gothic"/>
              </a:rPr>
              <a:t> </a:t>
            </a:r>
            <a:r>
              <a:rPr dirty="0" smtClean="0" sz="1100" spc="705" b="1">
                <a:latin typeface="Malgun Gothic"/>
                <a:cs typeface="Malgun Gothic"/>
              </a:rPr>
              <a:t> </a:t>
            </a:r>
            <a:r>
              <a:rPr dirty="0" smtClean="0" sz="1100" spc="35" b="1">
                <a:latin typeface="Malgun Gothic"/>
                <a:cs typeface="Malgun Gothic"/>
              </a:rPr>
              <a:t> </a:t>
            </a:r>
            <a:r>
              <a:rPr dirty="0" smtClean="0" sz="1100" spc="705" b="1">
                <a:latin typeface="Malgun Gothic"/>
                <a:cs typeface="Malgun Gothic"/>
              </a:rPr>
              <a:t> </a:t>
            </a:r>
            <a:r>
              <a:rPr dirty="0" smtClean="0" sz="1100" spc="-10" b="1">
                <a:latin typeface="Malgun Gothic"/>
                <a:cs typeface="Malgun Gothic"/>
              </a:rPr>
              <a:t> </a:t>
            </a:r>
            <a:r>
              <a:rPr dirty="0" smtClean="0" sz="1100" spc="245" b="1">
                <a:latin typeface="Malgun Gothic"/>
                <a:cs typeface="Malgun Gothic"/>
              </a:rPr>
              <a:t> </a:t>
            </a:r>
            <a:r>
              <a:rPr dirty="0" smtClean="0" sz="1100" spc="-95" b="1">
                <a:latin typeface="Malgun Gothic"/>
                <a:cs typeface="Malgun Gothic"/>
              </a:rPr>
              <a:t> </a:t>
            </a:r>
            <a:r>
              <a:rPr dirty="0" smtClean="0" sz="1100" spc="705" b="1">
                <a:latin typeface="Malgun Gothic"/>
                <a:cs typeface="Malgun Gothic"/>
              </a:rPr>
              <a:t> </a:t>
            </a:r>
            <a:endParaRPr sz="1100">
              <a:latin typeface="Malgun Gothic"/>
              <a:cs typeface="Malgun Gothic"/>
            </a:endParaRPr>
          </a:p>
          <a:p>
            <a:pPr>
              <a:lnSpc>
                <a:spcPts val="500"/>
              </a:lnSpc>
              <a:spcBef>
                <a:spcPts val="48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algn="ctr" marR="1270">
              <a:lnSpc>
                <a:spcPct val="100000"/>
              </a:lnSpc>
            </a:pPr>
            <a:r>
              <a:rPr dirty="0" smtClean="0" sz="1100" spc="-15" b="1">
                <a:latin typeface="Malgun Gothic"/>
                <a:cs typeface="Malgun Gothic"/>
              </a:rPr>
              <a:t> </a:t>
            </a:r>
            <a:r>
              <a:rPr dirty="0" smtClean="0" sz="1100" spc="225" b="1">
                <a:latin typeface="Malgun Gothic"/>
                <a:cs typeface="Malgun Gothic"/>
              </a:rPr>
              <a:t>  </a:t>
            </a:r>
            <a:r>
              <a:rPr dirty="0" smtClean="0" sz="1100" spc="310" b="1">
                <a:latin typeface="Malgun Gothic"/>
                <a:cs typeface="Malgun Gothic"/>
              </a:rPr>
              <a:t> </a:t>
            </a:r>
            <a:r>
              <a:rPr dirty="0" smtClean="0" sz="1100" spc="245" b="1">
                <a:latin typeface="Malgun Gothic"/>
                <a:cs typeface="Malgun Gothic"/>
              </a:rPr>
              <a:t> </a:t>
            </a:r>
            <a:r>
              <a:rPr dirty="0" smtClean="0" sz="1100" spc="-90" b="1">
                <a:latin typeface="Malgun Gothic"/>
                <a:cs typeface="Malgun Gothic"/>
              </a:rPr>
              <a:t> </a:t>
            </a:r>
            <a:r>
              <a:rPr dirty="0" smtClean="0" sz="1100" spc="705" b="1">
                <a:latin typeface="Malgun Gothic"/>
                <a:cs typeface="Malgun Gothic"/>
              </a:rPr>
              <a:t> </a:t>
            </a:r>
            <a:r>
              <a:rPr dirty="0" smtClean="0" sz="1100" spc="-10" b="1">
                <a:latin typeface="Malgun Gothic"/>
                <a:cs typeface="Malgun Gothic"/>
              </a:rPr>
              <a:t> </a:t>
            </a:r>
            <a:r>
              <a:rPr dirty="0" smtClean="0" sz="1100" spc="245" b="1">
                <a:latin typeface="Malgun Gothic"/>
                <a:cs typeface="Malgun Gothic"/>
              </a:rPr>
              <a:t> </a:t>
            </a:r>
            <a:r>
              <a:rPr dirty="0" smtClean="0" sz="1100" spc="-100" b="1">
                <a:latin typeface="Malgun Gothic"/>
                <a:cs typeface="Malgun Gothic"/>
              </a:rPr>
              <a:t> </a:t>
            </a:r>
            <a:r>
              <a:rPr dirty="0" smtClean="0" sz="1100" spc="705" b="1">
                <a:latin typeface="Malgun Gothic"/>
                <a:cs typeface="Malgun Gothic"/>
              </a:rPr>
              <a:t> </a:t>
            </a:r>
            <a:r>
              <a:rPr dirty="0" smtClean="0" sz="1100" spc="-10" b="1">
                <a:latin typeface="Malgun Gothic"/>
                <a:cs typeface="Malgun Gothic"/>
              </a:rPr>
              <a:t> </a:t>
            </a:r>
            <a:r>
              <a:rPr dirty="0" smtClean="0" sz="1100" spc="245" b="1">
                <a:latin typeface="Malgun Gothic"/>
                <a:cs typeface="Malgun Gothic"/>
              </a:rPr>
              <a:t> </a:t>
            </a:r>
            <a:r>
              <a:rPr dirty="0" smtClean="0" sz="1100" spc="-95" b="1">
                <a:latin typeface="Malgun Gothic"/>
                <a:cs typeface="Malgun Gothic"/>
              </a:rPr>
              <a:t> </a:t>
            </a:r>
            <a:r>
              <a:rPr dirty="0" smtClean="0" sz="1100" spc="705" b="1">
                <a:latin typeface="Malgun Gothic"/>
                <a:cs typeface="Malgun Gothic"/>
              </a:rPr>
              <a:t> </a:t>
            </a:r>
            <a:r>
              <a:rPr dirty="0" smtClean="0" sz="1100" spc="0" b="1">
                <a:latin typeface="Malgun Gothic"/>
                <a:cs typeface="Malgun Gothic"/>
              </a:rPr>
              <a:t> </a:t>
            </a:r>
            <a:endParaRPr sz="1100">
              <a:latin typeface="Malgun Gothic"/>
              <a:cs typeface="Malgun Gothic"/>
            </a:endParaRPr>
          </a:p>
          <a:p>
            <a:pPr>
              <a:lnSpc>
                <a:spcPts val="1100"/>
              </a:lnSpc>
              <a:spcBef>
                <a:spcPts val="18"/>
              </a:spcBef>
            </a:pPr>
            <a:endParaRPr sz="1100"/>
          </a:p>
          <a:p>
            <a:pPr algn="ctr" marR="0">
              <a:lnSpc>
                <a:spcPct val="100000"/>
              </a:lnSpc>
            </a:pPr>
            <a:r>
              <a:rPr dirty="0" smtClean="0" sz="950" spc="185">
                <a:latin typeface="Malgun Gothic"/>
                <a:cs typeface="Malgun Gothic"/>
              </a:rPr>
              <a:t> </a:t>
            </a:r>
            <a:r>
              <a:rPr dirty="0" smtClean="0" sz="950" spc="-130">
                <a:latin typeface="Malgun Gothic"/>
                <a:cs typeface="Malgun Gothic"/>
              </a:rPr>
              <a:t> </a:t>
            </a:r>
            <a:r>
              <a:rPr dirty="0" smtClean="0" sz="950" spc="50">
                <a:latin typeface="Malgun Gothic"/>
                <a:cs typeface="Malgun Gothic"/>
              </a:rPr>
              <a:t> </a:t>
            </a:r>
            <a:r>
              <a:rPr dirty="0" smtClean="0" sz="950" spc="620">
                <a:latin typeface="Malgun Gothic"/>
                <a:cs typeface="Malgun Gothic"/>
              </a:rPr>
              <a:t>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2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  </a:t>
            </a:r>
            <a:r>
              <a:rPr dirty="0" smtClean="0" sz="950" spc="2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  </a:t>
            </a:r>
            <a:r>
              <a:rPr dirty="0" smtClean="0" sz="950" spc="2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20">
                <a:latin typeface="Malgun Gothic"/>
                <a:cs typeface="Malgun Gothic"/>
              </a:rPr>
              <a:t> </a:t>
            </a:r>
            <a:r>
              <a:rPr dirty="0" smtClean="0" sz="950" spc="185">
                <a:latin typeface="Malgun Gothic"/>
                <a:cs typeface="Malgun Gothic"/>
              </a:rPr>
              <a:t> </a:t>
            </a:r>
            <a:r>
              <a:rPr dirty="0" smtClean="0" sz="950" spc="190">
                <a:latin typeface="Malgun Gothic"/>
                <a:cs typeface="Malgun Gothic"/>
              </a:rPr>
              <a:t> </a:t>
            </a:r>
            <a:r>
              <a:rPr dirty="0" smtClean="0" sz="950" spc="1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40">
                <a:latin typeface="Malgun Gothic"/>
                <a:cs typeface="Malgun Gothic"/>
              </a:rPr>
              <a:t> </a:t>
            </a:r>
            <a:r>
              <a:rPr dirty="0" smtClean="0" sz="950" spc="590">
                <a:latin typeface="Malgun Gothic"/>
                <a:cs typeface="Malgun Gothic"/>
              </a:rPr>
              <a:t> </a:t>
            </a:r>
            <a:r>
              <a:rPr dirty="0" smtClean="0" sz="950" spc="-7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-7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50">
                <a:latin typeface="Malgun Gothic"/>
                <a:cs typeface="Malgun Gothic"/>
              </a:rPr>
              <a:t> </a:t>
            </a:r>
            <a:r>
              <a:rPr dirty="0" smtClean="0" sz="950" spc="62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5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</a:t>
            </a:r>
            <a:r>
              <a:rPr dirty="0" smtClean="0" sz="950" spc="3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</a:t>
            </a:r>
            <a:r>
              <a:rPr dirty="0" smtClean="0" sz="950" spc="3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 </a:t>
            </a:r>
            <a:endParaRPr sz="950">
              <a:latin typeface="Malgun Gothic"/>
              <a:cs typeface="Malgun Gothic"/>
            </a:endParaRPr>
          </a:p>
          <a:p>
            <a:pPr>
              <a:lnSpc>
                <a:spcPts val="1300"/>
              </a:lnSpc>
              <a:spcBef>
                <a:spcPts val="39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1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10">
                <a:latin typeface="Malgun Gothic"/>
                <a:cs typeface="Malgun Gothic"/>
              </a:rPr>
              <a:t> </a:t>
            </a:r>
            <a:r>
              <a:rPr dirty="0" smtClean="0" sz="950" spc="620">
                <a:latin typeface="Malgun Gothic"/>
                <a:cs typeface="Malgun Gothic"/>
              </a:rPr>
              <a:t>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</a:t>
            </a:r>
            <a:r>
              <a:rPr dirty="0" smtClean="0" sz="950" spc="620">
                <a:latin typeface="Malgun Gothic"/>
                <a:cs typeface="Malgun Gothic"/>
              </a:rPr>
              <a:t> </a:t>
            </a:r>
            <a:r>
              <a:rPr dirty="0" smtClean="0" sz="950" spc="-130">
                <a:latin typeface="Malgun Gothic"/>
                <a:cs typeface="Malgun Gothic"/>
              </a:rPr>
              <a:t> </a:t>
            </a:r>
            <a:endParaRPr sz="950">
              <a:latin typeface="Malgun Gothic"/>
              <a:cs typeface="Malgun Gothic"/>
            </a:endParaRPr>
          </a:p>
          <a:p>
            <a:pPr>
              <a:lnSpc>
                <a:spcPts val="1300"/>
              </a:lnSpc>
              <a:spcBef>
                <a:spcPts val="39"/>
              </a:spcBef>
            </a:pPr>
            <a:endParaRPr sz="1300"/>
          </a:p>
          <a:p>
            <a:pPr algn="ctr" marR="1905">
              <a:lnSpc>
                <a:spcPct val="100000"/>
              </a:lnSpc>
            </a:pPr>
            <a:r>
              <a:rPr dirty="0" smtClean="0" sz="950" spc="195">
                <a:latin typeface="Malgun Gothic"/>
                <a:cs typeface="Malgun Gothic"/>
              </a:rPr>
              <a:t> </a:t>
            </a:r>
            <a:r>
              <a:rPr dirty="0" smtClean="0" sz="950" spc="-130">
                <a:latin typeface="Malgun Gothic"/>
                <a:cs typeface="Malgun Gothic"/>
              </a:rPr>
              <a:t> </a:t>
            </a:r>
            <a:r>
              <a:rPr dirty="0" smtClean="0" sz="950" spc="13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</a:t>
            </a:r>
            <a:r>
              <a:rPr dirty="0" smtClean="0" sz="950" spc="140">
                <a:latin typeface="Malgun Gothic"/>
                <a:cs typeface="Malgun Gothic"/>
              </a:rPr>
              <a:t> </a:t>
            </a:r>
            <a:r>
              <a:rPr dirty="0" smtClean="0" sz="950" spc="620">
                <a:latin typeface="Malgun Gothic"/>
                <a:cs typeface="Malgun Gothic"/>
              </a:rPr>
              <a:t>  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13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</a:t>
            </a:r>
            <a:r>
              <a:rPr dirty="0" smtClean="0" sz="950" spc="595">
                <a:latin typeface="Malgun Gothic"/>
                <a:cs typeface="Malgun Gothic"/>
              </a:rPr>
              <a:t> </a:t>
            </a:r>
            <a:r>
              <a:rPr dirty="0" smtClean="0" sz="950" spc="0">
                <a:latin typeface="Malgun Gothic"/>
                <a:cs typeface="Malgun Gothic"/>
              </a:rPr>
              <a:t>가</a:t>
            </a:r>
            <a:r>
              <a:rPr dirty="0" smtClean="0" sz="950" spc="14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620">
                <a:latin typeface="Malgun Gothic"/>
                <a:cs typeface="Malgun Gothic"/>
              </a:rPr>
              <a:t> </a:t>
            </a:r>
            <a:r>
              <a:rPr dirty="0" smtClean="0" sz="950" spc="59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14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</a:t>
            </a:r>
            <a:r>
              <a:rPr dirty="0" smtClean="0" sz="950" spc="14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  </a:t>
            </a:r>
            <a:r>
              <a:rPr dirty="0" smtClean="0" sz="950" spc="145">
                <a:latin typeface="Malgun Gothic"/>
                <a:cs typeface="Malgun Gothic"/>
              </a:rPr>
              <a:t> </a:t>
            </a:r>
            <a:r>
              <a:rPr dirty="0" smtClean="0" sz="950" spc="170">
                <a:latin typeface="Malgun Gothic"/>
                <a:cs typeface="Malgun Gothic"/>
              </a:rPr>
              <a:t> </a:t>
            </a:r>
            <a:r>
              <a:rPr dirty="0" smtClean="0" sz="950" spc="185">
                <a:latin typeface="Malgun Gothic"/>
                <a:cs typeface="Malgun Gothic"/>
              </a:rPr>
              <a:t> </a:t>
            </a:r>
            <a:r>
              <a:rPr dirty="0" smtClean="0" sz="950" spc="459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14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 </a:t>
            </a:r>
            <a:endParaRPr sz="950">
              <a:latin typeface="Malgun Gothic"/>
              <a:cs typeface="Malgun Gothic"/>
            </a:endParaRPr>
          </a:p>
          <a:p>
            <a:pPr>
              <a:lnSpc>
                <a:spcPts val="1300"/>
              </a:lnSpc>
              <a:spcBef>
                <a:spcPts val="44"/>
              </a:spcBef>
            </a:pPr>
            <a:endParaRPr sz="1300"/>
          </a:p>
          <a:p>
            <a:pPr algn="ctr" marR="1905">
              <a:lnSpc>
                <a:spcPct val="100000"/>
              </a:lnSpc>
            </a:pP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4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4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-65">
                <a:latin typeface="Malgun Gothic"/>
                <a:cs typeface="Malgun Gothic"/>
              </a:rPr>
              <a:t> </a:t>
            </a:r>
            <a:r>
              <a:rPr dirty="0" smtClean="0" sz="950" spc="185">
                <a:latin typeface="Malgun Gothic"/>
                <a:cs typeface="Malgun Gothic"/>
              </a:rPr>
              <a:t> </a:t>
            </a:r>
            <a:r>
              <a:rPr dirty="0" smtClean="0" sz="950" spc="180">
                <a:latin typeface="Malgun Gothic"/>
                <a:cs typeface="Malgun Gothic"/>
              </a:rPr>
              <a:t> </a:t>
            </a:r>
            <a:r>
              <a:rPr dirty="0" smtClean="0" sz="950" spc="20">
                <a:latin typeface="Malgun Gothic"/>
                <a:cs typeface="Malgun Gothic"/>
              </a:rPr>
              <a:t> </a:t>
            </a:r>
            <a:r>
              <a:rPr dirty="0" smtClean="0" sz="950" spc="185">
                <a:latin typeface="Malgun Gothic"/>
                <a:cs typeface="Malgun Gothic"/>
              </a:rPr>
              <a:t> </a:t>
            </a:r>
            <a:r>
              <a:rPr dirty="0" smtClean="0" sz="950" spc="170">
                <a:latin typeface="Malgun Gothic"/>
                <a:cs typeface="Malgun Gothic"/>
              </a:rPr>
              <a:t> </a:t>
            </a:r>
            <a:r>
              <a:rPr dirty="0" smtClean="0" sz="950" spc="185">
                <a:latin typeface="Malgun Gothic"/>
                <a:cs typeface="Malgun Gothic"/>
              </a:rPr>
              <a:t>  </a:t>
            </a:r>
            <a:r>
              <a:rPr dirty="0" smtClean="0" sz="950" spc="-5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3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40">
                <a:latin typeface="Malgun Gothic"/>
                <a:cs typeface="Malgun Gothic"/>
              </a:rPr>
              <a:t> </a:t>
            </a:r>
            <a:r>
              <a:rPr dirty="0" smtClean="0" sz="950" spc="620">
                <a:latin typeface="Malgun Gothic"/>
                <a:cs typeface="Malgun Gothic"/>
              </a:rPr>
              <a:t>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3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4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4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-70">
                <a:latin typeface="Malgun Gothic"/>
                <a:cs typeface="Malgun Gothic"/>
              </a:rPr>
              <a:t> </a:t>
            </a:r>
            <a:r>
              <a:rPr dirty="0" smtClean="0" sz="950" spc="190">
                <a:latin typeface="Malgun Gothic"/>
                <a:cs typeface="Malgun Gothic"/>
              </a:rPr>
              <a:t> </a:t>
            </a:r>
            <a:r>
              <a:rPr dirty="0" smtClean="0" sz="950" spc="120">
                <a:latin typeface="Malgun Gothic"/>
                <a:cs typeface="Malgun Gothic"/>
              </a:rPr>
              <a:t> </a:t>
            </a:r>
            <a:r>
              <a:rPr dirty="0" smtClean="0" sz="950" spc="155">
                <a:latin typeface="Malgun Gothic"/>
                <a:cs typeface="Malgun Gothic"/>
              </a:rPr>
              <a:t> </a:t>
            </a:r>
            <a:r>
              <a:rPr dirty="0" smtClean="0" sz="950" spc="-25">
                <a:latin typeface="Malgun Gothic"/>
                <a:cs typeface="Malgun Gothic"/>
              </a:rPr>
              <a:t> </a:t>
            </a:r>
            <a:r>
              <a:rPr dirty="0" smtClean="0" sz="950" spc="-6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4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 </a:t>
            </a:r>
            <a:endParaRPr sz="950">
              <a:latin typeface="Malgun Gothic"/>
              <a:cs typeface="Malgun Gothic"/>
            </a:endParaRPr>
          </a:p>
          <a:p>
            <a:pPr>
              <a:lnSpc>
                <a:spcPts val="1300"/>
              </a:lnSpc>
              <a:spcBef>
                <a:spcPts val="39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950" spc="615">
                <a:latin typeface="Malgun Gothic"/>
                <a:cs typeface="Malgun Gothic"/>
              </a:rPr>
              <a:t>     </a:t>
            </a:r>
            <a:r>
              <a:rPr dirty="0" smtClean="0" sz="950" spc="15">
                <a:latin typeface="Malgun Gothic"/>
                <a:cs typeface="Malgun Gothic"/>
              </a:rPr>
              <a:t> </a:t>
            </a:r>
            <a:r>
              <a:rPr dirty="0" smtClean="0" sz="950" spc="185">
                <a:latin typeface="Malgun Gothic"/>
                <a:cs typeface="Malgun Gothic"/>
              </a:rPr>
              <a:t> </a:t>
            </a:r>
            <a:r>
              <a:rPr dirty="0" smtClean="0" sz="950" spc="170">
                <a:latin typeface="Malgun Gothic"/>
                <a:cs typeface="Malgun Gothic"/>
              </a:rPr>
              <a:t> </a:t>
            </a:r>
            <a:r>
              <a:rPr dirty="0" smtClean="0" sz="950" spc="185">
                <a:latin typeface="Malgun Gothic"/>
                <a:cs typeface="Malgun Gothic"/>
              </a:rPr>
              <a:t> </a:t>
            </a:r>
            <a:r>
              <a:rPr dirty="0" smtClean="0" sz="950" spc="190">
                <a:latin typeface="Malgun Gothic"/>
                <a:cs typeface="Malgun Gothic"/>
              </a:rPr>
              <a:t> </a:t>
            </a:r>
            <a:r>
              <a:rPr dirty="0" smtClean="0" sz="950" spc="-10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10">
                <a:latin typeface="Malgun Gothic"/>
                <a:cs typeface="Malgun Gothic"/>
              </a:rPr>
              <a:t> </a:t>
            </a:r>
            <a:r>
              <a:rPr dirty="0" smtClean="0" sz="950" spc="190">
                <a:latin typeface="Malgun Gothic"/>
                <a:cs typeface="Malgun Gothic"/>
              </a:rPr>
              <a:t> </a:t>
            </a:r>
            <a:r>
              <a:rPr dirty="0" smtClean="0" sz="950" spc="-10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-10">
                <a:latin typeface="Malgun Gothic"/>
                <a:cs typeface="Malgun Gothic"/>
              </a:rPr>
              <a:t> </a:t>
            </a:r>
            <a:r>
              <a:rPr dirty="0" smtClean="0" sz="950" spc="190">
                <a:latin typeface="Malgun Gothic"/>
                <a:cs typeface="Malgun Gothic"/>
              </a:rPr>
              <a:t> </a:t>
            </a:r>
            <a:r>
              <a:rPr dirty="0" smtClean="0" sz="950" spc="-10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1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-1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1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-80">
                <a:latin typeface="Malgun Gothic"/>
                <a:cs typeface="Malgun Gothic"/>
              </a:rPr>
              <a:t> </a:t>
            </a:r>
            <a:r>
              <a:rPr dirty="0" smtClean="0" sz="950" spc="185">
                <a:latin typeface="Malgun Gothic"/>
                <a:cs typeface="Malgun Gothic"/>
              </a:rPr>
              <a:t> </a:t>
            </a:r>
            <a:r>
              <a:rPr dirty="0" smtClean="0" sz="950" spc="180">
                <a:latin typeface="Malgun Gothic"/>
                <a:cs typeface="Malgun Gothic"/>
              </a:rPr>
              <a:t> </a:t>
            </a:r>
            <a:r>
              <a:rPr dirty="0" smtClean="0" sz="950" spc="20">
                <a:latin typeface="Malgun Gothic"/>
                <a:cs typeface="Malgun Gothic"/>
              </a:rPr>
              <a:t> </a:t>
            </a:r>
            <a:r>
              <a:rPr dirty="0" smtClean="0" sz="950" spc="180">
                <a:latin typeface="Malgun Gothic"/>
                <a:cs typeface="Malgun Gothic"/>
              </a:rPr>
              <a:t> </a:t>
            </a:r>
            <a:r>
              <a:rPr dirty="0" smtClean="0" sz="950" spc="170">
                <a:latin typeface="Malgun Gothic"/>
                <a:cs typeface="Malgun Gothic"/>
              </a:rPr>
              <a:t> </a:t>
            </a:r>
            <a:r>
              <a:rPr dirty="0" smtClean="0" sz="950" spc="195">
                <a:latin typeface="Malgun Gothic"/>
                <a:cs typeface="Malgun Gothic"/>
              </a:rPr>
              <a:t> </a:t>
            </a:r>
            <a:r>
              <a:rPr dirty="0" smtClean="0" sz="950" spc="180">
                <a:latin typeface="Malgun Gothic"/>
                <a:cs typeface="Malgun Gothic"/>
              </a:rPr>
              <a:t> </a:t>
            </a:r>
            <a:r>
              <a:rPr dirty="0" smtClean="0" sz="950" spc="-5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-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</a:t>
            </a:r>
            <a:r>
              <a:rPr dirty="0" smtClean="0" sz="950" spc="1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-1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-130">
                <a:latin typeface="Malgun Gothic"/>
                <a:cs typeface="Malgun Gothic"/>
              </a:rPr>
              <a:t> </a:t>
            </a:r>
            <a:endParaRPr sz="950">
              <a:latin typeface="Malgun Gothic"/>
              <a:cs typeface="Malgun Gothic"/>
            </a:endParaRPr>
          </a:p>
          <a:p>
            <a:pPr>
              <a:lnSpc>
                <a:spcPts val="650"/>
              </a:lnSpc>
              <a:spcBef>
                <a:spcPts val="23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algn="ctr" marR="1905">
              <a:lnSpc>
                <a:spcPct val="100000"/>
              </a:lnSpc>
            </a:pPr>
            <a:r>
              <a:rPr dirty="0" smtClean="0" sz="950" spc="195">
                <a:latin typeface="Malgun Gothic"/>
                <a:cs typeface="Malgun Gothic"/>
              </a:rPr>
              <a:t> </a:t>
            </a:r>
            <a:r>
              <a:rPr dirty="0" smtClean="0" sz="950" spc="-130">
                <a:latin typeface="Malgun Gothic"/>
                <a:cs typeface="Malgun Gothic"/>
              </a:rPr>
              <a:t> </a:t>
            </a:r>
            <a:r>
              <a:rPr dirty="0" smtClean="0" sz="950" spc="-5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-4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-4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  </a:t>
            </a:r>
            <a:r>
              <a:rPr dirty="0" smtClean="0" sz="950" spc="-45">
                <a:latin typeface="Malgun Gothic"/>
                <a:cs typeface="Malgun Gothic"/>
              </a:rPr>
              <a:t> </a:t>
            </a:r>
            <a:r>
              <a:rPr dirty="0" smtClean="0" sz="950" spc="620">
                <a:latin typeface="Malgun Gothic"/>
                <a:cs typeface="Malgun Gothic"/>
              </a:rPr>
              <a:t>  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-6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</a:t>
            </a:r>
            <a:r>
              <a:rPr dirty="0" smtClean="0" sz="950" spc="-45">
                <a:latin typeface="Malgun Gothic"/>
                <a:cs typeface="Malgun Gothic"/>
              </a:rPr>
              <a:t> </a:t>
            </a:r>
            <a:r>
              <a:rPr dirty="0" smtClean="0" sz="950" spc="620">
                <a:latin typeface="Malgun Gothic"/>
                <a:cs typeface="Malgun Gothic"/>
              </a:rPr>
              <a:t>  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-65">
                <a:latin typeface="Malgun Gothic"/>
                <a:cs typeface="Malgun Gothic"/>
              </a:rPr>
              <a:t> </a:t>
            </a:r>
            <a:r>
              <a:rPr dirty="0" smtClean="0" sz="950" spc="185">
                <a:latin typeface="Malgun Gothic"/>
                <a:cs typeface="Malgun Gothic"/>
              </a:rPr>
              <a:t> </a:t>
            </a:r>
            <a:r>
              <a:rPr dirty="0" smtClean="0" sz="950" spc="195">
                <a:latin typeface="Malgun Gothic"/>
                <a:cs typeface="Malgun Gothic"/>
              </a:rPr>
              <a:t> </a:t>
            </a:r>
            <a:r>
              <a:rPr dirty="0" smtClean="0" sz="950" spc="445">
                <a:latin typeface="Malgun Gothic"/>
                <a:cs typeface="Malgun Gothic"/>
              </a:rPr>
              <a:t> </a:t>
            </a:r>
            <a:r>
              <a:rPr dirty="0" smtClean="0" sz="950" spc="0">
                <a:latin typeface="Malgun Gothic"/>
                <a:cs typeface="Malgun Gothic"/>
              </a:rPr>
              <a:t>가</a:t>
            </a:r>
            <a:r>
              <a:rPr dirty="0" smtClean="0" sz="950" spc="-5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-45">
                <a:latin typeface="Malgun Gothic"/>
                <a:cs typeface="Malgun Gothic"/>
              </a:rPr>
              <a:t> </a:t>
            </a:r>
            <a:r>
              <a:rPr dirty="0" smtClean="0" sz="950" spc="170">
                <a:latin typeface="Malgun Gothic"/>
                <a:cs typeface="Malgun Gothic"/>
              </a:rPr>
              <a:t> </a:t>
            </a:r>
            <a:r>
              <a:rPr dirty="0" smtClean="0" sz="950" spc="185">
                <a:latin typeface="Malgun Gothic"/>
                <a:cs typeface="Malgun Gothic"/>
              </a:rPr>
              <a:t> </a:t>
            </a:r>
            <a:r>
              <a:rPr dirty="0" smtClean="0" sz="950" spc="459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-4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</a:t>
            </a:r>
            <a:endParaRPr sz="95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99"/>
              </a:spcBef>
            </a:pPr>
            <a:endParaRPr sz="1200"/>
          </a:p>
          <a:p>
            <a:pPr algn="ctr" marR="1905">
              <a:lnSpc>
                <a:spcPct val="100000"/>
              </a:lnSpc>
            </a:pPr>
            <a:r>
              <a:rPr dirty="0" smtClean="0" sz="950" spc="615">
                <a:latin typeface="Malgun Gothic"/>
                <a:cs typeface="Malgun Gothic"/>
              </a:rPr>
              <a:t>  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5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40">
                <a:latin typeface="Malgun Gothic"/>
                <a:cs typeface="Malgun Gothic"/>
              </a:rPr>
              <a:t> </a:t>
            </a:r>
            <a:r>
              <a:rPr dirty="0" smtClean="0" sz="950" spc="62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40">
                <a:latin typeface="Malgun Gothic"/>
                <a:cs typeface="Malgun Gothic"/>
              </a:rPr>
              <a:t> </a:t>
            </a:r>
            <a:r>
              <a:rPr dirty="0" smtClean="0" sz="950" spc="620">
                <a:latin typeface="Malgun Gothic"/>
                <a:cs typeface="Malgun Gothic"/>
              </a:rPr>
              <a:t> </a:t>
            </a:r>
            <a:r>
              <a:rPr dirty="0" smtClean="0" sz="950" spc="-70">
                <a:latin typeface="Malgun Gothic"/>
                <a:cs typeface="Malgun Gothic"/>
              </a:rPr>
              <a:t> </a:t>
            </a:r>
            <a:r>
              <a:rPr dirty="0" smtClean="0" sz="950" spc="185">
                <a:latin typeface="Malgun Gothic"/>
                <a:cs typeface="Malgun Gothic"/>
              </a:rPr>
              <a:t>  </a:t>
            </a:r>
            <a:r>
              <a:rPr dirty="0" smtClean="0" sz="950" spc="20">
                <a:latin typeface="Malgun Gothic"/>
                <a:cs typeface="Malgun Gothic"/>
              </a:rPr>
              <a:t> </a:t>
            </a:r>
            <a:r>
              <a:rPr dirty="0" smtClean="0" sz="950" spc="180">
                <a:latin typeface="Malgun Gothic"/>
                <a:cs typeface="Malgun Gothic"/>
              </a:rPr>
              <a:t> </a:t>
            </a:r>
            <a:r>
              <a:rPr dirty="0" smtClean="0" sz="950" spc="175">
                <a:latin typeface="Malgun Gothic"/>
                <a:cs typeface="Malgun Gothic"/>
              </a:rPr>
              <a:t> </a:t>
            </a:r>
            <a:r>
              <a:rPr dirty="0" smtClean="0" sz="950" spc="185">
                <a:latin typeface="Malgun Gothic"/>
                <a:cs typeface="Malgun Gothic"/>
              </a:rPr>
              <a:t> </a:t>
            </a:r>
            <a:r>
              <a:rPr dirty="0" smtClean="0" sz="950" spc="180">
                <a:latin typeface="Malgun Gothic"/>
                <a:cs typeface="Malgun Gothic"/>
              </a:rPr>
              <a:t> </a:t>
            </a:r>
            <a:r>
              <a:rPr dirty="0" smtClean="0" sz="950" spc="-5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3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59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4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40">
                <a:latin typeface="Malgun Gothic"/>
                <a:cs typeface="Malgun Gothic"/>
              </a:rPr>
              <a:t> </a:t>
            </a:r>
            <a:r>
              <a:rPr dirty="0" smtClean="0" sz="950" spc="62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40">
                <a:latin typeface="Malgun Gothic"/>
                <a:cs typeface="Malgun Gothic"/>
              </a:rPr>
              <a:t> </a:t>
            </a:r>
            <a:r>
              <a:rPr dirty="0" smtClean="0" sz="950" spc="620">
                <a:latin typeface="Malgun Gothic"/>
                <a:cs typeface="Malgun Gothic"/>
              </a:rPr>
              <a:t>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3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-70">
                <a:latin typeface="Malgun Gothic"/>
                <a:cs typeface="Malgun Gothic"/>
              </a:rPr>
              <a:t> </a:t>
            </a:r>
            <a:r>
              <a:rPr dirty="0" smtClean="0" sz="950" spc="190">
                <a:latin typeface="Malgun Gothic"/>
                <a:cs typeface="Malgun Gothic"/>
              </a:rPr>
              <a:t> </a:t>
            </a:r>
            <a:r>
              <a:rPr dirty="0" smtClean="0" sz="950" spc="120">
                <a:latin typeface="Malgun Gothic"/>
                <a:cs typeface="Malgun Gothic"/>
              </a:rPr>
              <a:t> </a:t>
            </a:r>
            <a:r>
              <a:rPr dirty="0" smtClean="0" sz="950" spc="155">
                <a:latin typeface="Malgun Gothic"/>
                <a:cs typeface="Malgun Gothic"/>
              </a:rPr>
              <a:t> </a:t>
            </a:r>
            <a:r>
              <a:rPr dirty="0" smtClean="0" sz="950" spc="-25">
                <a:latin typeface="Malgun Gothic"/>
                <a:cs typeface="Malgun Gothic"/>
              </a:rPr>
              <a:t> </a:t>
            </a:r>
            <a:r>
              <a:rPr dirty="0" smtClean="0" sz="950" spc="-6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</a:t>
            </a:r>
            <a:endParaRPr sz="950">
              <a:latin typeface="Malgun Gothic"/>
              <a:cs typeface="Malgun Gothic"/>
            </a:endParaRPr>
          </a:p>
          <a:p>
            <a:pPr>
              <a:lnSpc>
                <a:spcPts val="1300"/>
              </a:lnSpc>
              <a:spcBef>
                <a:spcPts val="39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950" spc="615">
                <a:latin typeface="Malgun Gothic"/>
                <a:cs typeface="Malgun Gothic"/>
              </a:rPr>
              <a:t>    </a:t>
            </a:r>
            <a:r>
              <a:rPr dirty="0" smtClean="0" sz="950" spc="1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  </a:t>
            </a:r>
            <a:r>
              <a:rPr dirty="0" smtClean="0" sz="950" spc="15">
                <a:latin typeface="Malgun Gothic"/>
                <a:cs typeface="Malgun Gothic"/>
              </a:rPr>
              <a:t> </a:t>
            </a:r>
            <a:r>
              <a:rPr dirty="0" smtClean="0" sz="950" spc="620">
                <a:latin typeface="Malgun Gothic"/>
                <a:cs typeface="Malgun Gothic"/>
              </a:rPr>
              <a:t>  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-5">
                <a:latin typeface="Malgun Gothic"/>
                <a:cs typeface="Malgun Gothic"/>
              </a:rPr>
              <a:t> </a:t>
            </a:r>
            <a:r>
              <a:rPr dirty="0" smtClean="0" sz="950" spc="620">
                <a:latin typeface="Malgun Gothic"/>
                <a:cs typeface="Malgun Gothic"/>
              </a:rPr>
              <a:t>   </a:t>
            </a:r>
            <a:r>
              <a:rPr dirty="0" smtClean="0" sz="950" spc="600">
                <a:latin typeface="Malgun Gothic"/>
                <a:cs typeface="Malgun Gothic"/>
              </a:rPr>
              <a:t> </a:t>
            </a:r>
            <a:r>
              <a:rPr dirty="0" smtClean="0" sz="950" spc="-130">
                <a:latin typeface="Malgun Gothic"/>
                <a:cs typeface="Malgun Gothic"/>
              </a:rPr>
              <a:t> </a:t>
            </a:r>
            <a:endParaRPr sz="950">
              <a:latin typeface="Malgun Gothic"/>
              <a:cs typeface="Malgun Gothic"/>
            </a:endParaRPr>
          </a:p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950" spc="195">
                <a:latin typeface="Malgun Gothic"/>
                <a:cs typeface="Malgun Gothic"/>
              </a:rPr>
              <a:t> </a:t>
            </a:r>
            <a:r>
              <a:rPr dirty="0" smtClean="0" sz="950" spc="-130">
                <a:latin typeface="Malgun Gothic"/>
                <a:cs typeface="Malgun Gothic"/>
              </a:rPr>
              <a:t> </a:t>
            </a:r>
            <a:r>
              <a:rPr dirty="0" smtClean="0" sz="950" spc="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10">
                <a:latin typeface="Malgun Gothic"/>
                <a:cs typeface="Malgun Gothic"/>
              </a:rPr>
              <a:t> </a:t>
            </a:r>
            <a:r>
              <a:rPr dirty="0" smtClean="0" sz="950" spc="62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-10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</a:t>
            </a:r>
            <a:r>
              <a:rPr dirty="0" smtClean="0" sz="950" spc="-10">
                <a:latin typeface="Malgun Gothic"/>
                <a:cs typeface="Malgun Gothic"/>
              </a:rPr>
              <a:t> </a:t>
            </a:r>
            <a:r>
              <a:rPr dirty="0" smtClean="0" sz="950" spc="185">
                <a:latin typeface="Malgun Gothic"/>
                <a:cs typeface="Malgun Gothic"/>
              </a:rPr>
              <a:t> </a:t>
            </a:r>
            <a:r>
              <a:rPr dirty="0" smtClean="0" sz="950" spc="170">
                <a:latin typeface="Malgun Gothic"/>
                <a:cs typeface="Malgun Gothic"/>
              </a:rPr>
              <a:t> </a:t>
            </a:r>
            <a:r>
              <a:rPr dirty="0" smtClean="0" sz="950" spc="185">
                <a:latin typeface="Malgun Gothic"/>
                <a:cs typeface="Malgun Gothic"/>
              </a:rPr>
              <a:t> </a:t>
            </a:r>
            <a:r>
              <a:rPr dirty="0" smtClean="0" sz="950" spc="190">
                <a:latin typeface="Malgun Gothic"/>
                <a:cs typeface="Malgun Gothic"/>
              </a:rPr>
              <a:t> </a:t>
            </a:r>
            <a:r>
              <a:rPr dirty="0" smtClean="0" sz="950" spc="-10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10">
                <a:latin typeface="Malgun Gothic"/>
                <a:cs typeface="Malgun Gothic"/>
              </a:rPr>
              <a:t> </a:t>
            </a:r>
            <a:r>
              <a:rPr dirty="0" smtClean="0" sz="950" spc="190">
                <a:latin typeface="Malgun Gothic"/>
                <a:cs typeface="Malgun Gothic"/>
              </a:rPr>
              <a:t> </a:t>
            </a:r>
            <a:r>
              <a:rPr dirty="0" smtClean="0" sz="950" spc="-10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10">
                <a:latin typeface="Malgun Gothic"/>
                <a:cs typeface="Malgun Gothic"/>
              </a:rPr>
              <a:t> </a:t>
            </a:r>
            <a:r>
              <a:rPr dirty="0" smtClean="0" sz="950" spc="190">
                <a:latin typeface="Malgun Gothic"/>
                <a:cs typeface="Malgun Gothic"/>
              </a:rPr>
              <a:t> </a:t>
            </a:r>
            <a:r>
              <a:rPr dirty="0" smtClean="0" sz="950" spc="-10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  </a:t>
            </a:r>
            <a:r>
              <a:rPr dirty="0" smtClean="0" sz="950" spc="-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59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615">
                <a:latin typeface="Malgun Gothic"/>
                <a:cs typeface="Malgun Gothic"/>
              </a:rPr>
              <a:t> </a:t>
            </a:r>
            <a:r>
              <a:rPr dirty="0" smtClean="0" sz="950" spc="620">
                <a:latin typeface="Malgun Gothic"/>
                <a:cs typeface="Malgun Gothic"/>
              </a:rPr>
              <a:t>   </a:t>
            </a:r>
            <a:r>
              <a:rPr dirty="0" smtClean="0" sz="950" spc="600">
                <a:latin typeface="Malgun Gothic"/>
                <a:cs typeface="Malgun Gothic"/>
              </a:rPr>
              <a:t> </a:t>
            </a:r>
            <a:r>
              <a:rPr dirty="0" smtClean="0" sz="950" spc="-130">
                <a:latin typeface="Malgun Gothic"/>
                <a:cs typeface="Malgun Gothic"/>
              </a:rPr>
              <a:t> </a:t>
            </a:r>
            <a:endParaRPr sz="950">
              <a:latin typeface="Malgun Gothic"/>
              <a:cs typeface="Malgun Gothic"/>
            </a:endParaRPr>
          </a:p>
          <a:p>
            <a:pPr>
              <a:lnSpc>
                <a:spcPts val="950"/>
              </a:lnSpc>
              <a:spcBef>
                <a:spcPts val="7"/>
              </a:spcBef>
            </a:pPr>
            <a:endParaRPr sz="950"/>
          </a:p>
          <a:p>
            <a:pPr algn="r" marR="15240">
              <a:lnSpc>
                <a:spcPct val="100000"/>
              </a:lnSpc>
            </a:pPr>
            <a:r>
              <a:rPr dirty="0" smtClean="0" sz="950" spc="75" b="1">
                <a:latin typeface="Times New Roman"/>
                <a:cs typeface="Times New Roman"/>
              </a:rPr>
              <a:t> </a:t>
            </a:r>
            <a:r>
              <a:rPr dirty="0" smtClean="0" sz="950" spc="385" b="1">
                <a:latin typeface="Times New Roman"/>
                <a:cs typeface="Times New Roman"/>
              </a:rPr>
              <a:t> </a:t>
            </a:r>
            <a:r>
              <a:rPr dirty="0" smtClean="0" sz="950" spc="235" b="1">
                <a:latin typeface="Times New Roman"/>
                <a:cs typeface="Times New Roman"/>
              </a:rPr>
              <a:t> </a:t>
            </a:r>
            <a:r>
              <a:rPr dirty="0" smtClean="0" sz="950" spc="260" b="1">
                <a:latin typeface="Times New Roman"/>
                <a:cs typeface="Times New Roman"/>
              </a:rPr>
              <a:t>  </a:t>
            </a:r>
            <a:r>
              <a:rPr dirty="0" smtClean="0" sz="950" spc="40" b="1">
                <a:latin typeface="Times New Roman"/>
                <a:cs typeface="Times New Roman"/>
              </a:rPr>
              <a:t> </a:t>
            </a:r>
            <a:r>
              <a:rPr dirty="0" smtClean="0" sz="950" spc="380" b="1">
                <a:latin typeface="Times New Roman"/>
                <a:cs typeface="Times New Roman"/>
              </a:rPr>
              <a:t> </a:t>
            </a:r>
            <a:r>
              <a:rPr dirty="0" smtClean="0" sz="950" spc="235" b="1">
                <a:latin typeface="Times New Roman"/>
                <a:cs typeface="Times New Roman"/>
              </a:rPr>
              <a:t> </a:t>
            </a:r>
            <a:r>
              <a:rPr dirty="0" smtClean="0" sz="950" spc="260" b="1">
                <a:latin typeface="Times New Roman"/>
                <a:cs typeface="Times New Roman"/>
              </a:rPr>
              <a:t>  </a:t>
            </a:r>
            <a:r>
              <a:rPr dirty="0" smtClean="0" sz="950" spc="40" b="1">
                <a:latin typeface="Times New Roman"/>
                <a:cs typeface="Times New Roman"/>
              </a:rPr>
              <a:t> </a:t>
            </a:r>
            <a:r>
              <a:rPr dirty="0" smtClean="0" sz="950" spc="295" b="1">
                <a:latin typeface="Times New Roman"/>
                <a:cs typeface="Times New Roman"/>
              </a:rPr>
              <a:t> </a:t>
            </a:r>
            <a:r>
              <a:rPr dirty="0" smtClean="0" sz="950" spc="290" b="1">
                <a:latin typeface="Times New Roman"/>
                <a:cs typeface="Times New Roman"/>
              </a:rPr>
              <a:t> </a:t>
            </a:r>
            <a:r>
              <a:rPr dirty="0" smtClean="0" sz="950" spc="325" b="1">
                <a:latin typeface="Times New Roman"/>
                <a:cs typeface="Times New Roman"/>
              </a:rPr>
              <a:t> </a:t>
            </a:r>
            <a:r>
              <a:rPr dirty="0" smtClean="0" sz="950" spc="75" b="1">
                <a:latin typeface="Times New Roman"/>
                <a:cs typeface="Times New Roman"/>
              </a:rPr>
              <a:t> </a:t>
            </a:r>
            <a:endParaRPr sz="950">
              <a:latin typeface="Times New Roman"/>
              <a:cs typeface="Times New Roman"/>
            </a:endParaRPr>
          </a:p>
          <a:p>
            <a:pPr algn="r" marR="14604">
              <a:lnSpc>
                <a:spcPct val="100000"/>
              </a:lnSpc>
              <a:spcBef>
                <a:spcPts val="484"/>
              </a:spcBef>
            </a:pPr>
            <a:r>
              <a:rPr dirty="0" smtClean="0" sz="950" spc="420" b="1">
                <a:latin typeface="Times New Roman"/>
                <a:cs typeface="Times New Roman"/>
              </a:rPr>
              <a:t> </a:t>
            </a:r>
            <a:r>
              <a:rPr dirty="0" smtClean="0" sz="950" spc="235" b="1">
                <a:latin typeface="Times New Roman"/>
                <a:cs typeface="Times New Roman"/>
              </a:rPr>
              <a:t> </a:t>
            </a:r>
            <a:r>
              <a:rPr dirty="0" smtClean="0" sz="950" spc="130" b="1">
                <a:latin typeface="Times New Roman"/>
                <a:cs typeface="Times New Roman"/>
              </a:rPr>
              <a:t> </a:t>
            </a:r>
            <a:r>
              <a:rPr dirty="0" smtClean="0" sz="950" spc="200" b="1">
                <a:latin typeface="Times New Roman"/>
                <a:cs typeface="Times New Roman"/>
              </a:rPr>
              <a:t> </a:t>
            </a:r>
            <a:r>
              <a:rPr dirty="0" smtClean="0" sz="950" spc="185" b="1">
                <a:latin typeface="Times New Roman"/>
                <a:cs typeface="Times New Roman"/>
              </a:rPr>
              <a:t> </a:t>
            </a:r>
            <a:r>
              <a:rPr dirty="0" smtClean="0" sz="950" spc="555" b="1">
                <a:latin typeface="Times New Roman"/>
                <a:cs typeface="Times New Roman"/>
              </a:rPr>
              <a:t> </a:t>
            </a:r>
            <a:r>
              <a:rPr dirty="0" smtClean="0" sz="950" spc="260" b="1">
                <a:latin typeface="Times New Roman"/>
                <a:cs typeface="Times New Roman"/>
              </a:rPr>
              <a:t>  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44412" y="6988754"/>
            <a:ext cx="4916605" cy="1095582"/>
          </a:xfrm>
          <a:custGeom>
            <a:avLst/>
            <a:gdLst/>
            <a:ahLst/>
            <a:cxnLst/>
            <a:rect l="l" t="t" r="r" b="b"/>
            <a:pathLst>
              <a:path w="4916605" h="1095582">
                <a:moveTo>
                  <a:pt x="0" y="1095582"/>
                </a:moveTo>
                <a:lnTo>
                  <a:pt x="4916605" y="1095582"/>
                </a:lnTo>
                <a:lnTo>
                  <a:pt x="4916605" y="0"/>
                </a:lnTo>
                <a:lnTo>
                  <a:pt x="0" y="0"/>
                </a:lnTo>
                <a:lnTo>
                  <a:pt x="0" y="1095582"/>
                </a:lnTo>
                <a:close/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08519" y="7056065"/>
            <a:ext cx="4761865" cy="921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3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800" spc="-8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1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3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18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22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1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1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20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3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8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11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09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2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1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20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1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3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5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09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4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5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800" spc="-8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800" spc="-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09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09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1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5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800" spc="-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endParaRPr sz="800">
              <a:latin typeface="Malgun Gothic"/>
              <a:cs typeface="Malgun Gothic"/>
            </a:endParaRPr>
          </a:p>
          <a:p>
            <a:pPr>
              <a:lnSpc>
                <a:spcPts val="1000"/>
              </a:lnSpc>
              <a:spcBef>
                <a:spcPts val="90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800" spc="-8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5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09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800" spc="-1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30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80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1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5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09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5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800" spc="-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09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800" spc="-8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800" spc="-1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1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endParaRPr sz="800">
              <a:latin typeface="Malgun Gothic"/>
              <a:cs typeface="Malgun Gothic"/>
            </a:endParaRPr>
          </a:p>
          <a:p>
            <a:pPr>
              <a:lnSpc>
                <a:spcPts val="1000"/>
              </a:lnSpc>
              <a:spcBef>
                <a:spcPts val="96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   </a:t>
            </a:r>
            <a:r>
              <a:rPr dirty="0" smtClean="0" sz="800" spc="-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09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800" spc="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30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80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1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1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3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18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2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18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1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20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20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1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endParaRPr sz="800">
              <a:latin typeface="Malgun Gothic"/>
              <a:cs typeface="Malgun Gothic"/>
            </a:endParaRPr>
          </a:p>
          <a:p>
            <a:pPr>
              <a:lnSpc>
                <a:spcPts val="1100"/>
              </a:lnSpc>
              <a:spcBef>
                <a:spcPts val="38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   </a:t>
            </a:r>
            <a:r>
              <a:rPr dirty="0" smtClean="0" sz="800" spc="-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1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2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   </a:t>
            </a:r>
            <a:r>
              <a:rPr dirty="0" smtClean="0" sz="800" spc="-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52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800" spc="48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800" spc="-1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endParaRPr sz="8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0012" y="3496557"/>
            <a:ext cx="4011754" cy="3808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86946" y="2080866"/>
            <a:ext cx="2967355" cy="5175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670" b="1">
                <a:latin typeface="Malgun Gothic"/>
                <a:cs typeface="Malgun Gothic"/>
              </a:rPr>
              <a:t>    </a:t>
            </a:r>
            <a:r>
              <a:rPr dirty="0" smtClean="0" sz="1050" spc="25" b="1">
                <a:latin typeface="Malgun Gothic"/>
                <a:cs typeface="Malgun Gothic"/>
              </a:rPr>
              <a:t> </a:t>
            </a:r>
            <a:r>
              <a:rPr dirty="0" smtClean="0" sz="1050" spc="5" b="1">
                <a:latin typeface="Malgun Gothic"/>
                <a:cs typeface="Malgun Gothic"/>
              </a:rPr>
              <a:t> </a:t>
            </a:r>
            <a:r>
              <a:rPr dirty="0" smtClean="0" sz="1050" spc="670" b="1">
                <a:latin typeface="Malgun Gothic"/>
                <a:cs typeface="Malgun Gothic"/>
              </a:rPr>
              <a:t> </a:t>
            </a:r>
            <a:r>
              <a:rPr dirty="0" smtClean="0" sz="1050" spc="-100" b="1">
                <a:latin typeface="Malgun Gothic"/>
                <a:cs typeface="Malgun Gothic"/>
              </a:rPr>
              <a:t> </a:t>
            </a:r>
            <a:r>
              <a:rPr dirty="0" smtClean="0" sz="1050" spc="235" b="1">
                <a:latin typeface="Malgun Gothic"/>
                <a:cs typeface="Malgun Gothic"/>
              </a:rPr>
              <a:t> </a:t>
            </a:r>
            <a:r>
              <a:rPr dirty="0" smtClean="0" sz="1050" spc="-95" b="1">
                <a:latin typeface="Malgun Gothic"/>
                <a:cs typeface="Malgun Gothic"/>
              </a:rPr>
              <a:t> </a:t>
            </a:r>
            <a:r>
              <a:rPr dirty="0" smtClean="0" sz="1050" spc="670" b="1">
                <a:latin typeface="Malgun Gothic"/>
                <a:cs typeface="Malgun Gothic"/>
              </a:rPr>
              <a:t> </a:t>
            </a:r>
            <a:r>
              <a:rPr dirty="0" smtClean="0" sz="1050" spc="-10" b="1">
                <a:latin typeface="Malgun Gothic"/>
                <a:cs typeface="Malgun Gothic"/>
              </a:rPr>
              <a:t> </a:t>
            </a:r>
            <a:r>
              <a:rPr dirty="0" smtClean="0" sz="1050" spc="85" b="1">
                <a:latin typeface="Malgun Gothic"/>
                <a:cs typeface="Malgun Gothic"/>
              </a:rPr>
              <a:t> </a:t>
            </a:r>
            <a:r>
              <a:rPr dirty="0" smtClean="0" sz="1050" spc="-5" b="1">
                <a:latin typeface="Malgun Gothic"/>
                <a:cs typeface="Malgun Gothic"/>
              </a:rPr>
              <a:t> </a:t>
            </a:r>
            <a:r>
              <a:rPr dirty="0" smtClean="0" sz="1050" spc="215" b="1">
                <a:latin typeface="Malgun Gothic"/>
                <a:cs typeface="Malgun Gothic"/>
              </a:rPr>
              <a:t>    </a:t>
            </a:r>
            <a:r>
              <a:rPr dirty="0" smtClean="0" sz="1050" spc="0" b="1">
                <a:latin typeface="Malgun Gothic"/>
                <a:cs typeface="Malgun Gothic"/>
              </a:rPr>
              <a:t> </a:t>
            </a:r>
            <a:endParaRPr sz="1050">
              <a:latin typeface="Malgun Gothic"/>
              <a:cs typeface="Malgun Gothic"/>
            </a:endParaRPr>
          </a:p>
          <a:p>
            <a:pPr>
              <a:lnSpc>
                <a:spcPts val="1400"/>
              </a:lnSpc>
              <a:spcBef>
                <a:spcPts val="72"/>
              </a:spcBef>
            </a:pPr>
            <a:endParaRPr sz="1400"/>
          </a:p>
          <a:p>
            <a:pPr marL="1390650">
              <a:lnSpc>
                <a:spcPct val="100000"/>
              </a:lnSpc>
            </a:pPr>
            <a:r>
              <a:rPr dirty="0" smtClean="0" sz="1050" spc="670" b="1">
                <a:latin typeface="Malgun Gothic"/>
                <a:cs typeface="Malgun Gothic"/>
              </a:rPr>
              <a:t> </a:t>
            </a:r>
            <a:r>
              <a:rPr dirty="0" smtClean="0" sz="1050" spc="680" b="1">
                <a:latin typeface="Malgun Gothic"/>
                <a:cs typeface="Malgun Gothic"/>
              </a:rPr>
              <a:t> </a:t>
            </a:r>
            <a:r>
              <a:rPr dirty="0" smtClean="0" sz="1050" spc="-100" b="1">
                <a:latin typeface="Malgun Gothic"/>
                <a:cs typeface="Malgun Gothic"/>
              </a:rPr>
              <a:t> </a:t>
            </a:r>
            <a:r>
              <a:rPr dirty="0" smtClean="0" sz="1050" spc="-15" b="1">
                <a:latin typeface="Malgun Gothic"/>
                <a:cs typeface="Malgun Gothic"/>
              </a:rPr>
              <a:t> </a:t>
            </a:r>
            <a:r>
              <a:rPr dirty="0" smtClean="0" sz="1050" spc="215" b="1">
                <a:latin typeface="Malgun Gothic"/>
                <a:cs typeface="Malgun Gothic"/>
              </a:rPr>
              <a:t>  </a:t>
            </a:r>
            <a:r>
              <a:rPr dirty="0" smtClean="0" sz="1050" spc="280" b="1">
                <a:latin typeface="Malgun Gothic"/>
                <a:cs typeface="Malgun Gothic"/>
              </a:rPr>
              <a:t> </a:t>
            </a:r>
            <a:r>
              <a:rPr dirty="0" smtClean="0" sz="1050" spc="235" b="1">
                <a:latin typeface="Malgun Gothic"/>
                <a:cs typeface="Malgun Gothic"/>
              </a:rPr>
              <a:t> </a:t>
            </a:r>
            <a:r>
              <a:rPr dirty="0" smtClean="0" sz="1050" spc="-90" b="1">
                <a:latin typeface="Malgun Gothic"/>
                <a:cs typeface="Malgun Gothic"/>
              </a:rPr>
              <a:t> </a:t>
            </a:r>
            <a:r>
              <a:rPr dirty="0" smtClean="0" sz="1050" spc="670" b="1">
                <a:latin typeface="Malgun Gothic"/>
                <a:cs typeface="Malgun Gothic"/>
              </a:rPr>
              <a:t> </a:t>
            </a:r>
            <a:r>
              <a:rPr dirty="0" smtClean="0" sz="1050" spc="-10" b="1">
                <a:latin typeface="Malgun Gothic"/>
                <a:cs typeface="Malgun Gothic"/>
              </a:rPr>
              <a:t> </a:t>
            </a:r>
            <a:r>
              <a:rPr dirty="0" smtClean="0" sz="1050" spc="240" b="1">
                <a:latin typeface="Malgun Gothic"/>
                <a:cs typeface="Malgun Gothic"/>
              </a:rPr>
              <a:t> </a:t>
            </a:r>
            <a:r>
              <a:rPr dirty="0" smtClean="0" sz="1050" spc="235" b="1">
                <a:latin typeface="Malgun Gothic"/>
                <a:cs typeface="Malgun Gothic"/>
              </a:rPr>
              <a:t> </a:t>
            </a:r>
            <a:r>
              <a:rPr dirty="0" smtClean="0" sz="1050" spc="-95" b="1">
                <a:latin typeface="Malgun Gothic"/>
                <a:cs typeface="Malgun Gothic"/>
              </a:rPr>
              <a:t> </a:t>
            </a:r>
            <a:r>
              <a:rPr dirty="0" smtClean="0" sz="1050" spc="670" b="1">
                <a:latin typeface="Malgun Gothic"/>
                <a:cs typeface="Malgun Gothic"/>
              </a:rPr>
              <a:t> </a:t>
            </a:r>
            <a:r>
              <a:rPr dirty="0" smtClean="0" sz="1050" spc="-10" b="1">
                <a:latin typeface="Malgun Gothic"/>
                <a:cs typeface="Malgun Gothic"/>
              </a:rPr>
              <a:t> </a:t>
            </a:r>
            <a:r>
              <a:rPr dirty="0" smtClean="0" sz="1050" spc="240" b="1">
                <a:latin typeface="Malgun Gothic"/>
                <a:cs typeface="Malgun Gothic"/>
              </a:rPr>
              <a:t> </a:t>
            </a:r>
            <a:r>
              <a:rPr dirty="0" smtClean="0" sz="1050" spc="235" b="1">
                <a:latin typeface="Malgun Gothic"/>
                <a:cs typeface="Malgun Gothic"/>
              </a:rPr>
              <a:t> </a:t>
            </a:r>
            <a:r>
              <a:rPr dirty="0" smtClean="0" sz="1050" spc="-90" b="1">
                <a:latin typeface="Malgun Gothic"/>
                <a:cs typeface="Malgun Gothic"/>
              </a:rPr>
              <a:t> </a:t>
            </a:r>
            <a:r>
              <a:rPr dirty="0" smtClean="0" sz="1050" spc="670" b="1">
                <a:latin typeface="Malgun Gothic"/>
                <a:cs typeface="Malgun Gothic"/>
              </a:rPr>
              <a:t> </a:t>
            </a:r>
            <a:endParaRPr sz="105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541" y="3122417"/>
            <a:ext cx="4372610" cy="2846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180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3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-2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-2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3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-3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-4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3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-2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-2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-2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-25">
                <a:latin typeface="Malgun Gothic"/>
                <a:cs typeface="Malgun Gothic"/>
              </a:rPr>
              <a:t> </a:t>
            </a:r>
            <a:r>
              <a:rPr dirty="0" smtClean="0" sz="900" spc="505">
                <a:latin typeface="Malgun Gothic"/>
                <a:cs typeface="Malgun Gothic"/>
              </a:rPr>
              <a:t> </a:t>
            </a:r>
            <a:r>
              <a:rPr dirty="0" smtClean="0" sz="900" spc="125">
                <a:latin typeface="Malgun Gothic"/>
                <a:cs typeface="Malgun Gothic"/>
              </a:rPr>
              <a:t> </a:t>
            </a:r>
            <a:r>
              <a:rPr dirty="0" smtClean="0" sz="900" spc="135">
                <a:latin typeface="Malgun Gothic"/>
                <a:cs typeface="Malgun Gothic"/>
              </a:rPr>
              <a:t> </a:t>
            </a:r>
            <a:r>
              <a:rPr dirty="0" smtClean="0" sz="900" spc="220">
                <a:latin typeface="Malgun Gothic"/>
                <a:cs typeface="Malgun Gothic"/>
              </a:rPr>
              <a:t> </a:t>
            </a:r>
            <a:r>
              <a:rPr dirty="0" smtClean="0" sz="900" spc="480">
                <a:latin typeface="Malgun Gothic"/>
                <a:cs typeface="Malgun Gothic"/>
              </a:rPr>
              <a:t> </a:t>
            </a:r>
            <a:r>
              <a:rPr dirty="0" smtClean="0" sz="900" spc="135">
                <a:latin typeface="Malgun Gothic"/>
                <a:cs typeface="Malgun Gothic"/>
              </a:rPr>
              <a:t> </a:t>
            </a:r>
            <a:r>
              <a:rPr dirty="0" smtClean="0" sz="900" spc="0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850"/>
              </a:lnSpc>
              <a:spcBef>
                <a:spcPts val="31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mtClean="0" sz="900" spc="75">
                <a:latin typeface="Malgun Gothic"/>
                <a:cs typeface="Malgun Gothic"/>
              </a:rPr>
              <a:t> </a:t>
            </a:r>
            <a:r>
              <a:rPr dirty="0" smtClean="0" sz="900" spc="-5">
                <a:latin typeface="Malgun Gothic"/>
                <a:cs typeface="Malgun Gothic"/>
              </a:rPr>
              <a:t> </a:t>
            </a:r>
            <a:r>
              <a:rPr dirty="0" smtClean="0" sz="900" spc="135">
                <a:latin typeface="Malgun Gothic"/>
                <a:cs typeface="Malgun Gothic"/>
              </a:rPr>
              <a:t> </a:t>
            </a:r>
            <a:r>
              <a:rPr dirty="0" smtClean="0" sz="900" spc="195">
                <a:latin typeface="Malgun Gothic"/>
                <a:cs typeface="Malgun Gothic"/>
              </a:rPr>
              <a:t> </a:t>
            </a:r>
            <a:r>
              <a:rPr dirty="0" smtClean="0" sz="900" spc="204">
                <a:latin typeface="Malgun Gothic"/>
                <a:cs typeface="Malgun Gothic"/>
              </a:rPr>
              <a:t> </a:t>
            </a:r>
            <a:r>
              <a:rPr dirty="0" smtClean="0" sz="900" spc="220">
                <a:latin typeface="Malgun Gothic"/>
                <a:cs typeface="Malgun Gothic"/>
              </a:rPr>
              <a:t> </a:t>
            </a:r>
            <a:r>
              <a:rPr dirty="0" smtClean="0" sz="900" spc="165">
                <a:latin typeface="Malgun Gothic"/>
                <a:cs typeface="Malgun Gothic"/>
              </a:rPr>
              <a:t> </a:t>
            </a:r>
            <a:r>
              <a:rPr dirty="0" smtClean="0" sz="900" spc="-10">
                <a:latin typeface="Malgun Gothic"/>
                <a:cs typeface="Malgun Gothic"/>
              </a:rPr>
              <a:t> </a:t>
            </a:r>
            <a:r>
              <a:rPr dirty="0" smtClean="0" sz="900" spc="-55">
                <a:latin typeface="Malgun Gothic"/>
                <a:cs typeface="Malgun Gothic"/>
              </a:rPr>
              <a:t> </a:t>
            </a:r>
            <a:r>
              <a:rPr dirty="0" smtClean="0" sz="900" spc="175">
                <a:latin typeface="Malgun Gothic"/>
                <a:cs typeface="Malgun Gothic"/>
              </a:rPr>
              <a:t> </a:t>
            </a:r>
            <a:r>
              <a:rPr dirty="0" smtClean="0" sz="900" spc="-150">
                <a:latin typeface="Malgun Gothic"/>
                <a:cs typeface="Malgun Gothic"/>
              </a:rPr>
              <a:t> </a:t>
            </a:r>
            <a:r>
              <a:rPr dirty="0" smtClean="0" sz="900" spc="180">
                <a:latin typeface="Malgun Gothic"/>
                <a:cs typeface="Malgun Gothic"/>
              </a:rPr>
              <a:t> </a:t>
            </a:r>
            <a:r>
              <a:rPr dirty="0" smtClean="0" sz="900" spc="-2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-4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-40">
                <a:latin typeface="Malgun Gothic"/>
                <a:cs typeface="Malgun Gothic"/>
              </a:rPr>
              <a:t> </a:t>
            </a:r>
            <a:r>
              <a:rPr dirty="0" smtClean="0" sz="900" spc="180">
                <a:latin typeface="Malgun Gothic"/>
                <a:cs typeface="Malgun Gothic"/>
              </a:rPr>
              <a:t>  </a:t>
            </a:r>
            <a:r>
              <a:rPr dirty="0" smtClean="0" sz="900" spc="-10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3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45">
                <a:latin typeface="Malgun Gothic"/>
                <a:cs typeface="Malgun Gothic"/>
              </a:rPr>
              <a:t> </a:t>
            </a:r>
            <a:r>
              <a:rPr dirty="0" smtClean="0" sz="900" spc="180">
                <a:latin typeface="Malgun Gothic"/>
                <a:cs typeface="Malgun Gothic"/>
              </a:rPr>
              <a:t> </a:t>
            </a:r>
            <a:r>
              <a:rPr dirty="0" smtClean="0" sz="900" spc="-10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6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3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2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-3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-30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56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2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38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2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650"/>
              </a:lnSpc>
              <a:spcBef>
                <a:spcPts val="43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900" spc="180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13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3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4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3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3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4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35">
                <a:latin typeface="Malgun Gothic"/>
                <a:cs typeface="Malgun Gothic"/>
              </a:rPr>
              <a:t> </a:t>
            </a:r>
            <a:r>
              <a:rPr dirty="0" smtClean="0" sz="900" spc="56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40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</a:t>
            </a:r>
            <a:r>
              <a:rPr dirty="0" smtClean="0" sz="900" spc="580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145">
                <a:latin typeface="Malgun Gothic"/>
                <a:cs typeface="Malgun Gothic"/>
              </a:rPr>
              <a:t> </a:t>
            </a:r>
            <a:r>
              <a:rPr dirty="0" smtClean="0" sz="900" spc="160">
                <a:latin typeface="Malgun Gothic"/>
                <a:cs typeface="Malgun Gothic"/>
              </a:rPr>
              <a:t> </a:t>
            </a:r>
            <a:r>
              <a:rPr dirty="0" smtClean="0" sz="900" spc="175">
                <a:latin typeface="Malgun Gothic"/>
                <a:cs typeface="Malgun Gothic"/>
              </a:rPr>
              <a:t> </a:t>
            </a:r>
            <a:r>
              <a:rPr dirty="0" smtClean="0" sz="900" spc="160">
                <a:latin typeface="Malgun Gothic"/>
                <a:cs typeface="Malgun Gothic"/>
              </a:rPr>
              <a:t> </a:t>
            </a:r>
            <a:r>
              <a:rPr dirty="0" smtClean="0" sz="900" spc="180">
                <a:latin typeface="Malgun Gothic"/>
                <a:cs typeface="Malgun Gothic"/>
              </a:rPr>
              <a:t> </a:t>
            </a:r>
            <a:r>
              <a:rPr dirty="0" smtClean="0" sz="900" spc="15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40">
                <a:latin typeface="Malgun Gothic"/>
                <a:cs typeface="Malgun Gothic"/>
              </a:rPr>
              <a:t> </a:t>
            </a:r>
            <a:r>
              <a:rPr dirty="0" smtClean="0" sz="900" spc="180">
                <a:latin typeface="Malgun Gothic"/>
                <a:cs typeface="Malgun Gothic"/>
              </a:rPr>
              <a:t> </a:t>
            </a:r>
            <a:r>
              <a:rPr dirty="0" smtClean="0" sz="900" spc="15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900"/>
              </a:lnSpc>
              <a:spcBef>
                <a:spcPts val="20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dirty="0" smtClean="0" sz="900" spc="180">
                <a:latin typeface="Malgun Gothic"/>
                <a:cs typeface="Malgun Gothic"/>
              </a:rPr>
              <a:t> </a:t>
            </a:r>
            <a:r>
              <a:rPr dirty="0" smtClean="0" sz="900" spc="180">
                <a:latin typeface="Malgun Gothic"/>
                <a:cs typeface="Malgun Gothic"/>
              </a:rPr>
              <a:t> </a:t>
            </a:r>
            <a:r>
              <a:rPr dirty="0" smtClean="0" sz="900" spc="-15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0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565">
                <a:latin typeface="Malgun Gothic"/>
                <a:cs typeface="Malgun Gothic"/>
              </a:rPr>
              <a:t> </a:t>
            </a:r>
            <a:r>
              <a:rPr dirty="0" smtClean="0" sz="900" spc="3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14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14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175">
                <a:latin typeface="Malgun Gothic"/>
                <a:cs typeface="Malgun Gothic"/>
              </a:rPr>
              <a:t> </a:t>
            </a:r>
            <a:r>
              <a:rPr dirty="0" smtClean="0" sz="900" spc="140">
                <a:latin typeface="Malgun Gothic"/>
                <a:cs typeface="Malgun Gothic"/>
              </a:rPr>
              <a:t> </a:t>
            </a:r>
            <a:r>
              <a:rPr dirty="0" smtClean="0" sz="900" spc="180">
                <a:latin typeface="Malgun Gothic"/>
                <a:cs typeface="Malgun Gothic"/>
              </a:rPr>
              <a:t> </a:t>
            </a:r>
            <a:r>
              <a:rPr dirty="0" smtClean="0" sz="900" spc="180">
                <a:latin typeface="Malgun Gothic"/>
                <a:cs typeface="Malgun Gothic"/>
              </a:rPr>
              <a:t> </a:t>
            </a:r>
            <a:r>
              <a:rPr dirty="0" smtClean="0" sz="900" spc="-14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88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550"/>
              </a:lnSpc>
              <a:spcBef>
                <a:spcPts val="6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900" spc="180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4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4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2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4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3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3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25">
                <a:latin typeface="Malgun Gothic"/>
                <a:cs typeface="Malgun Gothic"/>
              </a:rPr>
              <a:t> </a:t>
            </a:r>
            <a:r>
              <a:rPr dirty="0" smtClean="0" sz="900" spc="56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4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4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25">
                <a:latin typeface="Malgun Gothic"/>
                <a:cs typeface="Malgun Gothic"/>
              </a:rPr>
              <a:t> </a:t>
            </a:r>
            <a:r>
              <a:rPr dirty="0" smtClean="0" sz="900" spc="180">
                <a:latin typeface="Malgun Gothic"/>
                <a:cs typeface="Malgun Gothic"/>
              </a:rPr>
              <a:t> </a:t>
            </a:r>
            <a:r>
              <a:rPr dirty="0" smtClean="0" sz="900" spc="-9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2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30">
                <a:latin typeface="Malgun Gothic"/>
                <a:cs typeface="Malgun Gothic"/>
              </a:rPr>
              <a:t> </a:t>
            </a:r>
            <a:r>
              <a:rPr dirty="0" smtClean="0" sz="900" spc="180">
                <a:latin typeface="Malgun Gothic"/>
                <a:cs typeface="Malgun Gothic"/>
              </a:rPr>
              <a:t> </a:t>
            </a:r>
            <a:r>
              <a:rPr dirty="0" smtClean="0" sz="900" spc="-10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83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5">
                <a:latin typeface="Malgun Gothic"/>
                <a:cs typeface="Malgun Gothic"/>
              </a:rPr>
              <a:t> </a:t>
            </a:r>
            <a:r>
              <a:rPr dirty="0" smtClean="0" sz="900" spc="180">
                <a:latin typeface="Malgun Gothic"/>
                <a:cs typeface="Malgun Gothic"/>
              </a:rPr>
              <a:t> </a:t>
            </a:r>
            <a:r>
              <a:rPr dirty="0" smtClean="0" sz="900" spc="-10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-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300"/>
              </a:lnSpc>
              <a:spcBef>
                <a:spcPts val="81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900" spc="180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70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</a:t>
            </a:r>
            <a:r>
              <a:rPr dirty="0" smtClean="0" sz="900" spc="575">
                <a:latin typeface="Malgun Gothic"/>
                <a:cs typeface="Malgun Gothic"/>
              </a:rPr>
              <a:t> </a:t>
            </a:r>
            <a:r>
              <a:rPr dirty="0" smtClean="0" sz="900" spc="565">
                <a:latin typeface="Malgun Gothic"/>
                <a:cs typeface="Malgun Gothic"/>
              </a:rPr>
              <a:t> </a:t>
            </a:r>
            <a:r>
              <a:rPr dirty="0" smtClean="0" sz="900" spc="3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-70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9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 </a:t>
            </a:r>
            <a:r>
              <a:rPr dirty="0" smtClean="0" sz="900" spc="-90">
                <a:latin typeface="Malgun Gothic"/>
                <a:cs typeface="Malgun Gothic"/>
              </a:rPr>
              <a:t> </a:t>
            </a:r>
            <a:r>
              <a:rPr dirty="0" smtClean="0" sz="900" spc="175">
                <a:latin typeface="Malgun Gothic"/>
                <a:cs typeface="Malgun Gothic"/>
              </a:rPr>
              <a:t> </a:t>
            </a:r>
            <a:r>
              <a:rPr dirty="0" smtClean="0" sz="900" spc="160">
                <a:latin typeface="Malgun Gothic"/>
                <a:cs typeface="Malgun Gothic"/>
              </a:rPr>
              <a:t> </a:t>
            </a:r>
            <a:r>
              <a:rPr dirty="0" smtClean="0" sz="900" spc="180">
                <a:latin typeface="Malgun Gothic"/>
                <a:cs typeface="Malgun Gothic"/>
              </a:rPr>
              <a:t> </a:t>
            </a:r>
            <a:r>
              <a:rPr dirty="0" smtClean="0" sz="900" spc="-170">
                <a:latin typeface="Malgun Gothic"/>
                <a:cs typeface="Malgun Gothic"/>
              </a:rPr>
              <a:t> </a:t>
            </a:r>
            <a:r>
              <a:rPr dirty="0" smtClean="0" sz="900" spc="56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60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8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-8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-65">
                <a:latin typeface="Malgun Gothic"/>
                <a:cs typeface="Malgun Gothic"/>
              </a:rPr>
              <a:t> </a:t>
            </a:r>
            <a:r>
              <a:rPr dirty="0" smtClean="0" sz="900" spc="484">
                <a:latin typeface="Malgun Gothic"/>
                <a:cs typeface="Malgun Gothic"/>
              </a:rPr>
              <a:t> </a:t>
            </a:r>
            <a:r>
              <a:rPr dirty="0" smtClean="0" sz="900" spc="125">
                <a:latin typeface="Malgun Gothic"/>
                <a:cs typeface="Malgun Gothic"/>
              </a:rPr>
              <a:t> </a:t>
            </a:r>
            <a:r>
              <a:rPr dirty="0" smtClean="0" sz="900" spc="135">
                <a:latin typeface="Malgun Gothic"/>
                <a:cs typeface="Malgun Gothic"/>
              </a:rPr>
              <a:t> </a:t>
            </a:r>
            <a:r>
              <a:rPr dirty="0" smtClean="0" sz="900" spc="220">
                <a:latin typeface="Malgun Gothic"/>
                <a:cs typeface="Malgun Gothic"/>
              </a:rPr>
              <a:t> </a:t>
            </a:r>
            <a:r>
              <a:rPr dirty="0" smtClean="0" sz="900" spc="495">
                <a:latin typeface="Malgun Gothic"/>
                <a:cs typeface="Malgun Gothic"/>
              </a:rPr>
              <a:t> </a:t>
            </a:r>
            <a:r>
              <a:rPr dirty="0" smtClean="0" sz="900" spc="135">
                <a:latin typeface="Malgun Gothic"/>
                <a:cs typeface="Malgun Gothic"/>
              </a:rPr>
              <a:t> </a:t>
            </a:r>
            <a:r>
              <a:rPr dirty="0" smtClean="0" sz="900" spc="0">
                <a:latin typeface="Malgun Gothic"/>
                <a:cs typeface="Malgun Gothic"/>
              </a:rPr>
              <a:t> </a:t>
            </a:r>
            <a:r>
              <a:rPr dirty="0" smtClean="0" sz="900" spc="-110">
                <a:latin typeface="Malgun Gothic"/>
                <a:cs typeface="Malgun Gothic"/>
              </a:rPr>
              <a:t> </a:t>
            </a:r>
            <a:r>
              <a:rPr dirty="0" smtClean="0" sz="900" spc="50">
                <a:latin typeface="Malgun Gothic"/>
                <a:cs typeface="Malgun Gothic"/>
              </a:rPr>
              <a:t> </a:t>
            </a:r>
            <a:r>
              <a:rPr dirty="0" smtClean="0" sz="900" spc="-5">
                <a:latin typeface="Malgun Gothic"/>
                <a:cs typeface="Malgun Gothic"/>
              </a:rPr>
              <a:t> </a:t>
            </a:r>
            <a:r>
              <a:rPr dirty="0" smtClean="0" sz="900" spc="135">
                <a:latin typeface="Malgun Gothic"/>
                <a:cs typeface="Malgun Gothic"/>
              </a:rPr>
              <a:t> </a:t>
            </a:r>
            <a:r>
              <a:rPr dirty="0" smtClean="0" sz="900" spc="195">
                <a:latin typeface="Malgun Gothic"/>
                <a:cs typeface="Malgun Gothic"/>
              </a:rPr>
              <a:t> </a:t>
            </a:r>
            <a:r>
              <a:rPr dirty="0" smtClean="0" sz="900" spc="204">
                <a:latin typeface="Malgun Gothic"/>
                <a:cs typeface="Malgun Gothic"/>
              </a:rPr>
              <a:t> </a:t>
            </a:r>
            <a:r>
              <a:rPr dirty="0" smtClean="0" sz="900" spc="225">
                <a:latin typeface="Malgun Gothic"/>
                <a:cs typeface="Malgun Gothic"/>
              </a:rPr>
              <a:t> </a:t>
            </a:r>
            <a:r>
              <a:rPr dirty="0" smtClean="0" sz="900" spc="160">
                <a:latin typeface="Malgun Gothic"/>
                <a:cs typeface="Malgun Gothic"/>
              </a:rPr>
              <a:t> </a:t>
            </a:r>
            <a:r>
              <a:rPr dirty="0" smtClean="0" sz="900" spc="-10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83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900" spc="175">
                <a:latin typeface="Malgun Gothic"/>
                <a:cs typeface="Malgun Gothic"/>
              </a:rPr>
              <a:t> </a:t>
            </a:r>
            <a:r>
              <a:rPr dirty="0" smtClean="0" sz="900" spc="-145">
                <a:latin typeface="Malgun Gothic"/>
                <a:cs typeface="Malgun Gothic"/>
              </a:rPr>
              <a:t> </a:t>
            </a:r>
            <a:r>
              <a:rPr dirty="0" smtClean="0" sz="900" spc="180">
                <a:latin typeface="Malgun Gothic"/>
                <a:cs typeface="Malgun Gothic"/>
              </a:rPr>
              <a:t> </a:t>
            </a:r>
            <a:r>
              <a:rPr dirty="0" smtClean="0" sz="900" spc="3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-65">
                <a:latin typeface="Malgun Gothic"/>
                <a:cs typeface="Malgun Gothic"/>
              </a:rPr>
              <a:t> </a:t>
            </a:r>
            <a:r>
              <a:rPr dirty="0" smtClean="0" sz="900" spc="229">
                <a:latin typeface="Malgun Gothic"/>
                <a:cs typeface="Malgun Gothic"/>
              </a:rPr>
              <a:t> </a:t>
            </a:r>
            <a:r>
              <a:rPr dirty="0" smtClean="0" sz="900" spc="250">
                <a:latin typeface="Malgun Gothic"/>
                <a:cs typeface="Malgun Gothic"/>
              </a:rPr>
              <a:t> </a:t>
            </a:r>
            <a:r>
              <a:rPr dirty="0" smtClean="0" sz="900" spc="-35">
                <a:latin typeface="Malgun Gothic"/>
                <a:cs typeface="Malgun Gothic"/>
              </a:rPr>
              <a:t> </a:t>
            </a:r>
            <a:r>
              <a:rPr dirty="0" smtClean="0" sz="900" spc="225">
                <a:latin typeface="Malgun Gothic"/>
                <a:cs typeface="Malgun Gothic"/>
              </a:rPr>
              <a:t> </a:t>
            </a:r>
            <a:r>
              <a:rPr dirty="0" smtClean="0" sz="900" spc="225">
                <a:latin typeface="Malgun Gothic"/>
                <a:cs typeface="Malgun Gothic"/>
              </a:rPr>
              <a:t> </a:t>
            </a:r>
            <a:r>
              <a:rPr dirty="0" smtClean="0" sz="900" spc="250">
                <a:latin typeface="Malgun Gothic"/>
                <a:cs typeface="Malgun Gothic"/>
              </a:rPr>
              <a:t> </a:t>
            </a:r>
            <a:r>
              <a:rPr dirty="0" smtClean="0" sz="900" spc="150">
                <a:latin typeface="Malgun Gothic"/>
                <a:cs typeface="Malgun Gothic"/>
              </a:rPr>
              <a:t> </a:t>
            </a:r>
            <a:r>
              <a:rPr dirty="0" smtClean="0" sz="900" spc="215">
                <a:latin typeface="Malgun Gothic"/>
                <a:cs typeface="Malgun Gothic"/>
              </a:rPr>
              <a:t> </a:t>
            </a:r>
            <a:r>
              <a:rPr dirty="0" smtClean="0" sz="900" spc="80">
                <a:latin typeface="Malgun Gothic"/>
                <a:cs typeface="Malgun Gothic"/>
              </a:rPr>
              <a:t> </a:t>
            </a:r>
            <a:r>
              <a:rPr dirty="0" smtClean="0" sz="900" spc="160">
                <a:latin typeface="Malgun Gothic"/>
                <a:cs typeface="Malgun Gothic"/>
              </a:rPr>
              <a:t> </a:t>
            </a:r>
            <a:r>
              <a:rPr dirty="0" smtClean="0" sz="900" spc="-105">
                <a:latin typeface="Malgun Gothic"/>
                <a:cs typeface="Malgun Gothic"/>
              </a:rPr>
              <a:t> </a:t>
            </a:r>
            <a:r>
              <a:rPr dirty="0" smtClean="0" sz="900" spc="-45">
                <a:latin typeface="Malgun Gothic"/>
                <a:cs typeface="Malgun Gothic"/>
              </a:rPr>
              <a:t> </a:t>
            </a:r>
            <a:r>
              <a:rPr dirty="0" smtClean="0" sz="900" spc="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8050" y="6421440"/>
            <a:ext cx="374015" cy="1485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590" b="1">
                <a:latin typeface="Malgun Gothic"/>
                <a:cs typeface="Malgun Gothic"/>
              </a:rPr>
              <a:t>   </a:t>
            </a:r>
            <a:endParaRPr sz="900">
              <a:latin typeface="Malgun Gothic"/>
              <a:cs typeface="Malgun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0338" y="7108652"/>
            <a:ext cx="4687114" cy="1044382"/>
          </a:xfrm>
          <a:custGeom>
            <a:avLst/>
            <a:gdLst/>
            <a:ahLst/>
            <a:cxnLst/>
            <a:rect l="l" t="t" r="r" b="b"/>
            <a:pathLst>
              <a:path w="4687114" h="1044382">
                <a:moveTo>
                  <a:pt x="0" y="1044382"/>
                </a:moveTo>
                <a:lnTo>
                  <a:pt x="4687114" y="1044382"/>
                </a:lnTo>
                <a:lnTo>
                  <a:pt x="4687114" y="0"/>
                </a:lnTo>
                <a:lnTo>
                  <a:pt x="0" y="0"/>
                </a:lnTo>
                <a:lnTo>
                  <a:pt x="0" y="1044382"/>
                </a:lnTo>
                <a:close/>
              </a:path>
            </a:pathLst>
          </a:custGeom>
          <a:ln w="96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70860" y="7203237"/>
            <a:ext cx="4540885" cy="87756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750" spc="-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3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8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5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8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8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3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3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750" spc="-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-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2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-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endParaRPr sz="750">
              <a:latin typeface="Malgun Gothic"/>
              <a:cs typeface="Malgun Gothic"/>
            </a:endParaRPr>
          </a:p>
          <a:p>
            <a:pPr>
              <a:lnSpc>
                <a:spcPts val="1000"/>
              </a:lnSpc>
              <a:spcBef>
                <a:spcPts val="54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750" spc="-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9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45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-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-8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9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4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endParaRPr sz="750">
              <a:latin typeface="Malgun Gothic"/>
              <a:cs typeface="Malgun Gothic"/>
            </a:endParaRPr>
          </a:p>
          <a:p>
            <a:pPr>
              <a:lnSpc>
                <a:spcPts val="1000"/>
              </a:lnSpc>
              <a:spcBef>
                <a:spcPts val="60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9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45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1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3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8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38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8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9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endParaRPr sz="750">
              <a:latin typeface="Malgun Gothic"/>
              <a:cs typeface="Malgun Gothic"/>
            </a:endParaRPr>
          </a:p>
          <a:p>
            <a:pPr>
              <a:lnSpc>
                <a:spcPts val="1100"/>
              </a:lnSpc>
              <a:spcBef>
                <a:spcPts val="0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 </a:t>
            </a:r>
            <a:r>
              <a:rPr dirty="0" smtClean="0" sz="750" spc="-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9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 </a:t>
            </a:r>
            <a:r>
              <a:rPr dirty="0" smtClean="0" sz="750" spc="-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4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endParaRPr sz="7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46707"/>
            <a:ext cx="5731129" cy="80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0012" y="3496557"/>
            <a:ext cx="4011754" cy="3808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96541" y="2076822"/>
            <a:ext cx="4389120" cy="13500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-6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45">
                <a:latin typeface="Malgun Gothic"/>
                <a:cs typeface="Malgun Gothic"/>
              </a:rPr>
              <a:t> </a:t>
            </a:r>
            <a:r>
              <a:rPr dirty="0" smtClean="0" sz="900" spc="-4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180">
                <a:latin typeface="Malgun Gothic"/>
                <a:cs typeface="Malgun Gothic"/>
              </a:rPr>
              <a:t>  </a:t>
            </a:r>
            <a:r>
              <a:rPr dirty="0" smtClean="0" sz="900" spc="-10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15">
                <a:latin typeface="Malgun Gothic"/>
                <a:cs typeface="Malgun Gothic"/>
              </a:rPr>
              <a:t> </a:t>
            </a:r>
            <a:r>
              <a:rPr dirty="0" smtClean="0" sz="900" spc="180">
                <a:latin typeface="Malgun Gothic"/>
                <a:cs typeface="Malgun Gothic"/>
              </a:rPr>
              <a:t>  </a:t>
            </a:r>
            <a:r>
              <a:rPr dirty="0" smtClean="0" sz="900" spc="-9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-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88"/>
              </a:spcBef>
            </a:pPr>
            <a:endParaRPr sz="1200"/>
          </a:p>
          <a:p>
            <a:pPr algn="r" marR="24765">
              <a:lnSpc>
                <a:spcPct val="100000"/>
              </a:lnSpc>
            </a:pPr>
            <a:r>
              <a:rPr dirty="0" smtClean="0" sz="900" spc="345" b="1">
                <a:latin typeface="Malgun Gothic"/>
                <a:cs typeface="Malgun Gothic"/>
              </a:rPr>
              <a:t> </a:t>
            </a:r>
            <a:r>
              <a:rPr dirty="0" smtClean="0" sz="900" spc="5" b="1">
                <a:latin typeface="Malgun Gothic"/>
                <a:cs typeface="Malgun Gothic"/>
              </a:rPr>
              <a:t> </a:t>
            </a:r>
            <a:r>
              <a:rPr dirty="0" smtClean="0" sz="900" spc="295" b="1">
                <a:latin typeface="Malgun Gothic"/>
                <a:cs typeface="Malgun Gothic"/>
              </a:rPr>
              <a:t> </a:t>
            </a:r>
            <a:r>
              <a:rPr dirty="0" smtClean="0" sz="900" spc="140" b="1">
                <a:latin typeface="Malgun Gothic"/>
                <a:cs typeface="Malgun Gothic"/>
              </a:rPr>
              <a:t> </a:t>
            </a:r>
            <a:r>
              <a:rPr dirty="0" smtClean="0" sz="900" spc="180" b="1">
                <a:latin typeface="Malgun Gothic"/>
                <a:cs typeface="Malgun Gothic"/>
              </a:rPr>
              <a:t> </a:t>
            </a:r>
            <a:r>
              <a:rPr dirty="0" smtClean="0" sz="900" spc="180" b="1">
                <a:latin typeface="Malgun Gothic"/>
                <a:cs typeface="Malgun Gothic"/>
              </a:rPr>
              <a:t> </a:t>
            </a:r>
            <a:r>
              <a:rPr dirty="0" smtClean="0" sz="900" spc="345" b="1">
                <a:latin typeface="Malgun Gothic"/>
                <a:cs typeface="Malgun Gothic"/>
              </a:rPr>
              <a:t> </a:t>
            </a:r>
            <a:r>
              <a:rPr dirty="0" smtClean="0" sz="900" spc="350" b="1">
                <a:latin typeface="Malgun Gothic"/>
                <a:cs typeface="Malgun Gothic"/>
              </a:rPr>
              <a:t> </a:t>
            </a:r>
            <a:r>
              <a:rPr dirty="0" smtClean="0" sz="900" spc="-70" b="1">
                <a:latin typeface="Malgun Gothic"/>
                <a:cs typeface="Malgun Gothic"/>
              </a:rPr>
              <a:t> </a:t>
            </a:r>
            <a:r>
              <a:rPr dirty="0" smtClean="0" sz="900" spc="220" b="1">
                <a:latin typeface="Malgun Gothic"/>
                <a:cs typeface="Malgun Gothic"/>
              </a:rPr>
              <a:t> </a:t>
            </a:r>
            <a:r>
              <a:rPr dirty="0" smtClean="0" sz="900" spc="30" b="1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100"/>
              </a:lnSpc>
              <a:spcBef>
                <a:spcPts val="93"/>
              </a:spcBef>
            </a:pPr>
            <a:endParaRPr sz="1100"/>
          </a:p>
          <a:p>
            <a:pPr algn="r" marR="26670">
              <a:lnSpc>
                <a:spcPct val="100000"/>
              </a:lnSpc>
            </a:pPr>
            <a:r>
              <a:rPr dirty="0" smtClean="0" sz="900" spc="585" b="1">
                <a:latin typeface="Malgun Gothic"/>
                <a:cs typeface="Malgun Gothic"/>
              </a:rPr>
              <a:t>  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38"/>
              </a:spcBef>
            </a:pPr>
            <a:endParaRPr sz="1200"/>
          </a:p>
          <a:p>
            <a:pPr algn="r" marR="12700">
              <a:lnSpc>
                <a:spcPct val="100000"/>
              </a:lnSpc>
            </a:pPr>
            <a:r>
              <a:rPr dirty="0" smtClean="0" sz="900" spc="585" b="1">
                <a:latin typeface="Malgun Gothic"/>
                <a:cs typeface="Malgun Gothic"/>
              </a:rPr>
              <a:t>    </a:t>
            </a:r>
            <a:r>
              <a:rPr dirty="0" smtClean="0" sz="900" spc="-80" b="1">
                <a:latin typeface="Malgun Gothic"/>
                <a:cs typeface="Malgun Gothic"/>
              </a:rPr>
              <a:t> </a:t>
            </a:r>
            <a:r>
              <a:rPr dirty="0" smtClean="0" sz="900" spc="-80" b="1">
                <a:latin typeface="Malgun Gothic"/>
                <a:cs typeface="Malgun Gothic"/>
              </a:rPr>
              <a:t> </a:t>
            </a:r>
            <a:r>
              <a:rPr dirty="0" smtClean="0" sz="900" spc="220" b="1">
                <a:latin typeface="Malgun Gothic"/>
                <a:cs typeface="Malgun Gothic"/>
              </a:rPr>
              <a:t> </a:t>
            </a:r>
            <a:r>
              <a:rPr dirty="0" smtClean="0" sz="900" spc="175" b="1">
                <a:latin typeface="Malgun Gothic"/>
                <a:cs typeface="Malgun Gothic"/>
              </a:rPr>
              <a:t> </a:t>
            </a:r>
            <a:r>
              <a:rPr dirty="0" smtClean="0" sz="900" spc="60" b="1">
                <a:latin typeface="Malgun Gothic"/>
                <a:cs typeface="Malgun Gothic"/>
              </a:rPr>
              <a:t> </a:t>
            </a:r>
            <a:r>
              <a:rPr dirty="0" smtClean="0" sz="900" spc="585" b="1">
                <a:latin typeface="Malgun Gothic"/>
                <a:cs typeface="Malgun Gothic"/>
              </a:rPr>
              <a:t>  </a:t>
            </a:r>
            <a:r>
              <a:rPr dirty="0" smtClean="0" sz="900" spc="65" b="1">
                <a:latin typeface="Malgun Gothic"/>
                <a:cs typeface="Malgun Gothic"/>
              </a:rPr>
              <a:t> </a:t>
            </a:r>
            <a:r>
              <a:rPr dirty="0" smtClean="0" sz="900" spc="585" b="1">
                <a:latin typeface="Malgun Gothic"/>
                <a:cs typeface="Malgun Gothic"/>
              </a:rPr>
              <a:t> </a:t>
            </a:r>
            <a:r>
              <a:rPr dirty="0" smtClean="0" sz="900" spc="575" b="1">
                <a:latin typeface="Malgun Gothic"/>
                <a:cs typeface="Malgun Gothic"/>
              </a:rPr>
              <a:t> </a:t>
            </a:r>
            <a:r>
              <a:rPr dirty="0" smtClean="0" sz="900" spc="-5" b="1">
                <a:latin typeface="Malgun Gothic"/>
                <a:cs typeface="Malgun Gothic"/>
              </a:rPr>
              <a:t> </a:t>
            </a:r>
            <a:r>
              <a:rPr dirty="0" smtClean="0" sz="900" spc="220" b="1">
                <a:latin typeface="Malgun Gothic"/>
                <a:cs typeface="Malgun Gothic"/>
              </a:rPr>
              <a:t> </a:t>
            </a:r>
            <a:r>
              <a:rPr dirty="0" smtClean="0" sz="900" spc="30" b="1">
                <a:latin typeface="Malgun Gothic"/>
                <a:cs typeface="Malgun Gothic"/>
              </a:rPr>
              <a:t> </a:t>
            </a:r>
            <a:r>
              <a:rPr dirty="0" smtClean="0" sz="900" spc="50" b="1">
                <a:latin typeface="Malgun Gothic"/>
                <a:cs typeface="Malgun Gothic"/>
              </a:rPr>
              <a:t> </a:t>
            </a:r>
            <a:r>
              <a:rPr dirty="0" smtClean="0" sz="900" spc="220" b="1">
                <a:latin typeface="Malgun Gothic"/>
                <a:cs typeface="Malgun Gothic"/>
              </a:rPr>
              <a:t> </a:t>
            </a:r>
            <a:r>
              <a:rPr dirty="0" smtClean="0" sz="900" spc="225" b="1">
                <a:latin typeface="Malgun Gothic"/>
                <a:cs typeface="Malgun Gothic"/>
              </a:rPr>
              <a:t> </a:t>
            </a:r>
            <a:r>
              <a:rPr dirty="0" smtClean="0" sz="900" spc="85" b="1">
                <a:latin typeface="Malgun Gothic"/>
                <a:cs typeface="Malgun Gothic"/>
              </a:rPr>
              <a:t> </a:t>
            </a:r>
            <a:r>
              <a:rPr dirty="0" smtClean="0" sz="900" spc="220" b="1">
                <a:latin typeface="Malgun Gothic"/>
                <a:cs typeface="Malgun Gothic"/>
              </a:rPr>
              <a:t> </a:t>
            </a:r>
            <a:r>
              <a:rPr dirty="0" smtClean="0" sz="900" spc="204" b="1">
                <a:latin typeface="Malgun Gothic"/>
                <a:cs typeface="Malgun Gothic"/>
              </a:rPr>
              <a:t> </a:t>
            </a:r>
            <a:r>
              <a:rPr dirty="0" smtClean="0" sz="900" spc="-145" b="1">
                <a:latin typeface="Malgun Gothic"/>
                <a:cs typeface="Malgun Gothic"/>
              </a:rPr>
              <a:t> </a:t>
            </a:r>
            <a:r>
              <a:rPr dirty="0" smtClean="0" sz="900" spc="-5" b="1">
                <a:latin typeface="Malgun Gothic"/>
                <a:cs typeface="Malgun Gothic"/>
              </a:rPr>
              <a:t> </a:t>
            </a:r>
            <a:r>
              <a:rPr dirty="0" smtClean="0" sz="900" spc="220" b="1">
                <a:latin typeface="Malgun Gothic"/>
                <a:cs typeface="Malgun Gothic"/>
              </a:rPr>
              <a:t>    </a:t>
            </a:r>
            <a:r>
              <a:rPr dirty="0" smtClean="0" sz="900" spc="5" b="1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400"/>
              </a:lnSpc>
              <a:spcBef>
                <a:spcPts val="20"/>
              </a:spcBef>
            </a:pPr>
            <a:endParaRPr sz="1400"/>
          </a:p>
          <a:p>
            <a:pPr algn="r" marR="27305">
              <a:lnSpc>
                <a:spcPct val="100000"/>
              </a:lnSpc>
            </a:pPr>
            <a:r>
              <a:rPr dirty="0" smtClean="0" sz="900" spc="585" b="1">
                <a:latin typeface="Malgun Gothic"/>
                <a:cs typeface="Malgun Gothic"/>
              </a:rPr>
              <a:t> </a:t>
            </a:r>
            <a:r>
              <a:rPr dirty="0" smtClean="0" sz="900" spc="590" b="1">
                <a:latin typeface="Malgun Gothic"/>
                <a:cs typeface="Malgun Gothic"/>
              </a:rPr>
              <a:t> </a:t>
            </a:r>
            <a:r>
              <a:rPr dirty="0" smtClean="0" sz="900" spc="-80" b="1">
                <a:latin typeface="Malgun Gothic"/>
                <a:cs typeface="Malgun Gothic"/>
              </a:rPr>
              <a:t> </a:t>
            </a:r>
            <a:r>
              <a:rPr dirty="0" smtClean="0" sz="900" spc="-80" b="1">
                <a:latin typeface="Malgun Gothic"/>
                <a:cs typeface="Malgun Gothic"/>
              </a:rPr>
              <a:t> </a:t>
            </a:r>
            <a:r>
              <a:rPr dirty="0" smtClean="0" sz="900" spc="220" b="1">
                <a:latin typeface="Malgun Gothic"/>
                <a:cs typeface="Malgun Gothic"/>
              </a:rPr>
              <a:t>   </a:t>
            </a:r>
            <a:r>
              <a:rPr dirty="0" smtClean="0" sz="900" spc="204" b="1">
                <a:latin typeface="Malgun Gothic"/>
                <a:cs typeface="Malgun Gothic"/>
              </a:rPr>
              <a:t> </a:t>
            </a:r>
            <a:r>
              <a:rPr dirty="0" smtClean="0" sz="900" spc="-165" b="1">
                <a:latin typeface="Malgun Gothic"/>
                <a:cs typeface="Malgun Gothic"/>
              </a:rPr>
              <a:t> </a:t>
            </a:r>
            <a:r>
              <a:rPr dirty="0" smtClean="0" sz="900" spc="585" b="1">
                <a:latin typeface="Malgun Gothic"/>
                <a:cs typeface="Malgun Gothic"/>
              </a:rPr>
              <a:t> </a:t>
            </a:r>
            <a:r>
              <a:rPr dirty="0" smtClean="0" sz="900" spc="10" b="1">
                <a:latin typeface="Malgun Gothic"/>
                <a:cs typeface="Malgun Gothic"/>
              </a:rPr>
              <a:t> </a:t>
            </a:r>
            <a:r>
              <a:rPr dirty="0" smtClean="0" sz="900" spc="204" b="1">
                <a:latin typeface="Malgun Gothic"/>
                <a:cs typeface="Malgun Gothic"/>
              </a:rPr>
              <a:t> </a:t>
            </a:r>
            <a:r>
              <a:rPr dirty="0" smtClean="0" sz="900" spc="-110" b="1">
                <a:latin typeface="Malgun Gothic"/>
                <a:cs typeface="Malgun Gothic"/>
              </a:rPr>
              <a:t> </a:t>
            </a:r>
            <a:r>
              <a:rPr dirty="0" smtClean="0" sz="900" spc="585" b="1">
                <a:latin typeface="Malgun Gothic"/>
                <a:cs typeface="Malgun Gothic"/>
              </a:rPr>
              <a:t> </a:t>
            </a:r>
            <a:r>
              <a:rPr dirty="0" smtClean="0" sz="900" spc="15" b="1">
                <a:latin typeface="Malgun Gothic"/>
                <a:cs typeface="Malgun Gothic"/>
              </a:rPr>
              <a:t> </a:t>
            </a:r>
            <a:r>
              <a:rPr dirty="0" smtClean="0" sz="900" spc="204" b="1">
                <a:latin typeface="Malgun Gothic"/>
                <a:cs typeface="Malgun Gothic"/>
              </a:rPr>
              <a:t> </a:t>
            </a:r>
            <a:r>
              <a:rPr dirty="0" smtClean="0" sz="900" spc="-105" b="1">
                <a:latin typeface="Malgun Gothic"/>
                <a:cs typeface="Malgun Gothic"/>
              </a:rPr>
              <a:t> </a:t>
            </a:r>
            <a:r>
              <a:rPr dirty="0" smtClean="0" sz="900" spc="585" b="1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0338" y="3836909"/>
            <a:ext cx="4687114" cy="1044411"/>
          </a:xfrm>
          <a:custGeom>
            <a:avLst/>
            <a:gdLst/>
            <a:ahLst/>
            <a:cxnLst/>
            <a:rect l="l" t="t" r="r" b="b"/>
            <a:pathLst>
              <a:path w="4687114" h="1044411">
                <a:moveTo>
                  <a:pt x="0" y="1044411"/>
                </a:moveTo>
                <a:lnTo>
                  <a:pt x="4687114" y="1044411"/>
                </a:lnTo>
                <a:lnTo>
                  <a:pt x="4687114" y="0"/>
                </a:lnTo>
                <a:lnTo>
                  <a:pt x="0" y="0"/>
                </a:lnTo>
                <a:lnTo>
                  <a:pt x="0" y="1044411"/>
                </a:lnTo>
                <a:close/>
              </a:path>
            </a:pathLst>
          </a:custGeom>
          <a:ln w="96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70860" y="3904446"/>
            <a:ext cx="4540885" cy="8769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750" spc="-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3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8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5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8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8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3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3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750" spc="-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-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2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-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endParaRPr sz="750">
              <a:latin typeface="Malgun Gothic"/>
              <a:cs typeface="Malgun Gothic"/>
            </a:endParaRPr>
          </a:p>
          <a:p>
            <a:pPr>
              <a:lnSpc>
                <a:spcPts val="1000"/>
              </a:lnSpc>
              <a:spcBef>
                <a:spcPts val="9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750" spc="-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9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45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-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-8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9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4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endParaRPr sz="750">
              <a:latin typeface="Malgun Gothic"/>
              <a:cs typeface="Malgun Gothic"/>
            </a:endParaRPr>
          </a:p>
          <a:p>
            <a:pPr>
              <a:lnSpc>
                <a:spcPts val="1000"/>
              </a:lnSpc>
              <a:spcBef>
                <a:spcPts val="54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9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45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1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3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8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38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8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9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endParaRPr sz="750">
              <a:latin typeface="Malgun Gothic"/>
              <a:cs typeface="Malgun Gothic"/>
            </a:endParaRPr>
          </a:p>
          <a:p>
            <a:pPr>
              <a:lnSpc>
                <a:spcPts val="1100"/>
              </a:lnSpc>
              <a:spcBef>
                <a:spcPts val="50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 </a:t>
            </a:r>
            <a:r>
              <a:rPr dirty="0" smtClean="0" sz="750" spc="-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9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 </a:t>
            </a:r>
            <a:r>
              <a:rPr dirty="0" smtClean="0" sz="750" spc="-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4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endParaRPr sz="7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4766" y="3535964"/>
            <a:ext cx="4085229" cy="3878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09267" y="2096768"/>
            <a:ext cx="4457700" cy="62865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8890">
              <a:lnSpc>
                <a:spcPct val="100000"/>
              </a:lnSpc>
            </a:pPr>
            <a:r>
              <a:rPr dirty="0" smtClean="0" sz="1050" spc="690" b="1">
                <a:latin typeface="Malgun Gothic"/>
                <a:cs typeface="Malgun Gothic"/>
              </a:rPr>
              <a:t>  </a:t>
            </a:r>
            <a:r>
              <a:rPr dirty="0" smtClean="0" sz="1050" spc="705" b="1">
                <a:latin typeface="Malgun Gothic"/>
                <a:cs typeface="Malgun Gothic"/>
              </a:rPr>
              <a:t> </a:t>
            </a:r>
            <a:r>
              <a:rPr dirty="0" smtClean="0" sz="1050" spc="705" b="1">
                <a:latin typeface="Malgun Gothic"/>
                <a:cs typeface="Malgun Gothic"/>
              </a:rPr>
              <a:t> </a:t>
            </a:r>
            <a:r>
              <a:rPr dirty="0" smtClean="0" sz="1050" spc="695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710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endParaRPr sz="1050">
              <a:latin typeface="Malgun Gothic"/>
              <a:cs typeface="Malgun Gothic"/>
            </a:endParaRPr>
          </a:p>
          <a:p>
            <a:pPr>
              <a:lnSpc>
                <a:spcPts val="500"/>
              </a:lnSpc>
              <a:spcBef>
                <a:spcPts val="22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algn="ctr" marR="6350">
              <a:lnSpc>
                <a:spcPct val="100000"/>
              </a:lnSpc>
            </a:pPr>
            <a:r>
              <a:rPr dirty="0" smtClean="0" sz="1050" spc="695" b="1">
                <a:latin typeface="Malgun Gothic"/>
                <a:cs typeface="Malgun Gothic"/>
              </a:rPr>
              <a:t>   </a:t>
            </a:r>
            <a:r>
              <a:rPr dirty="0" smtClean="0" sz="1050" spc="710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endParaRPr sz="1050">
              <a:latin typeface="Malgun Gothic"/>
              <a:cs typeface="Malgun Gothic"/>
            </a:endParaRPr>
          </a:p>
          <a:p>
            <a:pPr>
              <a:lnSpc>
                <a:spcPts val="550"/>
              </a:lnSpc>
              <a:spcBef>
                <a:spcPts val="13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ctr" marR="15240">
              <a:lnSpc>
                <a:spcPct val="100000"/>
              </a:lnSpc>
            </a:pPr>
            <a:r>
              <a:rPr dirty="0" smtClean="0" sz="1050" spc="690" b="1">
                <a:latin typeface="Malgun Gothic"/>
                <a:cs typeface="Malgun Gothic"/>
              </a:rPr>
              <a:t>  </a:t>
            </a:r>
            <a:r>
              <a:rPr dirty="0" smtClean="0" sz="1050" spc="5" b="1">
                <a:latin typeface="Malgun Gothic"/>
                <a:cs typeface="Malgun Gothic"/>
              </a:rPr>
              <a:t> </a:t>
            </a:r>
            <a:r>
              <a:rPr dirty="0" smtClean="0" sz="1050" spc="695" b="1">
                <a:latin typeface="Malgun Gothic"/>
                <a:cs typeface="Malgun Gothic"/>
              </a:rPr>
              <a:t> </a:t>
            </a:r>
            <a:r>
              <a:rPr dirty="0" smtClean="0" sz="1050" spc="15" b="1">
                <a:latin typeface="Malgun Gothic"/>
                <a:cs typeface="Malgun Gothic"/>
              </a:rPr>
              <a:t> </a:t>
            </a:r>
            <a:r>
              <a:rPr dirty="0" smtClean="0" sz="1050" spc="245" b="1">
                <a:latin typeface="Malgun Gothic"/>
                <a:cs typeface="Malgun Gothic"/>
              </a:rPr>
              <a:t> </a:t>
            </a:r>
            <a:r>
              <a:rPr dirty="0" smtClean="0" sz="1050" spc="-95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20" b="1">
                <a:latin typeface="Malgun Gothic"/>
                <a:cs typeface="Malgun Gothic"/>
              </a:rPr>
              <a:t> </a:t>
            </a:r>
            <a:r>
              <a:rPr dirty="0" smtClean="0" sz="1050" spc="95" b="1">
                <a:latin typeface="Malgun Gothic"/>
                <a:cs typeface="Malgun Gothic"/>
              </a:rPr>
              <a:t> </a:t>
            </a:r>
            <a:r>
              <a:rPr dirty="0" smtClean="0" sz="1050" spc="95" b="1">
                <a:latin typeface="Malgun Gothic"/>
                <a:cs typeface="Malgun Gothic"/>
              </a:rPr>
              <a:t> </a:t>
            </a:r>
            <a:r>
              <a:rPr dirty="0" smtClean="0" sz="1050" spc="225" b="1">
                <a:latin typeface="Malgun Gothic"/>
                <a:cs typeface="Malgun Gothic"/>
              </a:rPr>
              <a:t>    </a:t>
            </a:r>
            <a:r>
              <a:rPr dirty="0" smtClean="0" sz="1050" spc="10" b="1">
                <a:latin typeface="Malgun Gothic"/>
                <a:cs typeface="Malgun Gothic"/>
              </a:rPr>
              <a:t> </a:t>
            </a:r>
            <a:endParaRPr sz="1050">
              <a:latin typeface="Malgun Gothic"/>
              <a:cs typeface="Malgun Gothic"/>
            </a:endParaRPr>
          </a:p>
          <a:p>
            <a:pPr>
              <a:lnSpc>
                <a:spcPts val="1400"/>
              </a:lnSpc>
              <a:spcBef>
                <a:spcPts val="71"/>
              </a:spcBef>
            </a:pPr>
            <a:endParaRPr sz="1400"/>
          </a:p>
          <a:p>
            <a:pPr algn="ctr" marR="3175">
              <a:lnSpc>
                <a:spcPct val="100000"/>
              </a:lnSpc>
            </a:pPr>
            <a:r>
              <a:rPr dirty="0" smtClean="0" sz="1050" spc="690" b="1">
                <a:latin typeface="Malgun Gothic"/>
                <a:cs typeface="Malgun Gothic"/>
              </a:rPr>
              <a:t>    </a:t>
            </a:r>
            <a:r>
              <a:rPr dirty="0" smtClean="0" sz="1050" spc="35" b="1">
                <a:latin typeface="Malgun Gothic"/>
                <a:cs typeface="Malgun Gothic"/>
              </a:rPr>
              <a:t> </a:t>
            </a:r>
            <a:r>
              <a:rPr dirty="0" smtClean="0" sz="1050" spc="225" b="1">
                <a:latin typeface="Malgun Gothic"/>
                <a:cs typeface="Malgun Gothic"/>
              </a:rPr>
              <a:t>  </a:t>
            </a:r>
            <a:r>
              <a:rPr dirty="0" smtClean="0" sz="1050" spc="290" b="1">
                <a:latin typeface="Malgun Gothic"/>
                <a:cs typeface="Malgun Gothic"/>
              </a:rPr>
              <a:t> </a:t>
            </a:r>
            <a:r>
              <a:rPr dirty="0" smtClean="0" sz="1050" spc="245" b="1">
                <a:latin typeface="Malgun Gothic"/>
                <a:cs typeface="Malgun Gothic"/>
              </a:rPr>
              <a:t> </a:t>
            </a:r>
            <a:r>
              <a:rPr dirty="0" smtClean="0" sz="1050" spc="-80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695" b="1">
                <a:latin typeface="Malgun Gothic"/>
                <a:cs typeface="Malgun Gothic"/>
              </a:rPr>
              <a:t> </a:t>
            </a:r>
            <a:r>
              <a:rPr dirty="0" smtClean="0" sz="1050" spc="710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 </a:t>
            </a:r>
            <a:r>
              <a:rPr dirty="0" smtClean="0" sz="1050" spc="25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 </a:t>
            </a:r>
            <a:r>
              <a:rPr dirty="0" smtClean="0" sz="1050" spc="20" b="1">
                <a:latin typeface="Malgun Gothic"/>
                <a:cs typeface="Malgun Gothic"/>
              </a:rPr>
              <a:t> </a:t>
            </a:r>
            <a:r>
              <a:rPr dirty="0" smtClean="0" sz="1050" spc="715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5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15" b="1">
                <a:latin typeface="Malgun Gothic"/>
                <a:cs typeface="Malgun Gothic"/>
              </a:rPr>
              <a:t> </a:t>
            </a:r>
            <a:r>
              <a:rPr dirty="0" smtClean="0" sz="1050" spc="250" b="1">
                <a:latin typeface="Malgun Gothic"/>
                <a:cs typeface="Malgun Gothic"/>
              </a:rPr>
              <a:t> </a:t>
            </a:r>
            <a:r>
              <a:rPr dirty="0" smtClean="0" sz="1050" spc="245" b="1">
                <a:latin typeface="Malgun Gothic"/>
                <a:cs typeface="Malgun Gothic"/>
              </a:rPr>
              <a:t> </a:t>
            </a:r>
            <a:r>
              <a:rPr dirty="0" smtClean="0" sz="1050" spc="-95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endParaRPr sz="1050">
              <a:latin typeface="Malgun Gothic"/>
              <a:cs typeface="Malgun Gothic"/>
            </a:endParaRPr>
          </a:p>
          <a:p>
            <a:pPr>
              <a:lnSpc>
                <a:spcPts val="1400"/>
              </a:lnSpc>
              <a:spcBef>
                <a:spcPts val="78"/>
              </a:spcBef>
            </a:pPr>
            <a:endParaRPr sz="1400"/>
          </a:p>
          <a:p>
            <a:pPr algn="ctr" marR="635">
              <a:lnSpc>
                <a:spcPct val="100000"/>
              </a:lnSpc>
            </a:pPr>
            <a:r>
              <a:rPr dirty="0" smtClean="0" sz="1050" spc="-5" b="1">
                <a:latin typeface="Malgun Gothic"/>
                <a:cs typeface="Malgun Gothic"/>
              </a:rPr>
              <a:t> </a:t>
            </a:r>
            <a:r>
              <a:rPr dirty="0" smtClean="0" sz="1050" spc="225" b="1">
                <a:latin typeface="Malgun Gothic"/>
                <a:cs typeface="Malgun Gothic"/>
              </a:rPr>
              <a:t>  </a:t>
            </a:r>
            <a:r>
              <a:rPr dirty="0" smtClean="0" sz="1050" spc="300" b="1">
                <a:latin typeface="Malgun Gothic"/>
                <a:cs typeface="Malgun Gothic"/>
              </a:rPr>
              <a:t> </a:t>
            </a:r>
            <a:r>
              <a:rPr dirty="0" smtClean="0" sz="1050" spc="245" b="1">
                <a:latin typeface="Malgun Gothic"/>
                <a:cs typeface="Malgun Gothic"/>
              </a:rPr>
              <a:t> </a:t>
            </a:r>
            <a:r>
              <a:rPr dirty="0" smtClean="0" sz="1050" spc="-85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250" b="1">
                <a:latin typeface="Malgun Gothic"/>
                <a:cs typeface="Malgun Gothic"/>
              </a:rPr>
              <a:t> </a:t>
            </a:r>
            <a:r>
              <a:rPr dirty="0" smtClean="0" sz="1050" spc="245" b="1">
                <a:latin typeface="Malgun Gothic"/>
                <a:cs typeface="Malgun Gothic"/>
              </a:rPr>
              <a:t> </a:t>
            </a:r>
            <a:r>
              <a:rPr dirty="0" smtClean="0" sz="1050" spc="-85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250" b="1">
                <a:latin typeface="Malgun Gothic"/>
                <a:cs typeface="Malgun Gothic"/>
              </a:rPr>
              <a:t> </a:t>
            </a:r>
            <a:r>
              <a:rPr dirty="0" smtClean="0" sz="1050" spc="245" b="1">
                <a:latin typeface="Malgun Gothic"/>
                <a:cs typeface="Malgun Gothic"/>
              </a:rPr>
              <a:t> </a:t>
            </a:r>
            <a:r>
              <a:rPr dirty="0" smtClean="0" sz="1050" spc="-95" b="1">
                <a:latin typeface="Malgun Gothic"/>
                <a:cs typeface="Malgun Gothic"/>
              </a:rPr>
              <a:t> </a:t>
            </a:r>
            <a:r>
              <a:rPr dirty="0" smtClean="0" sz="1050" spc="695" b="1">
                <a:latin typeface="Malgun Gothic"/>
                <a:cs typeface="Malgun Gothic"/>
              </a:rPr>
              <a:t> </a:t>
            </a:r>
            <a:r>
              <a:rPr dirty="0" smtClean="0" sz="1050" spc="10" b="1">
                <a:latin typeface="Malgun Gothic"/>
                <a:cs typeface="Malgun Gothic"/>
              </a:rPr>
              <a:t> </a:t>
            </a:r>
            <a:endParaRPr sz="1050">
              <a:latin typeface="Malgun Gothic"/>
              <a:cs typeface="Malgun Gothic"/>
            </a:endParaRPr>
          </a:p>
          <a:p>
            <a:pPr>
              <a:lnSpc>
                <a:spcPts val="1100"/>
              </a:lnSpc>
              <a:spcBef>
                <a:spcPts val="1"/>
              </a:spcBef>
            </a:pPr>
            <a:endParaRPr sz="1100"/>
          </a:p>
          <a:p>
            <a:pPr algn="ctr" marR="8890">
              <a:lnSpc>
                <a:spcPct val="100000"/>
              </a:lnSpc>
            </a:pPr>
            <a:r>
              <a:rPr dirty="0" smtClean="0" sz="1050" spc="695" b="1">
                <a:latin typeface="Malgun Gothic"/>
                <a:cs typeface="Malgun Gothic"/>
              </a:rPr>
              <a:t>  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20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710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20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 </a:t>
            </a:r>
            <a:r>
              <a:rPr dirty="0" smtClean="0" sz="1050" spc="20" b="1">
                <a:latin typeface="Malgun Gothic"/>
                <a:cs typeface="Malgun Gothic"/>
              </a:rPr>
              <a:t> </a:t>
            </a:r>
            <a:r>
              <a:rPr dirty="0" smtClean="0" sz="1050" spc="695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20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 </a:t>
            </a:r>
            <a:r>
              <a:rPr dirty="0" smtClean="0" sz="1050" spc="20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705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5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 </a:t>
            </a:r>
            <a:r>
              <a:rPr dirty="0" smtClean="0" sz="1050" spc="20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endParaRPr sz="1050">
              <a:latin typeface="Malgun Gothic"/>
              <a:cs typeface="Malgun Gothic"/>
            </a:endParaRPr>
          </a:p>
          <a:p>
            <a:pPr>
              <a:lnSpc>
                <a:spcPts val="500"/>
              </a:lnSpc>
              <a:spcBef>
                <a:spcPts val="17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algn="ctr" marR="9525">
              <a:lnSpc>
                <a:spcPct val="100000"/>
              </a:lnSpc>
            </a:pP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700" b="1">
                <a:latin typeface="Malgun Gothic"/>
                <a:cs typeface="Malgun Gothic"/>
              </a:rPr>
              <a:t> </a:t>
            </a:r>
            <a:r>
              <a:rPr dirty="0" smtClean="0" sz="1050" spc="-105" b="1">
                <a:latin typeface="Malgun Gothic"/>
                <a:cs typeface="Malgun Gothic"/>
              </a:rPr>
              <a:t> </a:t>
            </a:r>
            <a:r>
              <a:rPr dirty="0" smtClean="0" sz="1050" spc="705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710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</a:t>
            </a:r>
            <a:r>
              <a:rPr dirty="0" smtClean="0" sz="1050" spc="15" b="1">
                <a:latin typeface="Malgun Gothic"/>
                <a:cs typeface="Malgun Gothic"/>
              </a:rPr>
              <a:t> </a:t>
            </a:r>
            <a:r>
              <a:rPr dirty="0" smtClean="0" sz="1050" spc="690" b="1">
                <a:latin typeface="Malgun Gothic"/>
                <a:cs typeface="Malgun Gothic"/>
              </a:rPr>
              <a:t>  </a:t>
            </a:r>
            <a:endParaRPr sz="1050">
              <a:latin typeface="Malgun Gothic"/>
              <a:cs typeface="Malgun Gothic"/>
            </a:endParaRPr>
          </a:p>
          <a:p>
            <a:pPr>
              <a:lnSpc>
                <a:spcPts val="550"/>
              </a:lnSpc>
              <a:spcBef>
                <a:spcPts val="29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ctr" marR="1270">
              <a:lnSpc>
                <a:spcPct val="100000"/>
              </a:lnSpc>
            </a:pPr>
            <a:r>
              <a:rPr dirty="0" smtClean="0" sz="900" spc="190">
                <a:latin typeface="Malgun Gothic"/>
                <a:cs typeface="Malgun Gothic"/>
              </a:rPr>
              <a:t>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-2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-1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-2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-20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2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-20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2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-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 </a:t>
            </a:r>
            <a:r>
              <a:rPr dirty="0" smtClean="0" sz="900" spc="-20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2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-20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1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81"/>
              </a:spcBef>
            </a:pPr>
            <a:endParaRPr sz="1200"/>
          </a:p>
          <a:p>
            <a:pPr algn="ctr" marR="1270">
              <a:lnSpc>
                <a:spcPct val="100000"/>
              </a:lnSpc>
            </a:pP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 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 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580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 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300"/>
              </a:lnSpc>
              <a:spcBef>
                <a:spcPts val="27"/>
              </a:spcBef>
            </a:pPr>
            <a:endParaRPr sz="1300"/>
          </a:p>
          <a:p>
            <a:pPr algn="ctr" marR="1270">
              <a:lnSpc>
                <a:spcPct val="100000"/>
              </a:lnSpc>
            </a:pPr>
            <a:r>
              <a:rPr dirty="0" smtClean="0" sz="900" spc="409">
                <a:latin typeface="Malgun Gothic"/>
                <a:cs typeface="Malgun Gothic"/>
              </a:rPr>
              <a:t>  가</a:t>
            </a:r>
            <a:r>
              <a:rPr dirty="0" smtClean="0" sz="900" spc="409">
                <a:latin typeface="Malgun Gothic"/>
                <a:cs typeface="Malgun Gothic"/>
              </a:rPr>
              <a:t>  </a:t>
            </a:r>
            <a:r>
              <a:rPr dirty="0" smtClean="0" sz="900" spc="3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3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2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3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-120">
                <a:latin typeface="Malgun Gothic"/>
                <a:cs typeface="Malgun Gothic"/>
              </a:rPr>
              <a:t>  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  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3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2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300"/>
              </a:lnSpc>
              <a:spcBef>
                <a:spcPts val="27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 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300"/>
              </a:lnSpc>
              <a:spcBef>
                <a:spcPts val="34"/>
              </a:spcBef>
            </a:pPr>
            <a:endParaRPr sz="1300"/>
          </a:p>
          <a:p>
            <a:pPr algn="ctr" marR="3175">
              <a:lnSpc>
                <a:spcPct val="100000"/>
              </a:lnSpc>
            </a:pPr>
            <a:r>
              <a:rPr dirty="0" smtClean="0" sz="900" spc="190">
                <a:latin typeface="Malgun Gothic"/>
                <a:cs typeface="Malgun Gothic"/>
              </a:rPr>
              <a:t>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12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1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114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1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1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 </a:t>
            </a:r>
            <a:r>
              <a:rPr dirty="0" smtClean="0" sz="900" spc="114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13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 </a:t>
            </a:r>
            <a:r>
              <a:rPr dirty="0" smtClean="0" sz="900" spc="1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 </a:t>
            </a:r>
            <a:r>
              <a:rPr dirty="0" smtClean="0" sz="900" spc="114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1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300"/>
              </a:lnSpc>
              <a:spcBef>
                <a:spcPts val="27"/>
              </a:spcBef>
            </a:pPr>
            <a:endParaRPr sz="1300"/>
          </a:p>
          <a:p>
            <a:pPr algn="ctr" marL="0">
              <a:lnSpc>
                <a:spcPct val="100000"/>
              </a:lnSpc>
            </a:pP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-2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-2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-20">
                <a:latin typeface="Malgun Gothic"/>
                <a:cs typeface="Malgun Gothic"/>
              </a:rPr>
              <a:t> </a:t>
            </a:r>
            <a:r>
              <a:rPr dirty="0" smtClean="0" sz="900" spc="459">
                <a:latin typeface="Malgun Gothic"/>
                <a:cs typeface="Malgun Gothic"/>
              </a:rPr>
              <a:t>  가 </a:t>
            </a:r>
            <a:r>
              <a:rPr dirty="0" smtClean="0" sz="900" spc="-1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 </a:t>
            </a:r>
            <a:r>
              <a:rPr dirty="0" smtClean="0" sz="900" spc="5">
                <a:latin typeface="Malgun Gothic"/>
                <a:cs typeface="Malgun Gothic"/>
              </a:rPr>
              <a:t> </a:t>
            </a:r>
            <a:r>
              <a:rPr dirty="0" smtClean="0" sz="900" spc="409">
                <a:latin typeface="Malgun Gothic"/>
                <a:cs typeface="Malgun Gothic"/>
              </a:rPr>
              <a:t>  가</a:t>
            </a:r>
            <a:r>
              <a:rPr dirty="0" smtClean="0" sz="900" spc="409">
                <a:latin typeface="Malgun Gothic"/>
                <a:cs typeface="Malgun Gothic"/>
              </a:rPr>
              <a:t> </a:t>
            </a:r>
            <a:r>
              <a:rPr dirty="0" smtClean="0" sz="900" spc="459">
                <a:latin typeface="Malgun Gothic"/>
                <a:cs typeface="Malgun Gothic"/>
              </a:rPr>
              <a:t> 가  </a:t>
            </a:r>
            <a:r>
              <a:rPr dirty="0" smtClean="0" sz="900" spc="-1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-25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300"/>
              </a:lnSpc>
              <a:spcBef>
                <a:spcPts val="27"/>
              </a:spcBef>
            </a:pPr>
            <a:endParaRPr sz="1300"/>
          </a:p>
          <a:p>
            <a:pPr algn="ctr" marR="1905">
              <a:lnSpc>
                <a:spcPct val="100000"/>
              </a:lnSpc>
            </a:pPr>
            <a:r>
              <a:rPr dirty="0" smtClean="0" sz="900" spc="605">
                <a:latin typeface="Malgun Gothic"/>
                <a:cs typeface="Malgun Gothic"/>
              </a:rPr>
              <a:t>    </a:t>
            </a:r>
            <a:r>
              <a:rPr dirty="0" smtClean="0" sz="900" spc="-3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-40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6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 </a:t>
            </a:r>
            <a:r>
              <a:rPr dirty="0" smtClean="0" sz="900" spc="-5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-40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60">
                <a:latin typeface="Malgun Gothic"/>
                <a:cs typeface="Malgun Gothic"/>
              </a:rPr>
              <a:t> </a:t>
            </a:r>
            <a:r>
              <a:rPr dirty="0" smtClean="0" sz="900" spc="580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5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610">
                <a:latin typeface="Malgun Gothic"/>
                <a:cs typeface="Malgun Gothic"/>
              </a:rPr>
              <a:t>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-50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5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-5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-3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80"/>
              </a:spcBef>
            </a:pPr>
            <a:endParaRPr sz="1200"/>
          </a:p>
          <a:p>
            <a:pPr algn="ctr" marR="115570">
              <a:lnSpc>
                <a:spcPct val="100000"/>
              </a:lnSpc>
            </a:pPr>
            <a:r>
              <a:rPr dirty="0" smtClean="0" sz="900" spc="605">
                <a:latin typeface="Malgun Gothic"/>
                <a:cs typeface="Malgun Gothic"/>
              </a:rPr>
              <a:t>  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13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409">
                <a:latin typeface="Malgun Gothic"/>
                <a:cs typeface="Malgun Gothic"/>
              </a:rPr>
              <a:t>  가</a:t>
            </a:r>
            <a:r>
              <a:rPr dirty="0" smtClean="0" sz="900" spc="409">
                <a:latin typeface="Malgun Gothic"/>
                <a:cs typeface="Malgun Gothic"/>
              </a:rPr>
              <a:t> </a:t>
            </a:r>
            <a:r>
              <a:rPr dirty="0" smtClean="0" sz="900" spc="-135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  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-14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13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130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300"/>
              </a:lnSpc>
              <a:spcBef>
                <a:spcPts val="33"/>
              </a:spcBef>
            </a:pPr>
            <a:endParaRPr sz="1300"/>
          </a:p>
          <a:p>
            <a:pPr algn="ctr" marR="88900">
              <a:lnSpc>
                <a:spcPct val="100000"/>
              </a:lnSpc>
            </a:pP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580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  </a:t>
            </a:r>
            <a:r>
              <a:rPr dirty="0" smtClean="0" sz="900" spc="25">
                <a:latin typeface="Malgun Gothic"/>
                <a:cs typeface="Malgun Gothic"/>
              </a:rPr>
              <a:t> </a:t>
            </a:r>
            <a:r>
              <a:rPr dirty="0" smtClean="0" sz="900" spc="315">
                <a:latin typeface="Malgun Gothic"/>
                <a:cs typeface="Malgun Gothic"/>
              </a:rPr>
              <a:t> 가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300"/>
              </a:lnSpc>
              <a:spcBef>
                <a:spcPts val="27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700"/>
              </a:lnSpc>
              <a:spcBef>
                <a:spcPts val="43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89230">
              <a:lnSpc>
                <a:spcPct val="100000"/>
              </a:lnSpc>
            </a:pPr>
            <a:r>
              <a:rPr dirty="0" smtClean="0" sz="900" spc="-55">
                <a:latin typeface="Malgun Gothic"/>
                <a:cs typeface="Malgun Gothic"/>
              </a:rPr>
              <a:t> </a:t>
            </a:r>
            <a:r>
              <a:rPr dirty="0" smtClean="0" sz="900" spc="185">
                <a:latin typeface="Malgun Gothic"/>
                <a:cs typeface="Malgun Gothic"/>
              </a:rPr>
              <a:t> </a:t>
            </a:r>
            <a:r>
              <a:rPr dirty="0" smtClean="0" sz="900" spc="-35">
                <a:latin typeface="Malgun Gothic"/>
                <a:cs typeface="Malgun Gothic"/>
              </a:rPr>
              <a:t> </a:t>
            </a:r>
            <a:r>
              <a:rPr dirty="0" smtClean="0" sz="900" spc="-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300"/>
              </a:lnSpc>
              <a:spcBef>
                <a:spcPts val="33"/>
              </a:spcBef>
            </a:pPr>
            <a:endParaRPr sz="1300"/>
          </a:p>
          <a:p>
            <a:pPr marL="189230">
              <a:lnSpc>
                <a:spcPct val="100000"/>
              </a:lnSpc>
            </a:pPr>
            <a:r>
              <a:rPr dirty="0" smtClean="0" sz="900" spc="-55">
                <a:latin typeface="Malgun Gothic"/>
                <a:cs typeface="Malgun Gothic"/>
              </a:rPr>
              <a:t> </a:t>
            </a:r>
            <a:r>
              <a:rPr dirty="0" smtClean="0" sz="900" spc="185">
                <a:latin typeface="Malgun Gothic"/>
                <a:cs typeface="Malgun Gothic"/>
              </a:rPr>
              <a:t> </a:t>
            </a:r>
            <a:r>
              <a:rPr dirty="0" smtClean="0" sz="900" spc="-35">
                <a:latin typeface="Malgun Gothic"/>
                <a:cs typeface="Malgun Gothic"/>
              </a:rPr>
              <a:t> </a:t>
            </a:r>
            <a:r>
              <a:rPr dirty="0" smtClean="0" sz="900" spc="-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  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185">
                <a:latin typeface="Malgun Gothic"/>
                <a:cs typeface="Malgun Gothic"/>
              </a:rPr>
              <a:t> </a:t>
            </a:r>
            <a:r>
              <a:rPr dirty="0" smtClean="0" sz="900" spc="190">
                <a:latin typeface="Malgun Gothic"/>
                <a:cs typeface="Malgun Gothic"/>
              </a:rPr>
              <a:t> </a:t>
            </a:r>
            <a:r>
              <a:rPr dirty="0" smtClean="0" sz="900" spc="-9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409">
                <a:latin typeface="Malgun Gothic"/>
                <a:cs typeface="Malgun Gothic"/>
              </a:rPr>
              <a:t>  가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409">
                <a:latin typeface="Malgun Gothic"/>
                <a:cs typeface="Malgun Gothic"/>
              </a:rPr>
              <a:t>가  </a:t>
            </a:r>
            <a:r>
              <a:rPr dirty="0" smtClean="0" sz="900" spc="409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300"/>
              </a:lnSpc>
              <a:spcBef>
                <a:spcPts val="73"/>
              </a:spcBef>
            </a:pPr>
            <a:endParaRPr sz="1300"/>
          </a:p>
          <a:p>
            <a:pPr algn="ctr" marL="73660">
              <a:lnSpc>
                <a:spcPct val="100000"/>
              </a:lnSpc>
            </a:pPr>
            <a:r>
              <a:rPr dirty="0" smtClean="0" sz="900" spc="-55">
                <a:latin typeface="Malgun Gothic"/>
                <a:cs typeface="Malgun Gothic"/>
              </a:rPr>
              <a:t> </a:t>
            </a:r>
            <a:r>
              <a:rPr dirty="0" smtClean="0" sz="900" spc="190">
                <a:latin typeface="Malgun Gothic"/>
                <a:cs typeface="Malgun Gothic"/>
              </a:rPr>
              <a:t> </a:t>
            </a:r>
            <a:r>
              <a:rPr dirty="0" smtClean="0" sz="900" spc="-35">
                <a:latin typeface="Malgun Gothic"/>
                <a:cs typeface="Malgun Gothic"/>
              </a:rPr>
              <a:t> </a:t>
            </a:r>
            <a:r>
              <a:rPr dirty="0" smtClean="0" sz="900" spc="-1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 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610">
                <a:latin typeface="Malgun Gothic"/>
                <a:cs typeface="Malgun Gothic"/>
              </a:rPr>
              <a:t>      </a:t>
            </a:r>
            <a:r>
              <a:rPr dirty="0" smtClean="0" sz="900" spc="605">
                <a:latin typeface="Malgun Gothic"/>
                <a:cs typeface="Malgun Gothic"/>
              </a:rPr>
              <a:t> </a:t>
            </a:r>
            <a:r>
              <a:rPr dirty="0" smtClean="0" sz="900" spc="-5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 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605">
                <a:latin typeface="Malgun Gothic"/>
                <a:cs typeface="Malgun Gothic"/>
              </a:rPr>
              <a:t> 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0012" y="3496557"/>
            <a:ext cx="4011754" cy="3808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610338" y="7431800"/>
            <a:ext cx="4687114" cy="1044382"/>
          </a:xfrm>
          <a:custGeom>
            <a:avLst/>
            <a:gdLst/>
            <a:ahLst/>
            <a:cxnLst/>
            <a:rect l="l" t="t" r="r" b="b"/>
            <a:pathLst>
              <a:path w="4687114" h="1044382">
                <a:moveTo>
                  <a:pt x="0" y="1044382"/>
                </a:moveTo>
                <a:lnTo>
                  <a:pt x="4687114" y="1044382"/>
                </a:lnTo>
                <a:lnTo>
                  <a:pt x="4687114" y="0"/>
                </a:lnTo>
                <a:lnTo>
                  <a:pt x="0" y="0"/>
                </a:lnTo>
                <a:lnTo>
                  <a:pt x="0" y="1044382"/>
                </a:lnTo>
                <a:close/>
              </a:path>
            </a:pathLst>
          </a:custGeom>
          <a:ln w="96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96541" y="2076822"/>
            <a:ext cx="4653915" cy="6246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286385">
              <a:lnSpc>
                <a:spcPct val="100000"/>
              </a:lnSpc>
            </a:pPr>
            <a:r>
              <a:rPr dirty="0" smtClean="0" sz="900" spc="-60">
                <a:latin typeface="Malgun Gothic"/>
                <a:cs typeface="Malgun Gothic"/>
              </a:rPr>
              <a:t> </a:t>
            </a:r>
            <a:r>
              <a:rPr dirty="0" smtClean="0" sz="900" spc="175">
                <a:latin typeface="Malgun Gothic"/>
                <a:cs typeface="Malgun Gothic"/>
              </a:rPr>
              <a:t> </a:t>
            </a:r>
            <a:r>
              <a:rPr dirty="0" smtClean="0" sz="900" spc="-45">
                <a:latin typeface="Malgun Gothic"/>
                <a:cs typeface="Malgun Gothic"/>
              </a:rPr>
              <a:t> </a:t>
            </a:r>
            <a:r>
              <a:rPr dirty="0" smtClean="0" sz="900" spc="-2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4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75">
                <a:latin typeface="Malgun Gothic"/>
                <a:cs typeface="Malgun Gothic"/>
              </a:rPr>
              <a:t> </a:t>
            </a:r>
            <a:r>
              <a:rPr dirty="0" smtClean="0" sz="900" spc="470">
                <a:latin typeface="Malgun Gothic"/>
                <a:cs typeface="Malgun Gothic"/>
              </a:rPr>
              <a:t> 가</a:t>
            </a:r>
            <a:r>
              <a:rPr dirty="0" smtClean="0" sz="900" spc="240">
                <a:latin typeface="Malgun Gothic"/>
                <a:cs typeface="Malgun Gothic"/>
              </a:rPr>
              <a:t> </a:t>
            </a:r>
            <a:r>
              <a:rPr dirty="0" smtClean="0" sz="900" spc="240">
                <a:latin typeface="Malgun Gothic"/>
                <a:cs typeface="Malgun Gothic"/>
              </a:rPr>
              <a:t> </a:t>
            </a:r>
            <a:r>
              <a:rPr dirty="0" smtClean="0" sz="900" spc="-7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4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7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6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60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80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50">
                <a:latin typeface="Malgun Gothic"/>
                <a:cs typeface="Malgun Gothic"/>
              </a:rPr>
              <a:t> </a:t>
            </a:r>
            <a:r>
              <a:rPr dirty="0" smtClean="0" sz="900" spc="295">
                <a:latin typeface="Malgun Gothic"/>
                <a:cs typeface="Malgun Gothic"/>
              </a:rPr>
              <a:t> 가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850"/>
              </a:lnSpc>
              <a:spcBef>
                <a:spcPts val="29"/>
              </a:spcBef>
            </a:pPr>
            <a:endParaRPr sz="850"/>
          </a:p>
          <a:p>
            <a:pPr algn="r" marR="310515">
              <a:lnSpc>
                <a:spcPct val="100000"/>
              </a:lnSpc>
            </a:pP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6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-65">
                <a:latin typeface="Malgun Gothic"/>
                <a:cs typeface="Malgun Gothic"/>
              </a:rPr>
              <a:t> </a:t>
            </a:r>
            <a:r>
              <a:rPr dirty="0" smtClean="0" sz="900" spc="250">
                <a:latin typeface="Malgun Gothic"/>
                <a:cs typeface="Malgun Gothic"/>
              </a:rPr>
              <a:t> </a:t>
            </a:r>
            <a:r>
              <a:rPr dirty="0" smtClean="0" sz="900" spc="100">
                <a:latin typeface="Malgun Gothic"/>
                <a:cs typeface="Malgun Gothic"/>
              </a:rPr>
              <a:t> </a:t>
            </a:r>
            <a:r>
              <a:rPr dirty="0" smtClean="0" sz="900" spc="90">
                <a:latin typeface="Malgun Gothic"/>
                <a:cs typeface="Malgun Gothic"/>
              </a:rPr>
              <a:t> </a:t>
            </a:r>
            <a:r>
              <a:rPr dirty="0" smtClean="0" sz="900" spc="-25">
                <a:latin typeface="Malgun Gothic"/>
                <a:cs typeface="Malgun Gothic"/>
              </a:rPr>
              <a:t> </a:t>
            </a:r>
            <a:r>
              <a:rPr dirty="0" smtClean="0" sz="900" spc="-100">
                <a:latin typeface="Malgun Gothic"/>
                <a:cs typeface="Malgun Gothic"/>
              </a:rPr>
              <a:t> </a:t>
            </a:r>
            <a:r>
              <a:rPr dirty="0" smtClean="0" sz="900" spc="-40">
                <a:latin typeface="Malgun Gothic"/>
                <a:cs typeface="Malgun Gothic"/>
              </a:rPr>
              <a:t> </a:t>
            </a:r>
            <a:r>
              <a:rPr dirty="0" smtClean="0" sz="900" spc="-100">
                <a:latin typeface="Malgun Gothic"/>
                <a:cs typeface="Malgun Gothic"/>
              </a:rPr>
              <a:t> </a:t>
            </a:r>
            <a:r>
              <a:rPr dirty="0" smtClean="0" sz="900" spc="100">
                <a:latin typeface="Malgun Gothic"/>
                <a:cs typeface="Malgun Gothic"/>
              </a:rPr>
              <a:t> </a:t>
            </a:r>
            <a:r>
              <a:rPr dirty="0" smtClean="0" sz="900" spc="150">
                <a:latin typeface="Malgun Gothic"/>
                <a:cs typeface="Malgun Gothic"/>
              </a:rPr>
              <a:t> </a:t>
            </a:r>
            <a:r>
              <a:rPr dirty="0" smtClean="0" sz="900" spc="-35">
                <a:latin typeface="Malgun Gothic"/>
                <a:cs typeface="Malgun Gothic"/>
              </a:rPr>
              <a:t> </a:t>
            </a:r>
            <a:r>
              <a:rPr dirty="0" smtClean="0" sz="900" spc="165">
                <a:latin typeface="Malgun Gothic"/>
                <a:cs typeface="Malgun Gothic"/>
              </a:rPr>
              <a:t> </a:t>
            </a:r>
            <a:r>
              <a:rPr dirty="0" smtClean="0" sz="900" spc="65">
                <a:latin typeface="Malgun Gothic"/>
                <a:cs typeface="Malgun Gothic"/>
              </a:rPr>
              <a:t> </a:t>
            </a:r>
            <a:r>
              <a:rPr dirty="0" smtClean="0" sz="900" spc="100">
                <a:latin typeface="Malgun Gothic"/>
                <a:cs typeface="Malgun Gothic"/>
              </a:rPr>
              <a:t> </a:t>
            </a:r>
            <a:r>
              <a:rPr dirty="0" smtClean="0" sz="900" spc="95">
                <a:latin typeface="Malgun Gothic"/>
                <a:cs typeface="Malgun Gothic"/>
              </a:rPr>
              <a:t> </a:t>
            </a:r>
            <a:r>
              <a:rPr dirty="0" smtClean="0" sz="900" spc="30">
                <a:latin typeface="Malgun Gothic"/>
                <a:cs typeface="Malgun Gothic"/>
              </a:rPr>
              <a:t> </a:t>
            </a:r>
            <a:r>
              <a:rPr dirty="0" smtClean="0" sz="900" spc="360">
                <a:latin typeface="Malgun Gothic"/>
                <a:cs typeface="Malgun Gothic"/>
              </a:rPr>
              <a:t> </a:t>
            </a:r>
            <a:r>
              <a:rPr dirty="0" smtClean="0" sz="900" spc="225">
                <a:latin typeface="Malgun Gothic"/>
                <a:cs typeface="Malgun Gothic"/>
              </a:rPr>
              <a:t> </a:t>
            </a:r>
            <a:r>
              <a:rPr dirty="0" smtClean="0" sz="900" spc="50">
                <a:latin typeface="Malgun Gothic"/>
                <a:cs typeface="Malgun Gothic"/>
              </a:rPr>
              <a:t> </a:t>
            </a:r>
            <a:r>
              <a:rPr dirty="0" smtClean="0" sz="900" spc="-65">
                <a:latin typeface="Malgun Gothic"/>
                <a:cs typeface="Malgun Gothic"/>
              </a:rPr>
              <a:t> </a:t>
            </a:r>
            <a:r>
              <a:rPr dirty="0" smtClean="0" sz="900" spc="495">
                <a:latin typeface="Malgun Gothic"/>
                <a:cs typeface="Malgun Gothic"/>
              </a:rPr>
              <a:t> </a:t>
            </a:r>
            <a:r>
              <a:rPr dirty="0" smtClean="0" sz="900" spc="195">
                <a:latin typeface="Malgun Gothic"/>
                <a:cs typeface="Malgun Gothic"/>
              </a:rPr>
              <a:t> </a:t>
            </a:r>
            <a:r>
              <a:rPr dirty="0" smtClean="0" sz="900" spc="204">
                <a:latin typeface="Malgun Gothic"/>
                <a:cs typeface="Malgun Gothic"/>
              </a:rPr>
              <a:t> </a:t>
            </a:r>
            <a:r>
              <a:rPr dirty="0" smtClean="0" sz="900" spc="65">
                <a:latin typeface="Malgun Gothic"/>
                <a:cs typeface="Malgun Gothic"/>
              </a:rPr>
              <a:t> </a:t>
            </a:r>
            <a:r>
              <a:rPr dirty="0" smtClean="0" sz="900" spc="0">
                <a:latin typeface="Malgun Gothic"/>
                <a:cs typeface="Malgun Gothic"/>
              </a:rPr>
              <a:t> </a:t>
            </a:r>
            <a:r>
              <a:rPr dirty="0" smtClean="0" sz="900" spc="480">
                <a:latin typeface="Malgun Gothic"/>
                <a:cs typeface="Malgun Gothic"/>
              </a:rPr>
              <a:t> </a:t>
            </a:r>
            <a:r>
              <a:rPr dirty="0" smtClean="0" sz="900" spc="140">
                <a:latin typeface="Malgun Gothic"/>
                <a:cs typeface="Malgun Gothic"/>
              </a:rPr>
              <a:t> </a:t>
            </a:r>
            <a:r>
              <a:rPr dirty="0" smtClean="0" sz="900" spc="120">
                <a:latin typeface="Malgun Gothic"/>
                <a:cs typeface="Malgun Gothic"/>
              </a:rPr>
              <a:t> </a:t>
            </a:r>
            <a:r>
              <a:rPr dirty="0" smtClean="0" sz="900" spc="100">
                <a:latin typeface="Malgun Gothic"/>
                <a:cs typeface="Malgun Gothic"/>
              </a:rPr>
              <a:t> </a:t>
            </a:r>
            <a:r>
              <a:rPr dirty="0" smtClean="0" sz="900" spc="35">
                <a:latin typeface="Malgun Gothic"/>
                <a:cs typeface="Malgun Gothic"/>
              </a:rPr>
              <a:t> </a:t>
            </a:r>
            <a:r>
              <a:rPr dirty="0" smtClean="0" sz="900" spc="-35">
                <a:latin typeface="Malgun Gothic"/>
                <a:cs typeface="Malgun Gothic"/>
              </a:rPr>
              <a:t> </a:t>
            </a:r>
            <a:r>
              <a:rPr dirty="0" smtClean="0" sz="900" spc="225">
                <a:latin typeface="Malgun Gothic"/>
                <a:cs typeface="Malgun Gothic"/>
              </a:rPr>
              <a:t> </a:t>
            </a:r>
            <a:r>
              <a:rPr dirty="0" smtClean="0" sz="900" spc="75">
                <a:latin typeface="Malgun Gothic"/>
                <a:cs typeface="Malgun Gothic"/>
              </a:rPr>
              <a:t> </a:t>
            </a:r>
            <a:r>
              <a:rPr dirty="0" smtClean="0" sz="900" spc="315">
                <a:latin typeface="Malgun Gothic"/>
                <a:cs typeface="Malgun Gothic"/>
              </a:rPr>
              <a:t> </a:t>
            </a:r>
            <a:r>
              <a:rPr dirty="0" smtClean="0" sz="900" spc="335">
                <a:latin typeface="Malgun Gothic"/>
                <a:cs typeface="Malgun Gothic"/>
              </a:rPr>
              <a:t> </a:t>
            </a:r>
            <a:r>
              <a:rPr dirty="0" smtClean="0" sz="900" spc="-5">
                <a:latin typeface="Malgun Gothic"/>
                <a:cs typeface="Malgun Gothic"/>
              </a:rPr>
              <a:t> </a:t>
            </a:r>
            <a:r>
              <a:rPr dirty="0" smtClean="0" sz="900" spc="5">
                <a:latin typeface="Malgun Gothic"/>
                <a:cs typeface="Malgun Gothic"/>
              </a:rPr>
              <a:t> </a:t>
            </a:r>
            <a:r>
              <a:rPr dirty="0" smtClean="0" sz="900" spc="-100">
                <a:latin typeface="Malgun Gothic"/>
                <a:cs typeface="Malgun Gothic"/>
              </a:rPr>
              <a:t> </a:t>
            </a:r>
            <a:r>
              <a:rPr dirty="0" smtClean="0" sz="900" spc="135">
                <a:latin typeface="Malgun Gothic"/>
                <a:cs typeface="Malgun Gothic"/>
              </a:rPr>
              <a:t> </a:t>
            </a:r>
            <a:r>
              <a:rPr dirty="0" smtClean="0" sz="900" spc="195">
                <a:latin typeface="Malgun Gothic"/>
                <a:cs typeface="Malgun Gothic"/>
              </a:rPr>
              <a:t> </a:t>
            </a:r>
            <a:r>
              <a:rPr dirty="0" smtClean="0" sz="900" spc="210">
                <a:latin typeface="Malgun Gothic"/>
                <a:cs typeface="Malgun Gothic"/>
              </a:rPr>
              <a:t> </a:t>
            </a:r>
            <a:r>
              <a:rPr dirty="0" smtClean="0" sz="900" spc="-45">
                <a:latin typeface="Malgun Gothic"/>
                <a:cs typeface="Malgun Gothic"/>
              </a:rPr>
              <a:t> </a:t>
            </a:r>
            <a:r>
              <a:rPr dirty="0" smtClean="0" sz="900" spc="7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6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38"/>
              </a:spcBef>
            </a:pPr>
            <a:endParaRPr sz="1200"/>
          </a:p>
          <a:p>
            <a:pPr marL="359410">
              <a:lnSpc>
                <a:spcPct val="100000"/>
              </a:lnSpc>
            </a:pP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83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900" spc="-65">
                <a:latin typeface="Malgun Gothic"/>
                <a:cs typeface="Malgun Gothic"/>
              </a:rPr>
              <a:t> </a:t>
            </a:r>
            <a:r>
              <a:rPr dirty="0" smtClean="0" sz="900" spc="-5">
                <a:latin typeface="Malgun Gothic"/>
                <a:cs typeface="Malgun Gothic"/>
              </a:rPr>
              <a:t>가</a:t>
            </a:r>
            <a:r>
              <a:rPr dirty="0" smtClean="0" sz="900" spc="-45">
                <a:latin typeface="Malgun Gothic"/>
                <a:cs typeface="Malgun Gothic"/>
              </a:rPr>
              <a:t> </a:t>
            </a:r>
            <a:r>
              <a:rPr dirty="0" smtClean="0" sz="900" spc="-45">
                <a:latin typeface="Malgun Gothic"/>
                <a:cs typeface="Malgun Gothic"/>
              </a:rPr>
              <a:t> </a:t>
            </a:r>
            <a:r>
              <a:rPr dirty="0" smtClean="0" sz="900" spc="-5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5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5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50">
                <a:latin typeface="Malgun Gothic"/>
                <a:cs typeface="Malgun Gothic"/>
              </a:rPr>
              <a:t> </a:t>
            </a:r>
            <a:r>
              <a:rPr dirty="0" smtClean="0" sz="900" spc="305">
                <a:latin typeface="Malgun Gothic"/>
                <a:cs typeface="Malgun Gothic"/>
              </a:rPr>
              <a:t>   </a:t>
            </a:r>
            <a:r>
              <a:rPr dirty="0" smtClean="0" sz="900" spc="860">
                <a:latin typeface="Malgun Gothic"/>
                <a:cs typeface="Malgun Gothic"/>
              </a:rPr>
              <a:t>가</a:t>
            </a:r>
            <a:r>
              <a:rPr dirty="0" smtClean="0" sz="900" spc="860">
                <a:latin typeface="Malgun Gothic"/>
                <a:cs typeface="Malgun Gothic"/>
              </a:rPr>
              <a:t> </a:t>
            </a:r>
            <a:r>
              <a:rPr dirty="0" smtClean="0" sz="900" spc="-7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70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5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5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5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5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6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5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70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5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83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900" spc="470">
                <a:latin typeface="Malgun Gothic"/>
                <a:cs typeface="Malgun Gothic"/>
              </a:rPr>
              <a:t> 가   </a:t>
            </a:r>
            <a:r>
              <a:rPr dirty="0" smtClean="0" sz="900" spc="4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3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3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2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3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3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30">
                <a:latin typeface="Malgun Gothic"/>
                <a:cs typeface="Malgun Gothic"/>
              </a:rPr>
              <a:t> </a:t>
            </a:r>
            <a:r>
              <a:rPr dirty="0" smtClean="0" sz="900" spc="56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2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3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4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90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3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3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3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580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2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-65">
                <a:latin typeface="Malgun Gothic"/>
                <a:cs typeface="Malgun Gothic"/>
              </a:rPr>
              <a:t> </a:t>
            </a:r>
            <a:r>
              <a:rPr dirty="0" smtClean="0" sz="900" spc="360">
                <a:latin typeface="Malgun Gothic"/>
                <a:cs typeface="Malgun Gothic"/>
              </a:rPr>
              <a:t> </a:t>
            </a:r>
            <a:r>
              <a:rPr dirty="0" smtClean="0" sz="900" spc="110">
                <a:latin typeface="Malgun Gothic"/>
                <a:cs typeface="Malgun Gothic"/>
              </a:rPr>
              <a:t>  </a:t>
            </a:r>
            <a:r>
              <a:rPr dirty="0" smtClean="0" sz="900" spc="130">
                <a:latin typeface="Malgun Gothic"/>
                <a:cs typeface="Malgun Gothic"/>
              </a:rPr>
              <a:t> </a:t>
            </a:r>
            <a:r>
              <a:rPr dirty="0" smtClean="0" sz="900" spc="40">
                <a:latin typeface="Malgun Gothic"/>
                <a:cs typeface="Malgun Gothic"/>
              </a:rPr>
              <a:t> </a:t>
            </a:r>
            <a:r>
              <a:rPr dirty="0" smtClean="0" sz="900" spc="130">
                <a:latin typeface="Malgun Gothic"/>
                <a:cs typeface="Malgun Gothic"/>
              </a:rPr>
              <a:t> </a:t>
            </a:r>
            <a:r>
              <a:rPr dirty="0" smtClean="0" sz="900" spc="-45">
                <a:latin typeface="Malgun Gothic"/>
                <a:cs typeface="Malgun Gothic"/>
              </a:rPr>
              <a:t>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2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25">
                <a:latin typeface="Malgun Gothic"/>
                <a:cs typeface="Malgun Gothic"/>
              </a:rPr>
              <a:t> </a:t>
            </a:r>
            <a:r>
              <a:rPr dirty="0" smtClean="0" sz="900" spc="295">
                <a:latin typeface="Malgun Gothic"/>
                <a:cs typeface="Malgun Gothic"/>
              </a:rPr>
              <a:t> 가</a:t>
            </a:r>
            <a:r>
              <a:rPr dirty="0" smtClean="0" sz="900" spc="20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83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14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12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12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14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 </a:t>
            </a:r>
            <a:r>
              <a:rPr dirty="0" smtClean="0" sz="900" spc="13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12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12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12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135">
                <a:latin typeface="Malgun Gothic"/>
                <a:cs typeface="Malgun Gothic"/>
              </a:rPr>
              <a:t> </a:t>
            </a:r>
            <a:r>
              <a:rPr dirty="0" smtClean="0" sz="900" spc="40">
                <a:latin typeface="Malgun Gothic"/>
                <a:cs typeface="Malgun Gothic"/>
              </a:rPr>
              <a:t> </a:t>
            </a:r>
            <a:r>
              <a:rPr dirty="0" smtClean="0" sz="900" spc="7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12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12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38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390">
                <a:latin typeface="Malgun Gothic"/>
                <a:cs typeface="Malgun Gothic"/>
              </a:rPr>
              <a:t> 가 </a:t>
            </a:r>
            <a:r>
              <a:rPr dirty="0" smtClean="0" sz="900" spc="-60">
                <a:latin typeface="Malgun Gothic"/>
                <a:cs typeface="Malgun Gothic"/>
              </a:rPr>
              <a:t> </a:t>
            </a:r>
            <a:r>
              <a:rPr dirty="0" smtClean="0" sz="900" spc="250">
                <a:latin typeface="Malgun Gothic"/>
                <a:cs typeface="Malgun Gothic"/>
              </a:rPr>
              <a:t> </a:t>
            </a:r>
            <a:r>
              <a:rPr dirty="0" smtClean="0" sz="900" spc="95">
                <a:latin typeface="Malgun Gothic"/>
                <a:cs typeface="Malgun Gothic"/>
              </a:rPr>
              <a:t>  </a:t>
            </a:r>
            <a:r>
              <a:rPr dirty="0" smtClean="0" sz="900" spc="-25">
                <a:latin typeface="Malgun Gothic"/>
                <a:cs typeface="Malgun Gothic"/>
              </a:rPr>
              <a:t> </a:t>
            </a:r>
            <a:r>
              <a:rPr dirty="0" smtClean="0" sz="900" spc="-100">
                <a:latin typeface="Malgun Gothic"/>
                <a:cs typeface="Malgun Gothic"/>
              </a:rPr>
              <a:t> </a:t>
            </a:r>
            <a:r>
              <a:rPr dirty="0" smtClean="0" sz="900" spc="-40">
                <a:latin typeface="Malgun Gothic"/>
                <a:cs typeface="Malgun Gothic"/>
              </a:rPr>
              <a:t> </a:t>
            </a:r>
            <a:r>
              <a:rPr dirty="0" smtClean="0" sz="900" spc="-105">
                <a:latin typeface="Malgun Gothic"/>
                <a:cs typeface="Malgun Gothic"/>
              </a:rPr>
              <a:t> </a:t>
            </a:r>
            <a:r>
              <a:rPr dirty="0" smtClean="0" sz="900" spc="105">
                <a:latin typeface="Malgun Gothic"/>
                <a:cs typeface="Malgun Gothic"/>
              </a:rPr>
              <a:t> </a:t>
            </a:r>
            <a:r>
              <a:rPr dirty="0" smtClean="0" sz="900" spc="145">
                <a:latin typeface="Malgun Gothic"/>
                <a:cs typeface="Malgun Gothic"/>
              </a:rPr>
              <a:t> </a:t>
            </a:r>
            <a:r>
              <a:rPr dirty="0" smtClean="0" sz="900" spc="-30">
                <a:latin typeface="Malgun Gothic"/>
                <a:cs typeface="Malgun Gothic"/>
              </a:rPr>
              <a:t> </a:t>
            </a:r>
            <a:r>
              <a:rPr dirty="0" smtClean="0" sz="900" spc="160">
                <a:latin typeface="Malgun Gothic"/>
                <a:cs typeface="Malgun Gothic"/>
              </a:rPr>
              <a:t> </a:t>
            </a:r>
            <a:r>
              <a:rPr dirty="0" smtClean="0" sz="900" spc="40">
                <a:latin typeface="Malgun Gothic"/>
                <a:cs typeface="Malgun Gothic"/>
              </a:rPr>
              <a:t> </a:t>
            </a:r>
            <a:r>
              <a:rPr dirty="0" smtClean="0" sz="900" spc="100">
                <a:latin typeface="Malgun Gothic"/>
                <a:cs typeface="Malgun Gothic"/>
              </a:rPr>
              <a:t> </a:t>
            </a:r>
            <a:r>
              <a:rPr dirty="0" smtClean="0" sz="900" spc="-105">
                <a:latin typeface="Malgun Gothic"/>
                <a:cs typeface="Malgun Gothic"/>
              </a:rPr>
              <a:t> </a:t>
            </a:r>
            <a:r>
              <a:rPr dirty="0" smtClean="0" sz="900" spc="105">
                <a:latin typeface="Malgun Gothic"/>
                <a:cs typeface="Malgun Gothic"/>
              </a:rPr>
              <a:t> </a:t>
            </a:r>
            <a:r>
              <a:rPr dirty="0" smtClean="0" sz="900" spc="160">
                <a:latin typeface="Malgun Gothic"/>
                <a:cs typeface="Malgun Gothic"/>
              </a:rPr>
              <a:t> </a:t>
            </a:r>
            <a:r>
              <a:rPr dirty="0" smtClean="0" sz="900" spc="190">
                <a:latin typeface="Malgun Gothic"/>
                <a:cs typeface="Malgun Gothic"/>
              </a:rPr>
              <a:t> </a:t>
            </a:r>
            <a:r>
              <a:rPr dirty="0" smtClean="0" sz="900" spc="80">
                <a:latin typeface="Malgun Gothic"/>
                <a:cs typeface="Malgun Gothic"/>
              </a:rPr>
              <a:t> </a:t>
            </a:r>
            <a:r>
              <a:rPr dirty="0" smtClean="0" sz="900" spc="160">
                <a:latin typeface="Malgun Gothic"/>
                <a:cs typeface="Malgun Gothic"/>
              </a:rPr>
              <a:t> </a:t>
            </a:r>
            <a:r>
              <a:rPr dirty="0" smtClean="0" sz="900" spc="5">
                <a:latin typeface="Malgun Gothic"/>
                <a:cs typeface="Malgun Gothic"/>
              </a:rPr>
              <a:t> </a:t>
            </a:r>
            <a:r>
              <a:rPr dirty="0" smtClean="0" sz="900" spc="-10">
                <a:latin typeface="Malgun Gothic"/>
                <a:cs typeface="Malgun Gothic"/>
              </a:rPr>
              <a:t> </a:t>
            </a:r>
            <a:r>
              <a:rPr dirty="0" smtClean="0" sz="900" spc="6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-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88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900" spc="-6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45">
                <a:latin typeface="Malgun Gothic"/>
                <a:cs typeface="Malgun Gothic"/>
              </a:rPr>
              <a:t> </a:t>
            </a:r>
            <a:r>
              <a:rPr dirty="0" smtClean="0" sz="900" spc="4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5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5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3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40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5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5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4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5">
                <a:latin typeface="Malgun Gothic"/>
                <a:cs typeface="Malgun Gothic"/>
              </a:rPr>
              <a:t> </a:t>
            </a:r>
            <a:r>
              <a:rPr dirty="0" smtClean="0" sz="900" spc="295">
                <a:latin typeface="Malgun Gothic"/>
                <a:cs typeface="Malgun Gothic"/>
              </a:rPr>
              <a:t>가 </a:t>
            </a:r>
            <a:r>
              <a:rPr dirty="0" smtClean="0" sz="900" spc="5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83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390">
                <a:latin typeface="Malgun Gothic"/>
                <a:cs typeface="Malgun Gothic"/>
              </a:rPr>
              <a:t> 가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</a:t>
            </a:r>
            <a:r>
              <a:rPr dirty="0" smtClean="0" sz="900" spc="57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83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900" spc="-6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45">
                <a:latin typeface="Malgun Gothic"/>
                <a:cs typeface="Malgun Gothic"/>
              </a:rPr>
              <a:t> </a:t>
            </a:r>
            <a:r>
              <a:rPr dirty="0" smtClean="0" sz="900" spc="5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6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6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6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6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65">
                <a:latin typeface="Malgun Gothic"/>
                <a:cs typeface="Malgun Gothic"/>
              </a:rPr>
              <a:t> </a:t>
            </a:r>
            <a:r>
              <a:rPr dirty="0" smtClean="0" sz="900" spc="390">
                <a:latin typeface="Malgun Gothic"/>
                <a:cs typeface="Malgun Gothic"/>
              </a:rPr>
              <a:t>  가</a:t>
            </a:r>
            <a:r>
              <a:rPr dirty="0" smtClean="0" sz="900" spc="6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6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6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6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6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6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83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390">
                <a:latin typeface="Malgun Gothic"/>
                <a:cs typeface="Malgun Gothic"/>
              </a:rPr>
              <a:t> 가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-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10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45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900" spc="16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9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90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5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9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00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2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14">
                <a:latin typeface="Malgun Gothic"/>
                <a:cs typeface="Malgun Gothic"/>
              </a:rPr>
              <a:t> </a:t>
            </a:r>
            <a:r>
              <a:rPr dirty="0" smtClean="0" sz="900" spc="55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0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0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0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60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r>
              <a:rPr dirty="0" smtClean="0" sz="900" spc="-100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11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-90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83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900" spc="585">
                <a:latin typeface="Malgun Gothic"/>
                <a:cs typeface="Malgun Gothic"/>
              </a:rPr>
              <a:t>    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</a:t>
            </a:r>
            <a:r>
              <a:rPr dirty="0" smtClean="0" sz="900" spc="590">
                <a:latin typeface="Malgun Gothic"/>
                <a:cs typeface="Malgun Gothic"/>
              </a:rPr>
              <a:t> </a:t>
            </a:r>
            <a:r>
              <a:rPr dirty="0" smtClean="0" sz="900" spc="-130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   </a:t>
            </a:r>
            <a:r>
              <a:rPr dirty="0" smtClean="0" sz="900" spc="15">
                <a:latin typeface="Malgun Gothic"/>
                <a:cs typeface="Malgun Gothic"/>
              </a:rPr>
              <a:t> </a:t>
            </a:r>
            <a:r>
              <a:rPr dirty="0" smtClean="0" sz="900" spc="585">
                <a:latin typeface="Malgun Gothic"/>
                <a:cs typeface="Malgun Gothic"/>
              </a:rPr>
              <a:t>  </a:t>
            </a:r>
            <a:r>
              <a:rPr dirty="0" smtClean="0" sz="900" spc="-125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algn="r" marR="285115">
              <a:lnSpc>
                <a:spcPct val="100000"/>
              </a:lnSpc>
            </a:pPr>
            <a:r>
              <a:rPr dirty="0" smtClean="0" sz="900" spc="-5" b="1">
                <a:latin typeface="Malgun Gothic"/>
                <a:cs typeface="Malgun Gothic"/>
              </a:rPr>
              <a:t> </a:t>
            </a:r>
            <a:r>
              <a:rPr dirty="0" smtClean="0" sz="900" spc="200" b="1">
                <a:latin typeface="Malgun Gothic"/>
                <a:cs typeface="Malgun Gothic"/>
              </a:rPr>
              <a:t> </a:t>
            </a:r>
            <a:r>
              <a:rPr dirty="0" smtClean="0" sz="900" spc="210" b="1">
                <a:latin typeface="Malgun Gothic"/>
                <a:cs typeface="Malgun Gothic"/>
              </a:rPr>
              <a:t> </a:t>
            </a:r>
            <a:r>
              <a:rPr dirty="0" smtClean="0" sz="900" spc="110" b="1">
                <a:latin typeface="Malgun Gothic"/>
                <a:cs typeface="Malgun Gothic"/>
              </a:rPr>
              <a:t> </a:t>
            </a:r>
            <a:r>
              <a:rPr dirty="0" smtClean="0" sz="900" spc="105" b="1">
                <a:latin typeface="Malgun Gothic"/>
                <a:cs typeface="Malgun Gothic"/>
              </a:rPr>
              <a:t> </a:t>
            </a:r>
            <a:r>
              <a:rPr dirty="0" smtClean="0" sz="900" spc="-5" b="1">
                <a:latin typeface="Malgun Gothic"/>
                <a:cs typeface="Malgun Gothic"/>
              </a:rPr>
              <a:t> </a:t>
            </a:r>
            <a:r>
              <a:rPr dirty="0" smtClean="0" sz="900" spc="375" b="1">
                <a:latin typeface="Malgun Gothic"/>
                <a:cs typeface="Malgun Gothic"/>
              </a:rPr>
              <a:t> </a:t>
            </a:r>
            <a:r>
              <a:rPr dirty="0" smtClean="0" sz="900" spc="110" b="1">
                <a:latin typeface="Malgun Gothic"/>
                <a:cs typeface="Malgun Gothic"/>
              </a:rPr>
              <a:t> </a:t>
            </a:r>
            <a:r>
              <a:rPr dirty="0" smtClean="0" sz="900" spc="70" b="1">
                <a:latin typeface="Malgun Gothic"/>
                <a:cs typeface="Malgun Gothic"/>
              </a:rPr>
              <a:t> </a:t>
            </a:r>
            <a:r>
              <a:rPr dirty="0" smtClean="0" sz="900" spc="175" b="1">
                <a:latin typeface="Malgun Gothic"/>
                <a:cs typeface="Malgun Gothic"/>
              </a:rPr>
              <a:t> </a:t>
            </a:r>
            <a:r>
              <a:rPr dirty="0" smtClean="0" sz="900" spc="5" b="1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850"/>
              </a:lnSpc>
              <a:spcBef>
                <a:spcPts val="24"/>
              </a:spcBef>
            </a:pPr>
            <a:endParaRPr sz="850"/>
          </a:p>
          <a:p>
            <a:pPr algn="r" marR="290195">
              <a:lnSpc>
                <a:spcPct val="100000"/>
              </a:lnSpc>
            </a:pPr>
            <a:r>
              <a:rPr dirty="0" smtClean="0" sz="900" spc="585" b="1">
                <a:latin typeface="Malgun Gothic"/>
                <a:cs typeface="Malgun Gothic"/>
              </a:rPr>
              <a:t>     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89"/>
              </a:spcBef>
            </a:pPr>
            <a:endParaRPr sz="1200"/>
          </a:p>
          <a:p>
            <a:pPr algn="r" marR="268605">
              <a:lnSpc>
                <a:spcPct val="100000"/>
              </a:lnSpc>
            </a:pPr>
            <a:r>
              <a:rPr dirty="0" smtClean="0" sz="900" spc="585" b="1">
                <a:latin typeface="Malgun Gothic"/>
                <a:cs typeface="Malgun Gothic"/>
              </a:rPr>
              <a:t>   </a:t>
            </a:r>
            <a:r>
              <a:rPr dirty="0" smtClean="0" sz="900" spc="590" b="1">
                <a:latin typeface="Malgun Gothic"/>
                <a:cs typeface="Malgun Gothic"/>
              </a:rPr>
              <a:t> </a:t>
            </a:r>
            <a:r>
              <a:rPr dirty="0" smtClean="0" sz="900" spc="-80" b="1">
                <a:latin typeface="Malgun Gothic"/>
                <a:cs typeface="Malgun Gothic"/>
              </a:rPr>
              <a:t> </a:t>
            </a:r>
            <a:r>
              <a:rPr dirty="0" smtClean="0" sz="900" spc="5" b="1">
                <a:latin typeface="Malgun Gothic"/>
                <a:cs typeface="Malgun Gothic"/>
              </a:rPr>
              <a:t> </a:t>
            </a:r>
            <a:r>
              <a:rPr dirty="0" smtClean="0" sz="900" spc="220" b="1">
                <a:latin typeface="Malgun Gothic"/>
                <a:cs typeface="Malgun Gothic"/>
              </a:rPr>
              <a:t> </a:t>
            </a:r>
            <a:r>
              <a:rPr dirty="0" smtClean="0" sz="900" spc="204" b="1">
                <a:latin typeface="Malgun Gothic"/>
                <a:cs typeface="Malgun Gothic"/>
              </a:rPr>
              <a:t> </a:t>
            </a:r>
            <a:r>
              <a:rPr dirty="0" smtClean="0" sz="900" spc="-20" b="1">
                <a:latin typeface="Malgun Gothic"/>
                <a:cs typeface="Malgun Gothic"/>
              </a:rPr>
              <a:t> </a:t>
            </a:r>
            <a:r>
              <a:rPr dirty="0" smtClean="0" sz="900" spc="75" b="1">
                <a:latin typeface="Malgun Gothic"/>
                <a:cs typeface="Malgun Gothic"/>
              </a:rPr>
              <a:t> </a:t>
            </a:r>
            <a:r>
              <a:rPr dirty="0" smtClean="0" sz="900" spc="75" b="1">
                <a:latin typeface="Malgun Gothic"/>
                <a:cs typeface="Malgun Gothic"/>
              </a:rPr>
              <a:t> </a:t>
            </a:r>
            <a:r>
              <a:rPr dirty="0" smtClean="0" sz="900" spc="225" b="1">
                <a:latin typeface="Malgun Gothic"/>
                <a:cs typeface="Malgun Gothic"/>
              </a:rPr>
              <a:t>  </a:t>
            </a:r>
            <a:r>
              <a:rPr dirty="0" smtClean="0" sz="900" spc="204" b="1">
                <a:latin typeface="Malgun Gothic"/>
                <a:cs typeface="Malgun Gothic"/>
              </a:rPr>
              <a:t> </a:t>
            </a:r>
            <a:r>
              <a:rPr dirty="0" smtClean="0" sz="900" spc="-60" b="1">
                <a:latin typeface="Malgun Gothic"/>
                <a:cs typeface="Malgun Gothic"/>
              </a:rPr>
              <a:t> </a:t>
            </a:r>
            <a:r>
              <a:rPr dirty="0" smtClean="0" sz="900" spc="75" b="1">
                <a:latin typeface="Malgun Gothic"/>
                <a:cs typeface="Malgun Gothic"/>
              </a:rPr>
              <a:t> </a:t>
            </a:r>
            <a:r>
              <a:rPr dirty="0" smtClean="0" sz="900" spc="5" b="1">
                <a:latin typeface="Malgun Gothic"/>
                <a:cs typeface="Malgun Gothic"/>
              </a:rPr>
              <a:t> </a:t>
            </a:r>
            <a:r>
              <a:rPr dirty="0" smtClean="0" sz="900" spc="585" b="1">
                <a:latin typeface="Malgun Gothic"/>
                <a:cs typeface="Malgun Gothic"/>
              </a:rPr>
              <a:t>   </a:t>
            </a:r>
            <a:r>
              <a:rPr dirty="0" smtClean="0" sz="900" spc="-5" b="1">
                <a:latin typeface="Malgun Gothic"/>
                <a:cs typeface="Malgun Gothic"/>
              </a:rPr>
              <a:t> </a:t>
            </a:r>
            <a:r>
              <a:rPr dirty="0" smtClean="0" sz="900" spc="195" b="1">
                <a:latin typeface="Malgun Gothic"/>
                <a:cs typeface="Malgun Gothic"/>
              </a:rPr>
              <a:t> </a:t>
            </a:r>
            <a:r>
              <a:rPr dirty="0" smtClean="0" sz="900" spc="180" b="1">
                <a:latin typeface="Malgun Gothic"/>
                <a:cs typeface="Malgun Gothic"/>
              </a:rPr>
              <a:t> </a:t>
            </a:r>
            <a:r>
              <a:rPr dirty="0" smtClean="0" sz="900" spc="220" b="1">
                <a:latin typeface="Malgun Gothic"/>
                <a:cs typeface="Malgun Gothic"/>
              </a:rPr>
              <a:t>  </a:t>
            </a:r>
            <a:r>
              <a:rPr dirty="0" smtClean="0" sz="900" spc="85" b="1">
                <a:latin typeface="Malgun Gothic"/>
                <a:cs typeface="Malgun Gothic"/>
              </a:rPr>
              <a:t> </a:t>
            </a:r>
            <a:r>
              <a:rPr dirty="0" smtClean="0" sz="900" spc="225" b="1">
                <a:latin typeface="Malgun Gothic"/>
                <a:cs typeface="Malgun Gothic"/>
              </a:rPr>
              <a:t>   </a:t>
            </a:r>
            <a:r>
              <a:rPr dirty="0" smtClean="0" sz="900" spc="210" b="1">
                <a:latin typeface="Malgun Gothic"/>
                <a:cs typeface="Malgun Gothic"/>
              </a:rPr>
              <a:t> </a:t>
            </a:r>
            <a:r>
              <a:rPr dirty="0" smtClean="0" sz="900" spc="5" b="1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algn="r" marR="290830">
              <a:lnSpc>
                <a:spcPct val="100000"/>
              </a:lnSpc>
            </a:pPr>
            <a:r>
              <a:rPr dirty="0" smtClean="0" sz="900" spc="585" b="1">
                <a:latin typeface="Malgun Gothic"/>
                <a:cs typeface="Malgun Gothic"/>
              </a:rPr>
              <a:t>  </a:t>
            </a:r>
            <a:r>
              <a:rPr dirty="0" smtClean="0" sz="900" spc="-80" b="1">
                <a:latin typeface="Malgun Gothic"/>
                <a:cs typeface="Malgun Gothic"/>
              </a:rPr>
              <a:t> </a:t>
            </a:r>
            <a:r>
              <a:rPr dirty="0" smtClean="0" sz="900" spc="5" b="1">
                <a:latin typeface="Malgun Gothic"/>
                <a:cs typeface="Malgun Gothic"/>
              </a:rPr>
              <a:t> </a:t>
            </a:r>
            <a:r>
              <a:rPr dirty="0" smtClean="0" sz="900" spc="220" b="1">
                <a:latin typeface="Malgun Gothic"/>
                <a:cs typeface="Malgun Gothic"/>
              </a:rPr>
              <a:t>   </a:t>
            </a:r>
            <a:r>
              <a:rPr dirty="0" smtClean="0" sz="900" spc="204" b="1">
                <a:latin typeface="Malgun Gothic"/>
                <a:cs typeface="Malgun Gothic"/>
              </a:rPr>
              <a:t> </a:t>
            </a:r>
            <a:r>
              <a:rPr dirty="0" smtClean="0" sz="900" spc="-170" b="1">
                <a:latin typeface="Malgun Gothic"/>
                <a:cs typeface="Malgun Gothic"/>
              </a:rPr>
              <a:t> </a:t>
            </a:r>
            <a:r>
              <a:rPr dirty="0" smtClean="0" sz="900" spc="585" b="1">
                <a:latin typeface="Malgun Gothic"/>
                <a:cs typeface="Malgun Gothic"/>
              </a:rPr>
              <a:t> </a:t>
            </a:r>
            <a:r>
              <a:rPr dirty="0" smtClean="0" sz="900" spc="15" b="1">
                <a:latin typeface="Malgun Gothic"/>
                <a:cs typeface="Malgun Gothic"/>
              </a:rPr>
              <a:t> </a:t>
            </a:r>
            <a:r>
              <a:rPr dirty="0" smtClean="0" sz="900" spc="220" b="1">
                <a:latin typeface="Malgun Gothic"/>
                <a:cs typeface="Malgun Gothic"/>
              </a:rPr>
              <a:t> </a:t>
            </a:r>
            <a:r>
              <a:rPr dirty="0" smtClean="0" sz="900" spc="204" b="1">
                <a:latin typeface="Malgun Gothic"/>
                <a:cs typeface="Malgun Gothic"/>
              </a:rPr>
              <a:t> </a:t>
            </a:r>
            <a:r>
              <a:rPr dirty="0" smtClean="0" sz="900" spc="-125" b="1">
                <a:latin typeface="Malgun Gothic"/>
                <a:cs typeface="Malgun Gothic"/>
              </a:rPr>
              <a:t> </a:t>
            </a:r>
            <a:r>
              <a:rPr dirty="0" smtClean="0" sz="900" spc="585" b="1">
                <a:latin typeface="Malgun Gothic"/>
                <a:cs typeface="Malgun Gothic"/>
              </a:rPr>
              <a:t> </a:t>
            </a:r>
            <a:r>
              <a:rPr dirty="0" smtClean="0" sz="900" spc="10" b="1">
                <a:latin typeface="Malgun Gothic"/>
                <a:cs typeface="Malgun Gothic"/>
              </a:rPr>
              <a:t> </a:t>
            </a:r>
            <a:r>
              <a:rPr dirty="0" smtClean="0" sz="900" spc="220" b="1">
                <a:latin typeface="Malgun Gothic"/>
                <a:cs typeface="Malgun Gothic"/>
              </a:rPr>
              <a:t> </a:t>
            </a:r>
            <a:r>
              <a:rPr dirty="0" smtClean="0" sz="900" spc="204" b="1">
                <a:latin typeface="Malgun Gothic"/>
                <a:cs typeface="Malgun Gothic"/>
              </a:rPr>
              <a:t> </a:t>
            </a:r>
            <a:r>
              <a:rPr dirty="0" smtClean="0" sz="900" spc="-125" b="1">
                <a:latin typeface="Malgun Gothic"/>
                <a:cs typeface="Malgun Gothic"/>
              </a:rPr>
              <a:t> </a:t>
            </a:r>
            <a:r>
              <a:rPr dirty="0" smtClean="0" sz="900" spc="585" b="1">
                <a:latin typeface="Malgun Gothic"/>
                <a:cs typeface="Malgun Gothic"/>
              </a:rPr>
              <a:t> </a:t>
            </a:r>
            <a:endParaRPr sz="900">
              <a:latin typeface="Malgun Gothic"/>
              <a:cs typeface="Malgun Gothic"/>
            </a:endParaRPr>
          </a:p>
          <a:p>
            <a:pPr>
              <a:lnSpc>
                <a:spcPts val="1200"/>
              </a:lnSpc>
              <a:spcBef>
                <a:spcPts val="6"/>
              </a:spcBef>
            </a:pPr>
            <a:endParaRPr sz="1200"/>
          </a:p>
          <a:p>
            <a:pPr marL="85725">
              <a:lnSpc>
                <a:spcPct val="100000"/>
              </a:lnSpc>
            </a:pP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750" spc="-5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3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8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8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8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38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2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2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750" spc="-5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-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-4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endParaRPr sz="750">
              <a:latin typeface="Malgun Gothic"/>
              <a:cs typeface="Malgun Gothic"/>
            </a:endParaRPr>
          </a:p>
          <a:p>
            <a:pPr>
              <a:lnSpc>
                <a:spcPts val="1000"/>
              </a:lnSpc>
              <a:spcBef>
                <a:spcPts val="60"/>
              </a:spcBef>
            </a:pPr>
            <a:endParaRPr sz="1000"/>
          </a:p>
          <a:p>
            <a:pPr marL="85725">
              <a:lnSpc>
                <a:spcPct val="100000"/>
              </a:lnSpc>
            </a:pPr>
            <a:r>
              <a:rPr dirty="0" smtClean="0" sz="750" spc="509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9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750" spc="-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4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-4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-3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750" spc="-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9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endParaRPr sz="750">
              <a:latin typeface="Malgun Gothic"/>
              <a:cs typeface="Malgun Gothic"/>
            </a:endParaRPr>
          </a:p>
          <a:p>
            <a:pPr>
              <a:lnSpc>
                <a:spcPts val="1100"/>
              </a:lnSpc>
              <a:spcBef>
                <a:spcPts val="0"/>
              </a:spcBef>
            </a:pPr>
            <a:endParaRPr sz="1100"/>
          </a:p>
          <a:p>
            <a:pPr marL="85725">
              <a:lnSpc>
                <a:spcPct val="100000"/>
              </a:lnSpc>
            </a:pPr>
            <a:r>
              <a:rPr dirty="0" smtClean="0" sz="750" spc="509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4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8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1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3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8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1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3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3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20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84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endParaRPr sz="750">
              <a:latin typeface="Malgun Gothic"/>
              <a:cs typeface="Malgun Gothic"/>
            </a:endParaRPr>
          </a:p>
          <a:p>
            <a:pPr>
              <a:lnSpc>
                <a:spcPts val="1000"/>
              </a:lnSpc>
              <a:spcBef>
                <a:spcPts val="54"/>
              </a:spcBef>
            </a:pPr>
            <a:endParaRPr sz="1000"/>
          </a:p>
          <a:p>
            <a:pPr marL="85725">
              <a:lnSpc>
                <a:spcPct val="100000"/>
              </a:lnSpc>
            </a:pPr>
            <a:r>
              <a:rPr dirty="0" smtClean="0" sz="750" spc="509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8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2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-6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9">
                <a:solidFill>
                  <a:srgbClr val="FF0000"/>
                </a:solidFill>
                <a:latin typeface="Malgun Gothic"/>
                <a:cs typeface="Malgun Gothic"/>
              </a:rPr>
              <a:t>  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8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6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1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47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505">
                <a:solidFill>
                  <a:srgbClr val="FF0000"/>
                </a:solidFill>
                <a:latin typeface="Malgun Gothic"/>
                <a:cs typeface="Malgun Gothic"/>
              </a:rPr>
              <a:t>  </a:t>
            </a:r>
            <a:r>
              <a:rPr dirty="0" smtClean="0" sz="750" spc="45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dirty="0" smtClean="0" sz="750" spc="-9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endParaRPr sz="7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1580" cy="10690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9"/>
            <a:ext cx="7561580" cy="10689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 DI</dc:creator>
  <dcterms:created xsi:type="dcterms:W3CDTF">2026-01-14T14:06:20Z</dcterms:created>
  <dcterms:modified xsi:type="dcterms:W3CDTF">2026-01-14T14:06:20Z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2026-01-10T00:00:00Z</vt:filetime>
  </property>
  <property fmtid="{D5CDD505-2E9C-101B-9397-08002B2CF9AE}" pid="3" name="LastSaved">
    <vt:filetime>2026-01-14T00:00:00Z</vt:filetime>
  </property>
</Properties>
</file>