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4"/>
  </p:notesMasterIdLst>
  <p:sldIdLst>
    <p:sldId id="257" r:id="rId2"/>
    <p:sldId id="429" r:id="rId3"/>
    <p:sldId id="430" r:id="rId4"/>
    <p:sldId id="258" r:id="rId5"/>
    <p:sldId id="259" r:id="rId6"/>
    <p:sldId id="260" r:id="rId7"/>
    <p:sldId id="261" r:id="rId8"/>
    <p:sldId id="262" r:id="rId9"/>
    <p:sldId id="40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435" r:id="rId26"/>
    <p:sldId id="306" r:id="rId27"/>
    <p:sldId id="310" r:id="rId28"/>
    <p:sldId id="308" r:id="rId29"/>
    <p:sldId id="309" r:id="rId30"/>
    <p:sldId id="307" r:id="rId31"/>
    <p:sldId id="388" r:id="rId32"/>
    <p:sldId id="389" r:id="rId33"/>
    <p:sldId id="416" r:id="rId34"/>
    <p:sldId id="279" r:id="rId35"/>
    <p:sldId id="280" r:id="rId36"/>
    <p:sldId id="281" r:id="rId37"/>
    <p:sldId id="394" r:id="rId38"/>
    <p:sldId id="448" r:id="rId39"/>
    <p:sldId id="282" r:id="rId40"/>
    <p:sldId id="283" r:id="rId41"/>
    <p:sldId id="376" r:id="rId42"/>
    <p:sldId id="284" r:id="rId43"/>
    <p:sldId id="285" r:id="rId44"/>
    <p:sldId id="286" r:id="rId45"/>
    <p:sldId id="287" r:id="rId46"/>
    <p:sldId id="288" r:id="rId47"/>
    <p:sldId id="291" r:id="rId48"/>
    <p:sldId id="289" r:id="rId49"/>
    <p:sldId id="290" r:id="rId50"/>
    <p:sldId id="293" r:id="rId51"/>
    <p:sldId id="301" r:id="rId52"/>
    <p:sldId id="302" r:id="rId53"/>
    <p:sldId id="303" r:id="rId54"/>
    <p:sldId id="305" r:id="rId55"/>
    <p:sldId id="304" r:id="rId56"/>
    <p:sldId id="431" r:id="rId57"/>
    <p:sldId id="432" r:id="rId58"/>
    <p:sldId id="433" r:id="rId59"/>
    <p:sldId id="294" r:id="rId60"/>
    <p:sldId id="295" r:id="rId61"/>
    <p:sldId id="434" r:id="rId62"/>
    <p:sldId id="297" r:id="rId63"/>
    <p:sldId id="298" r:id="rId64"/>
    <p:sldId id="299" r:id="rId65"/>
    <p:sldId id="300" r:id="rId66"/>
    <p:sldId id="311" r:id="rId67"/>
    <p:sldId id="312" r:id="rId68"/>
    <p:sldId id="313" r:id="rId69"/>
    <p:sldId id="314" r:id="rId70"/>
    <p:sldId id="414" r:id="rId71"/>
    <p:sldId id="415" r:id="rId72"/>
    <p:sldId id="402" r:id="rId73"/>
    <p:sldId id="405" r:id="rId74"/>
    <p:sldId id="403" r:id="rId75"/>
    <p:sldId id="404" r:id="rId76"/>
    <p:sldId id="406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451" r:id="rId97"/>
    <p:sldId id="452" r:id="rId98"/>
    <p:sldId id="334" r:id="rId99"/>
    <p:sldId id="335" r:id="rId100"/>
    <p:sldId id="336" r:id="rId101"/>
    <p:sldId id="337" r:id="rId102"/>
    <p:sldId id="338" r:id="rId103"/>
    <p:sldId id="443" r:id="rId104"/>
    <p:sldId id="440" r:id="rId105"/>
    <p:sldId id="442" r:id="rId106"/>
    <p:sldId id="444" r:id="rId107"/>
    <p:sldId id="445" r:id="rId108"/>
    <p:sldId id="446" r:id="rId109"/>
    <p:sldId id="447" r:id="rId110"/>
    <p:sldId id="341" r:id="rId111"/>
    <p:sldId id="342" r:id="rId112"/>
    <p:sldId id="343" r:id="rId113"/>
    <p:sldId id="344" r:id="rId114"/>
    <p:sldId id="345" r:id="rId115"/>
    <p:sldId id="346" r:id="rId116"/>
    <p:sldId id="449" r:id="rId117"/>
    <p:sldId id="450" r:id="rId118"/>
    <p:sldId id="369" r:id="rId119"/>
    <p:sldId id="370" r:id="rId120"/>
    <p:sldId id="371" r:id="rId121"/>
    <p:sldId id="372" r:id="rId122"/>
    <p:sldId id="373" r:id="rId123"/>
    <p:sldId id="374" r:id="rId124"/>
    <p:sldId id="347" r:id="rId125"/>
    <p:sldId id="349" r:id="rId126"/>
    <p:sldId id="350" r:id="rId127"/>
    <p:sldId id="351" r:id="rId128"/>
    <p:sldId id="352" r:id="rId129"/>
    <p:sldId id="353" r:id="rId130"/>
    <p:sldId id="354" r:id="rId131"/>
    <p:sldId id="355" r:id="rId132"/>
    <p:sldId id="356" r:id="rId133"/>
    <p:sldId id="357" r:id="rId134"/>
    <p:sldId id="358" r:id="rId135"/>
    <p:sldId id="359" r:id="rId136"/>
    <p:sldId id="360" r:id="rId137"/>
    <p:sldId id="361" r:id="rId138"/>
    <p:sldId id="362" r:id="rId139"/>
    <p:sldId id="436" r:id="rId140"/>
    <p:sldId id="437" r:id="rId141"/>
    <p:sldId id="363" r:id="rId142"/>
    <p:sldId id="366" r:id="rId143"/>
    <p:sldId id="367" r:id="rId144"/>
    <p:sldId id="368" r:id="rId145"/>
    <p:sldId id="396" r:id="rId146"/>
    <p:sldId id="438" r:id="rId147"/>
    <p:sldId id="397" r:id="rId148"/>
    <p:sldId id="398" r:id="rId149"/>
    <p:sldId id="439" r:id="rId150"/>
    <p:sldId id="399" r:id="rId151"/>
    <p:sldId id="390" r:id="rId152"/>
    <p:sldId id="391" r:id="rId153"/>
    <p:sldId id="392" r:id="rId154"/>
    <p:sldId id="400" r:id="rId155"/>
    <p:sldId id="407" r:id="rId156"/>
    <p:sldId id="408" r:id="rId157"/>
    <p:sldId id="409" r:id="rId158"/>
    <p:sldId id="411" r:id="rId159"/>
    <p:sldId id="412" r:id="rId160"/>
    <p:sldId id="413" r:id="rId161"/>
    <p:sldId id="377" r:id="rId162"/>
    <p:sldId id="417" r:id="rId163"/>
    <p:sldId id="378" r:id="rId164"/>
    <p:sldId id="379" r:id="rId165"/>
    <p:sldId id="380" r:id="rId166"/>
    <p:sldId id="381" r:id="rId167"/>
    <p:sldId id="382" r:id="rId168"/>
    <p:sldId id="383" r:id="rId169"/>
    <p:sldId id="384" r:id="rId170"/>
    <p:sldId id="385" r:id="rId171"/>
    <p:sldId id="386" r:id="rId172"/>
    <p:sldId id="387" r:id="rId173"/>
    <p:sldId id="418" r:id="rId174"/>
    <p:sldId id="427" r:id="rId175"/>
    <p:sldId id="419" r:id="rId176"/>
    <p:sldId id="420" r:id="rId177"/>
    <p:sldId id="421" r:id="rId178"/>
    <p:sldId id="422" r:id="rId179"/>
    <p:sldId id="424" r:id="rId180"/>
    <p:sldId id="425" r:id="rId181"/>
    <p:sldId id="426" r:id="rId182"/>
    <p:sldId id="428" r:id="rId1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07" autoAdjust="0"/>
  </p:normalViewPr>
  <p:slideViewPr>
    <p:cSldViewPr>
      <p:cViewPr>
        <p:scale>
          <a:sx n="75" d="100"/>
          <a:sy n="75" d="100"/>
        </p:scale>
        <p:origin x="-123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B85AE-F87B-4044-8671-B338D69C9E22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88C3-A9E4-4E33-AFD9-9B8256AD9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688C3-A9E4-4E33-AFD9-9B8256AD9C1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688C3-A9E4-4E33-AFD9-9B8256AD9C1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688C3-A9E4-4E33-AFD9-9B8256AD9C1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688C3-A9E4-4E33-AFD9-9B8256AD9C1F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688C3-A9E4-4E33-AFD9-9B8256AD9C1F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4F21B68-2A14-45C4-ADA0-C86CB9326159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63A5A31-D288-41BD-88CD-C79BF8C2C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3286124"/>
            <a:ext cx="8572560" cy="1071570"/>
          </a:xfrm>
        </p:spPr>
        <p:txBody>
          <a:bodyPr>
            <a:noAutofit/>
          </a:bodyPr>
          <a:lstStyle/>
          <a:p>
            <a:r>
              <a:rPr lang="mr-IN" sz="6000" dirty="0" smtClean="0">
                <a:solidFill>
                  <a:srgbClr val="FF0000"/>
                </a:solidFill>
              </a:rPr>
              <a:t>इंडियन रेडक्रॉस सोसायटी </a:t>
            </a:r>
            <a:endParaRPr lang="en-IN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4286256"/>
            <a:ext cx="6400800" cy="1000132"/>
          </a:xfrm>
        </p:spPr>
        <p:txBody>
          <a:bodyPr>
            <a:normAutofit/>
          </a:bodyPr>
          <a:lstStyle/>
          <a:p>
            <a:r>
              <a:rPr lang="mr-IN" sz="4800" b="1" dirty="0" smtClean="0">
                <a:solidFill>
                  <a:srgbClr val="FF0000"/>
                </a:solidFill>
              </a:rPr>
              <a:t>जिल्हा शाखा जळगाव </a:t>
            </a:r>
            <a:endParaRPr lang="en-IN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667000" cy="2990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mr-IN" sz="5300" dirty="0" smtClean="0">
                <a:solidFill>
                  <a:srgbClr val="FF0000"/>
                </a:solidFill>
              </a:rPr>
              <a:t>मा.डॉ.अविनाश ढाकणे यांचा </a:t>
            </a:r>
            <a:r>
              <a:rPr lang="en-US" sz="5300" dirty="0" smtClean="0">
                <a:solidFill>
                  <a:srgbClr val="FF0000"/>
                </a:solidFill>
              </a:rPr>
              <a:t/>
            </a:r>
            <a:br>
              <a:rPr lang="en-US" sz="5300" dirty="0" smtClean="0">
                <a:solidFill>
                  <a:srgbClr val="FF0000"/>
                </a:solidFill>
              </a:rPr>
            </a:br>
            <a:r>
              <a:rPr lang="mr-IN" sz="5300" dirty="0" smtClean="0">
                <a:solidFill>
                  <a:srgbClr val="FF0000"/>
                </a:solidFill>
              </a:rPr>
              <a:t>सन्मान सोहळा </a:t>
            </a:r>
            <a:endParaRPr lang="en-IN" sz="53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8001000" y="152400"/>
            <a:ext cx="836642" cy="938234"/>
          </a:xfrm>
          <a:prstGeom prst="rect">
            <a:avLst/>
          </a:prstGeom>
          <a:noFill/>
        </p:spPr>
      </p:pic>
      <p:pic>
        <p:nvPicPr>
          <p:cNvPr id="5122" name="Picture 2" descr="C:\Users\Varma madam\Desktop\स्मरणिका\photo\7N9A8140 - Cop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176" y="2183628"/>
            <a:ext cx="8868424" cy="29112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Varma madam\Desktop\स्मरणिका\photo\kitchen\WhatsApp Image 2020-05-15 at 3.35.52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780050" cy="49430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INDIAN REDCROSS SOCIETY JALGAON\COVID - 19 WORK\PHOTO\kitchen\WhatsApp Image 2020-05-16 at 6.31.26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67851" cy="493616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Varma madam\Downloads\WhatsApp Image 2020-05-05 at 4.35.44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767852" cy="493616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098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mr-IN" sz="6000" dirty="0" smtClean="0">
                <a:solidFill>
                  <a:srgbClr val="FF0000"/>
                </a:solidFill>
              </a:rPr>
              <a:t>एकूण</a:t>
            </a:r>
            <a:r>
              <a:rPr lang="mr-IN" dirty="0" smtClean="0">
                <a:solidFill>
                  <a:srgbClr val="FF0000"/>
                </a:solidFill>
              </a:rPr>
              <a:t> </a:t>
            </a:r>
            <a:r>
              <a:rPr lang="mr-IN" sz="6000" b="0" dirty="0" smtClean="0">
                <a:solidFill>
                  <a:srgbClr val="002060"/>
                </a:solidFill>
                <a:cs typeface="+mn-cs"/>
              </a:rPr>
              <a:t>1</a:t>
            </a:r>
            <a:r>
              <a:rPr lang="en-US" sz="6000" b="0" dirty="0" smtClean="0">
                <a:solidFill>
                  <a:srgbClr val="002060"/>
                </a:solidFill>
                <a:cs typeface="+mn-cs"/>
              </a:rPr>
              <a:t>,3</a:t>
            </a:r>
            <a:r>
              <a:rPr lang="mr-IN" sz="6000" b="0" dirty="0" smtClean="0">
                <a:solidFill>
                  <a:srgbClr val="002060"/>
                </a:solidFill>
                <a:cs typeface="+mn-cs"/>
              </a:rPr>
              <a:t>1</a:t>
            </a:r>
            <a:r>
              <a:rPr lang="en-US" sz="6000" b="0" dirty="0" smtClean="0">
                <a:solidFill>
                  <a:srgbClr val="002060"/>
                </a:solidFill>
                <a:cs typeface="+mn-cs"/>
              </a:rPr>
              <a:t>,988</a:t>
            </a:r>
            <a:r>
              <a:rPr lang="mr-IN" sz="6000" b="0" dirty="0" smtClean="0">
                <a:solidFill>
                  <a:srgbClr val="002060"/>
                </a:solidFill>
                <a:cs typeface="+mn-cs"/>
              </a:rPr>
              <a:t> </a:t>
            </a:r>
            <a:r>
              <a:rPr lang="mr-IN" sz="6000" dirty="0" smtClean="0">
                <a:solidFill>
                  <a:srgbClr val="FF0000"/>
                </a:solidFill>
              </a:rPr>
              <a:t>फूड पाकीट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1981199"/>
          </a:xfrm>
        </p:spPr>
        <p:txBody>
          <a:bodyPr>
            <a:noAutofit/>
          </a:bodyPr>
          <a:lstStyle/>
          <a:p>
            <a:pPr algn="ctr"/>
            <a:r>
              <a:rPr lang="mr-IN" sz="5400" b="1" dirty="0" smtClean="0">
                <a:solidFill>
                  <a:srgbClr val="FF0000"/>
                </a:solidFill>
              </a:rPr>
              <a:t>तयार करण्यात आले व पोहोचविण्यात आले 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1752599"/>
          </a:xfrm>
        </p:spPr>
        <p:txBody>
          <a:bodyPr>
            <a:normAutofit/>
          </a:bodyPr>
          <a:lstStyle/>
          <a:p>
            <a:pPr algn="ctr"/>
            <a:r>
              <a:rPr lang="mr-IN" sz="7200" dirty="0" smtClean="0">
                <a:solidFill>
                  <a:srgbClr val="FF0000"/>
                </a:solidFill>
              </a:rPr>
              <a:t>रेल्वेमध्ये मजुरांना 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1610911"/>
          </a:xfrm>
        </p:spPr>
        <p:txBody>
          <a:bodyPr>
            <a:normAutofit/>
          </a:bodyPr>
          <a:lstStyle/>
          <a:p>
            <a:pPr algn="ctr"/>
            <a:r>
              <a:rPr lang="mr-IN" sz="7200" b="1" dirty="0" smtClean="0">
                <a:solidFill>
                  <a:srgbClr val="FF0000"/>
                </a:solidFill>
              </a:rPr>
              <a:t>जेवण वाटप 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arma madam\Desktop\स्मरणिका\photo\kitchen\WhatsApp Image 2020-05-16 at 3.45.32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382000" cy="5257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INDIAN REDCROSS SOCIETY JALGAON\COVID - 19 WORK\PHOTO\kitchen\WhatsApp Image 2020-05-16 at 3.45.32 PM (7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489053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Varma madam\Downloads\WhatsApp Image 2021-01-22 at 5.43.58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489053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Varma madam\Downloads\WhatsApp Image 2021-01-22 at 5.43.58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10600" cy="484763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205740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b="1" dirty="0" smtClean="0">
                <a:solidFill>
                  <a:srgbClr val="FF0000"/>
                </a:solidFill>
              </a:rPr>
              <a:t> </a:t>
            </a:r>
            <a:r>
              <a:rPr lang="mr-IN" sz="4800" b="1" dirty="0" smtClean="0">
                <a:solidFill>
                  <a:srgbClr val="002060"/>
                </a:solidFill>
              </a:rPr>
              <a:t>5000 </a:t>
            </a:r>
            <a:r>
              <a:rPr lang="mr-IN" sz="4800" b="1" dirty="0" smtClean="0">
                <a:solidFill>
                  <a:srgbClr val="FF0000"/>
                </a:solidFill>
              </a:rPr>
              <a:t>पेक्षा जास्त फूड पाकीट रेल्वेतील नागरिकांना पोहोचविले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662" y="2143116"/>
            <a:ext cx="74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9600" dirty="0" smtClean="0">
                <a:solidFill>
                  <a:srgbClr val="FF0000"/>
                </a:solidFill>
                <a:latin typeface="Arial Black" pitchFamily="34" charset="0"/>
              </a:rPr>
              <a:t>संस्थेचे सेवा उपक्रम</a:t>
            </a:r>
            <a:endParaRPr lang="en-IN" sz="9600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2286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6000" b="1" dirty="0" smtClean="0">
                <a:solidFill>
                  <a:srgbClr val="FF0000"/>
                </a:solidFill>
              </a:rPr>
              <a:t>इतर संस्थांना जेवण पोहोचविण्यासाठी मदत 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INDIAN REDCROSS SOCIETY JALGAON\COVID - 19 WORK\PHOTO\food distribution\WhatsApp Image 2020-04-02 at 3.42.27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7543800" cy="550545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INDIAN REDCROSS SOCIETY JALGAON\COVID - 19 WORK\PHOTO\food distribution\WhatsApp Image 2020-04-02 at 3.42.27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7467600" cy="539534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0482" name="Picture 2" descr="E:\INDIAN REDCROSS SOCIETY JALGAON\COVID - 19 WORK\PHOTO\food distribution\WhatsApp Image 2020-04-02 at 3.43.19 PM (6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8153400" cy="505765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INDIAN REDCROSS SOCIETY JALGAON\COVID - 19 WORK\PHOTO\food distribution\WhatsApp Image 2020-04-13 at 4.09.54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763000" cy="493343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1600199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सर्व संस्थांचे </a:t>
            </a:r>
            <a:r>
              <a:rPr lang="mr-IN" dirty="0" smtClean="0">
                <a:solidFill>
                  <a:srgbClr val="002060"/>
                </a:solidFill>
              </a:rPr>
              <a:t>72000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76601"/>
            <a:ext cx="7772400" cy="1066800"/>
          </a:xfrm>
        </p:spPr>
        <p:txBody>
          <a:bodyPr>
            <a:normAutofit/>
          </a:bodyPr>
          <a:lstStyle/>
          <a:p>
            <a:r>
              <a:rPr lang="mr-IN" sz="4800" b="1" dirty="0" smtClean="0">
                <a:solidFill>
                  <a:srgbClr val="FF0000"/>
                </a:solidFill>
              </a:rPr>
              <a:t>फूड पाकीट गरजूंना पोहोचविले</a:t>
            </a: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कोविड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रुग्णांना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जेवण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चहा</a:t>
            </a:r>
            <a:r>
              <a:rPr lang="en-US" sz="4400" dirty="0" smtClean="0">
                <a:solidFill>
                  <a:srgbClr val="FF0000"/>
                </a:solidFill>
              </a:rPr>
              <a:t>, </a:t>
            </a:r>
            <a:r>
              <a:rPr lang="mr-IN" sz="4400" dirty="0" smtClean="0">
                <a:solidFill>
                  <a:srgbClr val="FF0000"/>
                </a:solidFill>
              </a:rPr>
              <a:t/>
            </a:r>
            <a:br>
              <a:rPr lang="mr-IN" sz="4400" dirty="0" smtClean="0">
                <a:solidFill>
                  <a:srgbClr val="FF0000"/>
                </a:solidFill>
              </a:rPr>
            </a:br>
            <a:r>
              <a:rPr lang="en-US" sz="4400" dirty="0" err="1" smtClean="0">
                <a:solidFill>
                  <a:srgbClr val="FF0000"/>
                </a:solidFill>
              </a:rPr>
              <a:t>नाश्ता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आणि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फळ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व्यवस्था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Varma madam\Downloads\WhatsApp Image 2020-05-05 at 4.35.42 PM (4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8309930" cy="467836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rma madam\Downloads\WhatsApp Image 2020-05-05 at 4.35.42 PM (3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7877175" cy="526050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14600"/>
            <a:ext cx="8915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6600" b="1" dirty="0" smtClean="0">
                <a:solidFill>
                  <a:srgbClr val="FF0000"/>
                </a:solidFill>
              </a:rPr>
              <a:t>किराणा कीट वाटप 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Varma madam\Desktop\स्मरणिका\photo\reshan vatap\दिव्यांगांना जिवनावश्यक किराणा साहित्याचे वाटप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8666092" cy="38862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57232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mr-IN" sz="40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mr-IN" sz="4000" b="1" dirty="0" smtClean="0">
                <a:solidFill>
                  <a:srgbClr val="0070C0"/>
                </a:solidFill>
                <a:latin typeface="Arial Black" pitchFamily="34" charset="0"/>
              </a:rPr>
              <a:t>अद्ययावत</a:t>
            </a:r>
            <a:br>
              <a:rPr lang="mr-IN" sz="4000" b="1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mr-IN" sz="4000" b="1" dirty="0" smtClean="0">
                <a:solidFill>
                  <a:srgbClr val="0070C0"/>
                </a:solidFill>
                <a:latin typeface="Arial Black" pitchFamily="34" charset="0"/>
              </a:rPr>
              <a:t> तंत्रज्ञान असलेली सुसज्ज अत्याधुनिक </a:t>
            </a:r>
            <a:r>
              <a:rPr lang="mr-IN" sz="40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mr-IN" sz="80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mr-IN" sz="8000" b="1" dirty="0" smtClean="0">
                <a:solidFill>
                  <a:srgbClr val="FF0000"/>
                </a:solidFill>
                <a:latin typeface="Arial Black" pitchFamily="34" charset="0"/>
              </a:rPr>
              <a:t>24 तास सेवेत</a:t>
            </a:r>
            <a:br>
              <a:rPr lang="mr-IN" sz="8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mr-IN" sz="8000" b="1" dirty="0" smtClean="0">
                <a:solidFill>
                  <a:srgbClr val="FF0000"/>
                </a:solidFill>
                <a:latin typeface="Arial Black" pitchFamily="34" charset="0"/>
              </a:rPr>
              <a:t>सज्ज रक्तपेढी </a:t>
            </a:r>
            <a:endParaRPr lang="en-IN" sz="8000" b="1" dirty="0"/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152400"/>
            <a:ext cx="836642" cy="9382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Varma madam\Desktop\स्मरणिका\photo\reshan vatap\लॉकडाऊनच्या काळात दिव्यांगांना जिवनावश्यक किराणा साहित्याचे वाटप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315200" cy="5427799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Varma madam\Desktop\स्मरणिका\photo\reshan vatap\IMG-20200516-WA0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48" y="1295400"/>
            <a:ext cx="8662405" cy="4876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Varma madam\Desktop\स्मरणिका\photo\reshan vatap\100662218_853282638496235_709375524664770560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54868" cy="491013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142999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एकूण </a:t>
            </a:r>
            <a:r>
              <a:rPr lang="mr-IN" sz="6000" dirty="0" smtClean="0">
                <a:solidFill>
                  <a:srgbClr val="002060"/>
                </a:solidFill>
              </a:rPr>
              <a:t>560</a:t>
            </a:r>
            <a:r>
              <a:rPr lang="mr-IN" dirty="0" smtClean="0">
                <a:solidFill>
                  <a:srgbClr val="FF0000"/>
                </a:solidFill>
              </a:rPr>
              <a:t> गरजू परिवारांना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95601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mr-IN" sz="4800" b="1" dirty="0" smtClean="0">
                <a:solidFill>
                  <a:srgbClr val="FF0000"/>
                </a:solidFill>
              </a:rPr>
              <a:t>अन्नधान्याचे किट पोहोचविले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83819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अर्सेनिक अल्बम 30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19200"/>
            <a:ext cx="7772400" cy="685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mr-IN" sz="4800" b="1" dirty="0" smtClean="0">
                <a:solidFill>
                  <a:srgbClr val="FF0000"/>
                </a:solidFill>
              </a:rPr>
              <a:t>औषधी तयार करणे व वाटप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1202" name="Picture 2" descr="D:\photo 2020\01 swapnil wagh red ross आर्सेनिक अल्बम\MJ COLLEGE\New folder (2)\IMG2020052414495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05000"/>
            <a:ext cx="6400800" cy="4718047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1506" name="Picture 2" descr="C:\Users\Varma madam\Desktop\स्मरणिका\photo\arsenic\IMG_20200524_114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8610600" cy="503504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photo 2020\01 swapnil wagh red ross आर्सेनिक अल्बम\MJ COLLEGE\REDCROSS MJ 01 (8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153400" cy="52832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photo 2020\swap phone pic\IMG-20200729-WA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7924800" cy="505253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photo 2020\01 swapnil wagh red ross आर्सेनिक अल्बम\MJ COLLEGE\REDCROSS MJ 01 (1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257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photo 2020\01 swapnil wagh red ross आर्सेनिक अल्बम\MJ COLLEGE\REDCROSS MJ 01 (2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803983" cy="459714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 ओरीऑन स्कूल आयोजित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mr-IN" dirty="0" smtClean="0">
                <a:solidFill>
                  <a:srgbClr val="FF0000"/>
                </a:solidFill>
              </a:rPr>
              <a:t>रक्तदान शिबीर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Varma madam\Desktop\स्मरणिका\photo\blood bank\IMG-20191201-WA01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772400" cy="5177631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"/>
            <a:ext cx="866764" cy="9720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2530" name="Picture 2" descr="C:\Users\Varma madam\Desktop\स्मरणिका\photo\arsenic\IMG-20200606-WA0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91191"/>
            <a:ext cx="8763000" cy="386349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3554" name="Picture 2" descr="D:\photo 2020\01 swapnil wagh red ross आर्सेनिक अल्बम\MJ COLLEGE\REDCROSS MJ 01 (22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48" y="1295400"/>
            <a:ext cx="8658051" cy="452094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4578" name="Picture 2" descr="D:\photo 2020\01 swapnil wagh red ross आर्सेनिक अल्बम\MJ COLLEGE\New folder (2)\New folder\IMG_20200626_124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75072"/>
            <a:ext cx="8458200" cy="468795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5602" name="Picture 2" descr="D:\photo 2020\01 swapnil wagh red ross आर्सेनिक अल्बम\MJ COLLEGE\swap cell 2020\IMG_20200703_162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8763000" cy="467944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Varma madam\Downloads\IMG_20200605_122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746281" cy="431082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Varma madam\Downloads\IMG-20200606-WA0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42566" cy="385448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1"/>
            <a:ext cx="8153400" cy="1447799"/>
          </a:xfrm>
        </p:spPr>
        <p:txBody>
          <a:bodyPr>
            <a:normAutofit/>
          </a:bodyPr>
          <a:lstStyle/>
          <a:p>
            <a:pPr algn="ctr"/>
            <a:r>
              <a:rPr lang="mr-IN" sz="4400" dirty="0" smtClean="0">
                <a:solidFill>
                  <a:srgbClr val="002060"/>
                </a:solidFill>
              </a:rPr>
              <a:t>15,</a:t>
            </a:r>
            <a:r>
              <a:rPr lang="en-US" sz="4400" dirty="0" smtClean="0">
                <a:solidFill>
                  <a:srgbClr val="002060"/>
                </a:solidFill>
              </a:rPr>
              <a:t>0</a:t>
            </a:r>
            <a:r>
              <a:rPr lang="mr-IN" sz="4400" dirty="0" smtClean="0">
                <a:solidFill>
                  <a:srgbClr val="002060"/>
                </a:solidFill>
              </a:rPr>
              <a:t>4,410</a:t>
            </a:r>
            <a:r>
              <a:rPr lang="mr-IN" sz="4400" dirty="0" smtClean="0">
                <a:solidFill>
                  <a:srgbClr val="FF0000"/>
                </a:solidFill>
              </a:rPr>
              <a:t> अर्सेनिक औषधी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1610911"/>
          </a:xfrm>
        </p:spPr>
        <p:txBody>
          <a:bodyPr>
            <a:normAutofit/>
          </a:bodyPr>
          <a:lstStyle/>
          <a:p>
            <a:pPr algn="ctr"/>
            <a:r>
              <a:rPr lang="mr-IN" sz="4000" b="1" dirty="0" smtClean="0">
                <a:solidFill>
                  <a:srgbClr val="FF0000"/>
                </a:solidFill>
              </a:rPr>
              <a:t>तयार करून वाटप करण्यात आली</a:t>
            </a:r>
            <a:endParaRPr lang="en-US" sz="4000" b="1" dirty="0"/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438400"/>
            <a:ext cx="899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6600" b="1" dirty="0" smtClean="0">
                <a:solidFill>
                  <a:srgbClr val="FF0000"/>
                </a:solidFill>
              </a:rPr>
              <a:t>प्लाझ्मा डोनेशन उपक्रम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6626" name="Picture 2" descr="C:\Users\Varma madam\Desktop\स्मरणिका\photo\plasma donation\IMG_20200622_170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534400" cy="455630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मा.मुख्यमंत्री श्री.उद्धवजी ठाकरे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Picture 2" descr="D:\photo 2020\pic\Screenshot_2020-06-29-13-22-00-824_us.zoom.videomeeting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4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610600" cy="1219200"/>
          </a:xfrm>
        </p:spPr>
        <p:txBody>
          <a:bodyPr>
            <a:normAutofit/>
          </a:bodyPr>
          <a:lstStyle/>
          <a:p>
            <a:r>
              <a:rPr lang="mr-IN" sz="3600" dirty="0" smtClean="0">
                <a:solidFill>
                  <a:srgbClr val="FF0000"/>
                </a:solidFill>
              </a:rPr>
              <a:t>SSBT कॉलेज आयोजित रक्तदान शिबीर</a:t>
            </a:r>
            <a:endParaRPr lang="en-US" sz="3600" dirty="0"/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29600" y="152400"/>
            <a:ext cx="768692" cy="862034"/>
          </a:xfrm>
          <a:prstGeom prst="rect">
            <a:avLst/>
          </a:prstGeom>
          <a:noFill/>
        </p:spPr>
      </p:pic>
      <p:pic>
        <p:nvPicPr>
          <p:cNvPr id="6146" name="Picture 2" descr="C:\Users\Varma madam\Desktop\स्मरणिका\photo\blood bank\IMG-20200127-WA001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8610600" cy="51355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4400" dirty="0" smtClean="0">
                <a:solidFill>
                  <a:srgbClr val="FF0000"/>
                </a:solidFill>
              </a:rPr>
              <a:t>मा.आरोग्यमंत्री श्री.राजेशजी टोपे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:\photo 2020\pic\Screenshot_2020-06-29-12-54-06-387_us.zoom.videomeeting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229600" cy="4495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4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7650" name="Picture 2" descr="D:\photo 2020\प्लाझ्मा with CM VC 30-6-2020 at IRCS BB jalgaon\IMG_20200629_133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8077200" cy="5318836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Varma madam\Desktop\स्मरणिका\photo\plasma donation\121517534_1298513557161424_38952984417425687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34425" cy="457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Varma madam\Desktop\स्मरणिका\photo\plasma donation\1df338c2-23c8-4a0b-b41b-6a8f5c3fd5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95479" cy="507801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8153400" cy="1219199"/>
          </a:xfrm>
        </p:spPr>
        <p:txBody>
          <a:bodyPr>
            <a:normAutofit/>
          </a:bodyPr>
          <a:lstStyle/>
          <a:p>
            <a:pPr algn="l"/>
            <a:r>
              <a:rPr lang="mr-IN" sz="5400" dirty="0" smtClean="0">
                <a:solidFill>
                  <a:srgbClr val="FF0000"/>
                </a:solidFill>
              </a:rPr>
              <a:t>एकूण प्लाझ्मा डोनेशन- </a:t>
            </a:r>
            <a:r>
              <a:rPr lang="mr-IN" sz="5400" dirty="0" smtClean="0">
                <a:solidFill>
                  <a:srgbClr val="002060"/>
                </a:solidFill>
              </a:rPr>
              <a:t>25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124200"/>
            <a:ext cx="7772400" cy="1352104"/>
          </a:xfrm>
        </p:spPr>
        <p:txBody>
          <a:bodyPr>
            <a:normAutofit/>
          </a:bodyPr>
          <a:lstStyle/>
          <a:p>
            <a:pPr algn="l"/>
            <a:r>
              <a:rPr lang="mr-IN" sz="5400" b="1" dirty="0" smtClean="0">
                <a:solidFill>
                  <a:srgbClr val="FF0000"/>
                </a:solidFill>
              </a:rPr>
              <a:t>एकूण रुग्णांना दिला </a:t>
            </a:r>
            <a:r>
              <a:rPr lang="mr-IN" sz="5400" b="1" dirty="0" smtClean="0">
                <a:solidFill>
                  <a:srgbClr val="002060"/>
                </a:solidFill>
              </a:rPr>
              <a:t>38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371599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रेडक्रॉस आणि इकरा कॉलेज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1610911"/>
          </a:xfrm>
        </p:spPr>
        <p:txBody>
          <a:bodyPr>
            <a:noAutofit/>
          </a:bodyPr>
          <a:lstStyle/>
          <a:p>
            <a:r>
              <a:rPr lang="mr-IN" sz="4800" b="1" dirty="0" smtClean="0">
                <a:solidFill>
                  <a:srgbClr val="FF0000"/>
                </a:solidFill>
              </a:rPr>
              <a:t>यांचे ऑक्सिजन सुविधा कोविड सेंटर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hoto 2020\ikra and redcross covid centre\WhatsApp Image 2020-11-18 at 3.43.45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508569" cy="46482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oto 2020\ikra and redcross covid centre\WhatsApp Image 2020-11-18 at 3.43.48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51946"/>
            <a:ext cx="8686800" cy="446305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8674" name="Picture 2" descr="D:\photo 2020\ikra and redcross covid centre\WhatsApp Image 2020-11-18 at 3.43.52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8534400" cy="478059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photo 2020\ikra and redcross covid centre\WhatsApp Image 2020-11-18 at 3.43.47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172359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Autofit/>
          </a:bodyPr>
          <a:lstStyle/>
          <a:p>
            <a:pPr algn="ctr"/>
            <a:r>
              <a:rPr lang="mr-IN" sz="4000" dirty="0" smtClean="0">
                <a:solidFill>
                  <a:srgbClr val="FF0000"/>
                </a:solidFill>
              </a:rPr>
              <a:t>ऊ.म.वि.मध्ये एन.एस.एस.आयोजित रक्तदान शिबीर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Varma madam\Desktop\स्मरणिका\photo\blood bank\NMU- N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8077200" cy="5334000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077200" y="228600"/>
            <a:ext cx="776943" cy="8712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6000" dirty="0" smtClean="0">
                <a:solidFill>
                  <a:srgbClr val="FF0000"/>
                </a:solidFill>
              </a:rPr>
              <a:t>आत्तापर्यंत</a:t>
            </a:r>
            <a:r>
              <a:rPr lang="mr-IN" sz="5400" dirty="0" smtClean="0">
                <a:solidFill>
                  <a:srgbClr val="FF0000"/>
                </a:solidFill>
              </a:rPr>
              <a:t> एकुण </a:t>
            </a:r>
            <a:r>
              <a:rPr lang="mr-IN" sz="5400" dirty="0" smtClean="0">
                <a:solidFill>
                  <a:srgbClr val="002060"/>
                </a:solidFill>
              </a:rPr>
              <a:t>1052 </a:t>
            </a:r>
            <a:r>
              <a:rPr lang="mr-IN" sz="5400" dirty="0" smtClean="0">
                <a:solidFill>
                  <a:srgbClr val="FF0000"/>
                </a:solidFill>
              </a:rPr>
              <a:t> 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971800"/>
            <a:ext cx="8229600" cy="1839511"/>
          </a:xfrm>
        </p:spPr>
        <p:txBody>
          <a:bodyPr>
            <a:noAutofit/>
          </a:bodyPr>
          <a:lstStyle/>
          <a:p>
            <a:pPr algn="ctr"/>
            <a:r>
              <a:rPr lang="mr-IN" sz="6000" b="1" dirty="0" smtClean="0">
                <a:solidFill>
                  <a:srgbClr val="FF0000"/>
                </a:solidFill>
              </a:rPr>
              <a:t>रुग्ण बरे होऊन घरी गेले.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1"/>
            <a:ext cx="7772400" cy="1523999"/>
          </a:xfrm>
        </p:spPr>
        <p:txBody>
          <a:bodyPr>
            <a:normAutofit/>
          </a:bodyPr>
          <a:lstStyle/>
          <a:p>
            <a:pPr algn="ctr"/>
            <a:r>
              <a:rPr lang="mr-IN" sz="6000" dirty="0" smtClean="0">
                <a:solidFill>
                  <a:srgbClr val="FF0000"/>
                </a:solidFill>
              </a:rPr>
              <a:t>महाराष्ट्रातील पहिले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19401"/>
            <a:ext cx="8610600" cy="1447800"/>
          </a:xfrm>
        </p:spPr>
        <p:txBody>
          <a:bodyPr>
            <a:noAutofit/>
          </a:bodyPr>
          <a:lstStyle/>
          <a:p>
            <a:pPr algn="ctr"/>
            <a:r>
              <a:rPr lang="mr-IN" sz="6000" b="1" dirty="0" smtClean="0">
                <a:solidFill>
                  <a:srgbClr val="FF0000"/>
                </a:solidFill>
              </a:rPr>
              <a:t>A</a:t>
            </a:r>
            <a:r>
              <a:rPr lang="en-US" sz="6000" b="1" dirty="0" err="1" smtClean="0">
                <a:solidFill>
                  <a:srgbClr val="FF0000"/>
                </a:solidFill>
              </a:rPr>
              <a:t>ntibody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mr-IN" sz="6000" b="1" dirty="0" smtClean="0">
                <a:solidFill>
                  <a:srgbClr val="FF0000"/>
                </a:solidFill>
              </a:rPr>
              <a:t>तपासणी केंद्र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Varma madam\Desktop\स्मरणिका\photo\blood bank\YSS_5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8777603" cy="524827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30722" name="Picture 2" descr="D:\photo 2020\ANTI BODIES TESTING OPENING 02-10-20\YSS_5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534400" cy="508013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6000" dirty="0" smtClean="0">
                <a:solidFill>
                  <a:srgbClr val="FF0000"/>
                </a:solidFill>
              </a:rPr>
              <a:t>बहुसंख्य नागरिकांनी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6000" b="1" dirty="0" smtClean="0">
                <a:solidFill>
                  <a:srgbClr val="FF0000"/>
                </a:solidFill>
              </a:rPr>
              <a:t>तपासणी केली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19201"/>
            <a:ext cx="8610600" cy="1905000"/>
          </a:xfrm>
        </p:spPr>
        <p:txBody>
          <a:bodyPr>
            <a:noAutofit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गणेश विसर्जन मिरवणुकीत </a:t>
            </a:r>
            <a:br>
              <a:rPr lang="mr-IN" sz="5400" dirty="0" smtClean="0">
                <a:solidFill>
                  <a:srgbClr val="FF0000"/>
                </a:solidFill>
              </a:rPr>
            </a:br>
            <a:r>
              <a:rPr lang="mr-IN" sz="5400" dirty="0" smtClean="0">
                <a:solidFill>
                  <a:srgbClr val="FF0000"/>
                </a:solidFill>
              </a:rPr>
              <a:t>प्रथमोपचार पथक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24201"/>
            <a:ext cx="8458200" cy="1524000"/>
          </a:xfrm>
        </p:spPr>
        <p:txBody>
          <a:bodyPr>
            <a:noAutofit/>
          </a:bodyPr>
          <a:lstStyle/>
          <a:p>
            <a:pPr algn="ctr"/>
            <a:r>
              <a:rPr lang="mr-IN" sz="5400" b="1" dirty="0" smtClean="0">
                <a:solidFill>
                  <a:srgbClr val="FF0000"/>
                </a:solidFill>
              </a:rPr>
              <a:t>मूर्ती संकलन व विसर्जन सेवा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31746" name="Picture 2" descr="C:\Users\Varma madam\Desktop\स्मरणिका\photo\WhatsApp Image 2020-09-01 at 7.26.06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43000"/>
            <a:ext cx="8353973" cy="523875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rma madam\Desktop\स्मरणिका\photo\WhatsApp Image 2020-09-01 at 7.26.00 P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48006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133600"/>
            <a:ext cx="822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8800" b="1" dirty="0" smtClean="0">
                <a:solidFill>
                  <a:srgbClr val="FF0000"/>
                </a:solidFill>
              </a:rPr>
              <a:t>शैक्षणिक भेट</a:t>
            </a:r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कॉलेज ऑफ फार्मसी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Varma madam\Desktop\स्मरणिका\photo\IMG_20191224_13342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01000" cy="535960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Rotaract</a:t>
            </a:r>
            <a:r>
              <a:rPr lang="en-US" dirty="0" smtClean="0">
                <a:solidFill>
                  <a:srgbClr val="FF0000"/>
                </a:solidFill>
              </a:rPr>
              <a:t>  Club  jalgaon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blood  camp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Varma madam\Desktop\स्मरणिका\photo\blood bank\WhatsApp Image 2020-03-15 at 1.01.02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724337" cy="4995862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904591" cy="10144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SSBT कॉलेज, जळगाव </a:t>
            </a:r>
            <a:endParaRPr lang="en-US" sz="5400" dirty="0"/>
          </a:p>
        </p:txBody>
      </p:sp>
      <p:pic>
        <p:nvPicPr>
          <p:cNvPr id="11267" name="Picture 3" descr="C:\Users\Varma madam\Desktop\स्मरणिका\photo\ssbt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8688494" cy="49403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133600"/>
            <a:ext cx="822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8800" b="1" dirty="0" smtClean="0">
                <a:solidFill>
                  <a:srgbClr val="FF0000"/>
                </a:solidFill>
              </a:rPr>
              <a:t>सदिच्छा भेट</a:t>
            </a:r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417638"/>
          </a:xfrm>
        </p:spPr>
        <p:txBody>
          <a:bodyPr>
            <a:normAutofit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मॅगसेसे पुरस्कार विजेते व मॅन ऑफ इंडिया श्री. राजेंद्र सिंग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339" name="Picture 3" descr="C:\Users\Varma madam\Desktop\स्मरणिका\photo\IMG_20200122_160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176023" cy="513375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pPr algn="ctr"/>
            <a:r>
              <a:rPr lang="mr-IN" dirty="0" smtClean="0"/>
              <a:t> </a:t>
            </a:r>
            <a:r>
              <a:rPr lang="mr-IN" sz="4900" dirty="0" smtClean="0">
                <a:solidFill>
                  <a:srgbClr val="FF0000"/>
                </a:solidFill>
              </a:rPr>
              <a:t>मोटीव्हेशनल स्पीकर </a:t>
            </a:r>
            <a:br>
              <a:rPr lang="mr-IN" sz="4900" dirty="0" smtClean="0">
                <a:solidFill>
                  <a:srgbClr val="FF0000"/>
                </a:solidFill>
              </a:rPr>
            </a:br>
            <a:r>
              <a:rPr lang="mr-IN" sz="5300" dirty="0" smtClean="0">
                <a:solidFill>
                  <a:srgbClr val="FF0000"/>
                </a:solidFill>
              </a:rPr>
              <a:t>कुमारी दिशा धिंडे</a:t>
            </a:r>
            <a:endParaRPr lang="en-US" sz="53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32770" name="Picture 2" descr="C:\Users\Varma madam\Desktop\स्मरणिका\photo\visit\IMG-20200123-WA003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28800"/>
            <a:ext cx="8458200" cy="408438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सुप्रसिद्ध हास्य अभिनेते </a:t>
            </a:r>
            <a:br>
              <a:rPr lang="mr-IN" dirty="0" smtClean="0">
                <a:solidFill>
                  <a:srgbClr val="FF0000"/>
                </a:solidFill>
              </a:rPr>
            </a:br>
            <a:r>
              <a:rPr lang="mr-IN" sz="4900" dirty="0" smtClean="0">
                <a:solidFill>
                  <a:srgbClr val="FF0000"/>
                </a:solidFill>
              </a:rPr>
              <a:t>श्री. ज्युनियर मेहमूद </a:t>
            </a:r>
            <a:endParaRPr lang="en-US" sz="49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33794" name="Picture 2" descr="C:\Users\Varma madam\Desktop\स्मरणिका\photo\visit\28-1-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8229600" cy="4876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Autofit/>
          </a:bodyPr>
          <a:lstStyle/>
          <a:p>
            <a:r>
              <a:rPr lang="mr-IN" sz="4400" dirty="0" smtClean="0">
                <a:solidFill>
                  <a:srgbClr val="FF0000"/>
                </a:solidFill>
              </a:rPr>
              <a:t>डॉ.बाबासाहेब आंबेडकर यांचे नातू  श्री.भीमराव आंबेडकर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5298" name="Picture 2" descr="C:\Users\Varma madam\Desktop\स्मरणिका\photo\25-2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534400" cy="502249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01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सागरमित्र अभियानाचे प्रमुख    श्री.विनोद बोदनकर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56322" name="Picture 2" descr="C:\Users\Varma madam\Desktop\स्मरणिका\photo\IMG_20191204_17212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8702981" cy="500001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पालकमंत्री श्री.गुलाबराव पाटील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7346" name="Picture 2" descr="C:\Users\Varma madam\Desktop\स्मरणिका\photo\visit\WhatsApp Image 2020-04-24 at 11.58.39 A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52933" cy="389382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खासदार श्री.उन्मेषदादा पाटील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8370" name="Picture 2" descr="C:\Users\Varma madam\Desktop\स्मरणिका\photo\visit\WhatsApp Image 2020-05-24 at 8.12.46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686800" cy="500848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Varma madam\Desktop\स्मरणिका\photo\arsenic\IMG_20200524_180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848600" cy="51054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चितोडे वाणी समाज आयोजित 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mr-IN" sz="4400" dirty="0" smtClean="0">
                <a:solidFill>
                  <a:srgbClr val="FF0000"/>
                </a:solidFill>
              </a:rPr>
              <a:t>रक्तदान शिबीर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Varma madam\Desktop\स्मरणिका\photo\blood bank\WhatsApp Image 2021-01-06 at 4.23.40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594672" cy="4995862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904591" cy="10144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mr-IN" dirty="0" smtClean="0">
                <a:solidFill>
                  <a:srgbClr val="FF0000"/>
                </a:solidFill>
              </a:rPr>
              <a:t>श्री. रविद्र जाधव व श्री.अभिजित राऊत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34818" name="Picture 2" descr="C:\Users\Varma madam\Desktop\स्मरणिका\photo\arsenic\WhatsApp Image 2020-06-27 at 8.04.26 PM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8511904" cy="459509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mr-IN" sz="4000" dirty="0" smtClean="0">
                <a:solidFill>
                  <a:srgbClr val="FF0000"/>
                </a:solidFill>
              </a:rPr>
              <a:t>तत्कालीन जिल्हाधिकारी डॉ.अविनाश </a:t>
            </a:r>
            <a:r>
              <a:rPr lang="mr-IN" dirty="0" smtClean="0">
                <a:solidFill>
                  <a:srgbClr val="FF0000"/>
                </a:solidFill>
              </a:rPr>
              <a:t>ढाकणे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42" name="Picture 2" descr="C:\Users\Varma madam\Desktop\स्मरणिका\photo\arsenic\IMG-20200525-WA0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1" y="1498045"/>
            <a:ext cx="8686800" cy="429514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286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श्री. गोरक्ष गाडीलकर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2467" name="Picture 3" descr="D:\photo 2020\01 swapnil wagh red ross आर्सेनिक अल्बम\MJ COLLEGE\New folder (2)\REDCROSS MJ 01 (9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001000" cy="5334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447800"/>
            <a:ext cx="71717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  सेवेचा सन्मान </a:t>
            </a:r>
            <a:endParaRPr lang="en-US" sz="8000" b="1" dirty="0"/>
          </a:p>
        </p:txBody>
      </p:sp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Varma madam\Desktop\स्मरणिका\photo\WhatsApp Image 2020-04-27 at 8.52.0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"/>
            <a:ext cx="5574030" cy="67056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mr-IN" sz="5300" dirty="0" smtClean="0">
                <a:solidFill>
                  <a:srgbClr val="FF0000"/>
                </a:solidFill>
              </a:rPr>
              <a:t>राष्ट्रीय बाल पुरस्कार प्राप्त </a:t>
            </a:r>
            <a:br>
              <a:rPr lang="mr-IN" sz="5300" dirty="0" smtClean="0">
                <a:solidFill>
                  <a:srgbClr val="FF0000"/>
                </a:solidFill>
              </a:rPr>
            </a:br>
            <a:r>
              <a:rPr lang="mr-IN" sz="5300" dirty="0" smtClean="0">
                <a:solidFill>
                  <a:srgbClr val="FF0000"/>
                </a:solidFill>
              </a:rPr>
              <a:t>श्री.देवेश पंकज भैय्या</a:t>
            </a:r>
            <a:endParaRPr lang="en-US" sz="5300" dirty="0">
              <a:solidFill>
                <a:srgbClr val="FF0000"/>
              </a:solidFill>
            </a:endParaRPr>
          </a:p>
        </p:txBody>
      </p:sp>
      <p:pic>
        <p:nvPicPr>
          <p:cNvPr id="15363" name="Picture 3" descr="C:\Users\Varma madam\Downloads\IMG_20200204_162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8400262" cy="49656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Autofit/>
          </a:bodyPr>
          <a:lstStyle/>
          <a:p>
            <a:r>
              <a:rPr lang="mr-IN" sz="3600" dirty="0" smtClean="0">
                <a:solidFill>
                  <a:srgbClr val="FF0000"/>
                </a:solidFill>
              </a:rPr>
              <a:t>अर्सेनिकसाठी मदत करणाऱ्या महिला </a:t>
            </a:r>
            <a:r>
              <a:rPr lang="mr-IN" sz="4000" dirty="0" smtClean="0">
                <a:solidFill>
                  <a:srgbClr val="FF0000"/>
                </a:solidFill>
              </a:rPr>
              <a:t>गट         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Varma madam\Desktop\स्मरणिका\photo\arsenic\109750631_3584684911559637_3141644583180268771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560809" cy="49403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219200"/>
          </a:xfrm>
        </p:spPr>
        <p:txBody>
          <a:bodyPr>
            <a:normAutofit fontScale="90000"/>
          </a:bodyPr>
          <a:lstStyle/>
          <a:p>
            <a:r>
              <a:rPr lang="mr-IN" sz="4400" dirty="0" smtClean="0">
                <a:solidFill>
                  <a:srgbClr val="FF0000"/>
                </a:solidFill>
              </a:rPr>
              <a:t>अर्सेनिकसाठी मदत करणारे विद्यार्थी </a:t>
            </a:r>
            <a:endParaRPr lang="en-US" dirty="0"/>
          </a:p>
        </p:txBody>
      </p:sp>
      <p:pic>
        <p:nvPicPr>
          <p:cNvPr id="17410" name="Picture 2" descr="C:\Users\Varma madam\Desktop\स्मरणिका\photo\arsenic\110693416_3584685221559606_308870283291930853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7995265" cy="516255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020762"/>
          </a:xfrm>
        </p:spPr>
        <p:txBody>
          <a:bodyPr/>
          <a:lstStyle/>
          <a:p>
            <a:r>
              <a:rPr lang="mr-IN" sz="4000" dirty="0" smtClean="0">
                <a:solidFill>
                  <a:srgbClr val="FF0000"/>
                </a:solidFill>
              </a:rPr>
              <a:t>अर्सेनिकसाठी मदत करणारे विद्यार्थी </a:t>
            </a:r>
            <a:endParaRPr lang="en-US" dirty="0"/>
          </a:p>
        </p:txBody>
      </p:sp>
      <p:pic>
        <p:nvPicPr>
          <p:cNvPr id="18434" name="Picture 2" descr="C:\Users\Varma madam\Desktop\स्मरणिका\photo\arsenic\IMG-20200719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496635" cy="52451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hoto 2020\06-12-2020\read croos\100CANON\IMG_2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620000" cy="507965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नेरी दिगर आयोजित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mr-IN" dirty="0" smtClean="0">
                <a:solidFill>
                  <a:srgbClr val="FF0000"/>
                </a:solidFill>
              </a:rPr>
              <a:t>रक्तदान शिबीर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Varma madam\Desktop\स्मरणिका\photo\blood bank\IMG-20200219-WA0034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153400" cy="5325268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972540" cy="10906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photo 2020\06-12-2020\read croos\100CANON\IMG_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153400" cy="51816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photo 2020\06-12-2020\read croos\100CANON\IMG_2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610600" cy="5588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1026" name="Picture 2" descr="C:\Users\Varma madam\Desktop\red-cross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152400"/>
            <a:ext cx="781050" cy="7810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Varma madam\Desktop\thank-you-from-christian-vision-alli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7178516" cy="437381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>
            <a:noAutofit/>
          </a:bodyPr>
          <a:lstStyle/>
          <a:p>
            <a:pPr algn="ctr"/>
            <a:r>
              <a:rPr lang="mr-IN" sz="3600" dirty="0" smtClean="0">
                <a:solidFill>
                  <a:srgbClr val="FF0000"/>
                </a:solidFill>
              </a:rPr>
              <a:t>रोटरी क्लब जळगाव वेस्ट आयोजित </a:t>
            </a:r>
            <a:br>
              <a:rPr lang="mr-IN" sz="3600" dirty="0" smtClean="0">
                <a:solidFill>
                  <a:srgbClr val="FF0000"/>
                </a:solidFill>
              </a:rPr>
            </a:br>
            <a:r>
              <a:rPr lang="mr-IN" sz="3600" dirty="0" smtClean="0">
                <a:solidFill>
                  <a:srgbClr val="FF0000"/>
                </a:solidFill>
              </a:rPr>
              <a:t>रक्तदान शिबीर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Varma madam\Desktop\स्मरणिका\photo\blood bank\da843aeb-85fb-4021-a14e-60b4222be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146" y="1295400"/>
            <a:ext cx="8619613" cy="5257800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152400"/>
            <a:ext cx="972540" cy="10906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Varma madam\Desktop\download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7824108" cy="4381500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28600"/>
            <a:ext cx="904591" cy="10144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mr-IN" dirty="0" smtClean="0"/>
              <a:t>  </a:t>
            </a:r>
            <a:r>
              <a:rPr lang="mr-IN" dirty="0" smtClean="0">
                <a:solidFill>
                  <a:srgbClr val="FF0000"/>
                </a:solidFill>
              </a:rPr>
              <a:t>कोटक महिंद्रा आयोजित </a:t>
            </a:r>
            <a:br>
              <a:rPr lang="mr-IN" dirty="0" smtClean="0">
                <a:solidFill>
                  <a:srgbClr val="FF0000"/>
                </a:solidFill>
              </a:rPr>
            </a:br>
            <a:r>
              <a:rPr lang="mr-IN" dirty="0" smtClean="0">
                <a:solidFill>
                  <a:srgbClr val="FF0000"/>
                </a:solidFill>
              </a:rPr>
              <a:t>रक्तदान शिबीर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Varma madam\Desktop\स्मरणिका\photo\blood bank\129758607_1526824417509444_3284646331082059688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309229" cy="5228993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8949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योगसाधना केंद्र आयोजित </a:t>
            </a:r>
            <a:br>
              <a:rPr lang="mr-IN" dirty="0" smtClean="0">
                <a:solidFill>
                  <a:srgbClr val="FF0000"/>
                </a:solidFill>
              </a:rPr>
            </a:br>
            <a:r>
              <a:rPr lang="mr-IN" dirty="0" smtClean="0">
                <a:solidFill>
                  <a:srgbClr val="FF0000"/>
                </a:solidFill>
              </a:rPr>
              <a:t>रक्तदान शिबीर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7170" name="Picture 2" descr="C:\Users\Varma madam\Desktop\स्मरणिका\photo\blood bank\130927609_1093944647693740_7208109534841046771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8611243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pPr algn="ctr"/>
            <a:r>
              <a:rPr lang="mr-IN" sz="4000" dirty="0" smtClean="0">
                <a:solidFill>
                  <a:srgbClr val="FF0000"/>
                </a:solidFill>
              </a:rPr>
              <a:t>औषध निर्माण विभाग जळगाव </a:t>
            </a:r>
            <a:br>
              <a:rPr lang="mr-IN" sz="4000" dirty="0" smtClean="0">
                <a:solidFill>
                  <a:srgbClr val="FF0000"/>
                </a:solidFill>
              </a:rPr>
            </a:br>
            <a:r>
              <a:rPr lang="mr-IN" sz="4000" dirty="0" smtClean="0">
                <a:solidFill>
                  <a:srgbClr val="FF0000"/>
                </a:solidFill>
              </a:rPr>
              <a:t>आयोजित रक्तदान शिबीर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Varma madam\Desktop\स्मरणिका\photo\blood bank\औषध निर्माण विभाग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8646445" cy="4654031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pPr algn="ctr"/>
            <a:r>
              <a:rPr lang="mr-IN" sz="4000" dirty="0" smtClean="0">
                <a:solidFill>
                  <a:srgbClr val="FF0000"/>
                </a:solidFill>
              </a:rPr>
              <a:t>युवा विकास फाउंडेशन आयोजित </a:t>
            </a:r>
            <a:br>
              <a:rPr lang="mr-IN" sz="4000" dirty="0" smtClean="0">
                <a:solidFill>
                  <a:srgbClr val="FF0000"/>
                </a:solidFill>
              </a:rPr>
            </a:br>
            <a:r>
              <a:rPr lang="mr-IN" sz="4000" dirty="0" smtClean="0">
                <a:solidFill>
                  <a:srgbClr val="FF0000"/>
                </a:solidFill>
              </a:rPr>
              <a:t>रक्तदान शिबीर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Varma madam\Desktop\स्मरणिका\photo\blood bank\युवा निकास फौन्डेशन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588266" cy="4953000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r>
              <a:rPr lang="mr-IN" dirty="0" smtClean="0"/>
              <a:t> </a:t>
            </a:r>
            <a:r>
              <a:rPr lang="mr-IN" dirty="0" smtClean="0">
                <a:solidFill>
                  <a:srgbClr val="FF0000"/>
                </a:solidFill>
              </a:rPr>
              <a:t>जामनेर आयोजित रक्तदान शिबीर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Varma madam\Desktop\स्मरणिका\photo\blood bank\IMG-20200219-WA003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00200"/>
            <a:ext cx="8686800" cy="5014102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पोलीस अधीक्षक कार्यालय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Varma madam\Desktop\स्मरणिका\photo\blood bank\IMG-20200617-WA0011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722576" cy="5256213"/>
          </a:xfrm>
          <a:prstGeom prst="rect">
            <a:avLst/>
          </a:prstGeom>
          <a:noFill/>
        </p:spPr>
      </p:pic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3505200"/>
          </a:xfrm>
        </p:spPr>
        <p:txBody>
          <a:bodyPr>
            <a:normAutofit fontScale="90000"/>
          </a:bodyPr>
          <a:lstStyle/>
          <a:p>
            <a:pPr algn="ctr"/>
            <a:r>
              <a:rPr lang="mr-IN" sz="6600" dirty="0" smtClean="0">
                <a:solidFill>
                  <a:srgbClr val="FF0000"/>
                </a:solidFill>
              </a:rPr>
              <a:t/>
            </a:r>
            <a:br>
              <a:rPr lang="mr-IN" sz="6600" dirty="0" smtClean="0">
                <a:solidFill>
                  <a:srgbClr val="FF0000"/>
                </a:solidFill>
              </a:rPr>
            </a:br>
            <a:r>
              <a:rPr lang="mr-IN" sz="6600" dirty="0" smtClean="0">
                <a:solidFill>
                  <a:srgbClr val="FF0000"/>
                </a:solidFill>
              </a:rPr>
              <a:t/>
            </a:r>
            <a:br>
              <a:rPr lang="mr-IN" sz="6600" dirty="0" smtClean="0">
                <a:solidFill>
                  <a:srgbClr val="FF0000"/>
                </a:solidFill>
              </a:rPr>
            </a:br>
            <a:r>
              <a:rPr lang="mr-IN" sz="6600" dirty="0" smtClean="0">
                <a:solidFill>
                  <a:srgbClr val="FF0000"/>
                </a:solidFill>
              </a:rPr>
              <a:t/>
            </a:r>
            <a:br>
              <a:rPr lang="mr-IN" sz="6600" dirty="0" smtClean="0">
                <a:solidFill>
                  <a:srgbClr val="FF0000"/>
                </a:solidFill>
              </a:rPr>
            </a:br>
            <a:r>
              <a:rPr lang="mr-IN" sz="6600" dirty="0" smtClean="0">
                <a:solidFill>
                  <a:srgbClr val="FF0000"/>
                </a:solidFill>
              </a:rPr>
              <a:t/>
            </a:r>
            <a:br>
              <a:rPr lang="mr-IN" sz="6600" dirty="0" smtClean="0">
                <a:solidFill>
                  <a:srgbClr val="FF0000"/>
                </a:solidFill>
              </a:rPr>
            </a:br>
            <a:r>
              <a:rPr lang="mr-IN" sz="6600" dirty="0" smtClean="0">
                <a:solidFill>
                  <a:srgbClr val="FF0000"/>
                </a:solidFill>
              </a:rPr>
              <a:t>नॅट रक्त तपासणी </a:t>
            </a:r>
            <a:br>
              <a:rPr lang="mr-IN" sz="6600" dirty="0" smtClean="0">
                <a:solidFill>
                  <a:srgbClr val="FF0000"/>
                </a:solidFill>
              </a:rPr>
            </a:br>
            <a:endParaRPr lang="en-US" sz="66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7772400" cy="1447799"/>
          </a:xfrm>
        </p:spPr>
        <p:txBody>
          <a:bodyPr>
            <a:noAutofit/>
          </a:bodyPr>
          <a:lstStyle/>
          <a:p>
            <a:pPr algn="ctr"/>
            <a:r>
              <a:rPr lang="mr-IN" sz="6000" b="1" dirty="0" smtClean="0">
                <a:solidFill>
                  <a:srgbClr val="FF0000"/>
                </a:solidFill>
              </a:rPr>
              <a:t>तंत्रज्ञानाबाबत जनजागृती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 नॅट तंत्रज्ञानाबाबत माहिती </a:t>
            </a:r>
            <a:endParaRPr lang="en-US" dirty="0"/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8194" name="Picture 2" descr="C:\Users\Varma madam\Downloads\IMG_20191217_1713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1600"/>
            <a:ext cx="8726839" cy="44892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चितोडे वाणी समाज चर्चासत्र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Varma madam\Downloads\WhatsApp Image 2021-01-06 at 4.24.58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27885" cy="508961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020762"/>
          </a:xfrm>
        </p:spPr>
        <p:txBody>
          <a:bodyPr>
            <a:normAutofit/>
          </a:bodyPr>
          <a:lstStyle/>
          <a:p>
            <a:r>
              <a:rPr lang="mr-IN" sz="3600" dirty="0" smtClean="0">
                <a:solidFill>
                  <a:srgbClr val="FF0000"/>
                </a:solidFill>
              </a:rPr>
              <a:t>रोटरी क्लब ऑफ जळगाव मिडटाऊन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9218" name="Picture 2" descr="C:\Users\Varma madam\Desktop\स्मरणिका\photo\24-12-19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71600"/>
            <a:ext cx="8230896" cy="504142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69950"/>
          </a:xfrm>
        </p:spPr>
        <p:txBody>
          <a:bodyPr>
            <a:normAutofit fontScale="90000"/>
          </a:bodyPr>
          <a:lstStyle/>
          <a:p>
            <a:r>
              <a:rPr lang="mr-IN" dirty="0" smtClean="0"/>
              <a:t>           </a:t>
            </a:r>
            <a:r>
              <a:rPr lang="mr-IN" sz="5400" dirty="0" smtClean="0">
                <a:solidFill>
                  <a:srgbClr val="FF0000"/>
                </a:solidFill>
              </a:rPr>
              <a:t>मार्गदर्शक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5410200"/>
            <a:ext cx="4343400" cy="1143000"/>
          </a:xfrm>
        </p:spPr>
        <p:txBody>
          <a:bodyPr>
            <a:noAutofit/>
          </a:bodyPr>
          <a:lstStyle/>
          <a:p>
            <a:endParaRPr lang="mr-IN" sz="4000" b="1" dirty="0" smtClean="0">
              <a:solidFill>
                <a:srgbClr val="FFFF00"/>
              </a:solidFill>
            </a:endParaRPr>
          </a:p>
          <a:p>
            <a:r>
              <a:rPr lang="mr-IN" sz="4000" b="1" dirty="0" smtClean="0">
                <a:solidFill>
                  <a:srgbClr val="FFC000"/>
                </a:solidFill>
              </a:rPr>
              <a:t>श्री.अभिजित राऊत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000" y="5410200"/>
            <a:ext cx="4343400" cy="1143000"/>
          </a:xfrm>
        </p:spPr>
        <p:txBody>
          <a:bodyPr>
            <a:noAutofit/>
          </a:bodyPr>
          <a:lstStyle/>
          <a:p>
            <a:endParaRPr lang="mr-IN" sz="4000" dirty="0" smtClean="0"/>
          </a:p>
          <a:p>
            <a:r>
              <a:rPr lang="mr-IN" sz="4000" b="1" dirty="0" smtClean="0">
                <a:solidFill>
                  <a:srgbClr val="FFC000"/>
                </a:solidFill>
              </a:rPr>
              <a:t>डॉ. अविनाश ढाकणे 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1027" name="Picture 3" descr="C:\Users\Varma madam\Desktop\AGM 2020\Red Cross Color Page\2-Red Cross News Paper  - Cop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19200"/>
            <a:ext cx="3429000" cy="46482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9" name="Picture 5" descr="C:\Users\Varma madam\Desktop\4aag_39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19200"/>
            <a:ext cx="3953070" cy="464820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Picture 6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52400"/>
            <a:ext cx="904591" cy="10144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1828799"/>
          </a:xfrm>
        </p:spPr>
        <p:txBody>
          <a:bodyPr>
            <a:normAutofit/>
          </a:bodyPr>
          <a:lstStyle/>
          <a:p>
            <a:pPr algn="ctr"/>
            <a:r>
              <a:rPr lang="mr-IN" sz="6600" dirty="0" smtClean="0">
                <a:solidFill>
                  <a:srgbClr val="FF0000"/>
                </a:solidFill>
                <a:cs typeface="+mn-cs"/>
              </a:rPr>
              <a:t>थॅलेसेमिया रुग्णांसाठी   </a:t>
            </a:r>
            <a:endParaRPr lang="en-US" sz="66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7772400" cy="1447799"/>
          </a:xfrm>
        </p:spPr>
        <p:txBody>
          <a:bodyPr>
            <a:noAutofit/>
          </a:bodyPr>
          <a:lstStyle/>
          <a:p>
            <a:pPr algn="ctr"/>
            <a:r>
              <a:rPr lang="mr-IN" sz="7200" b="1" dirty="0" smtClean="0">
                <a:solidFill>
                  <a:srgbClr val="FF0000"/>
                </a:solidFill>
              </a:rPr>
              <a:t>उपक्रम 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sz="4400" dirty="0" smtClean="0">
                <a:solidFill>
                  <a:srgbClr val="FF0000"/>
                </a:solidFill>
              </a:rPr>
              <a:t>थॅलेसेमिया बालक दत्तक योजना </a:t>
            </a:r>
            <a:endParaRPr lang="en-US" dirty="0"/>
          </a:p>
        </p:txBody>
      </p:sp>
      <p:pic>
        <p:nvPicPr>
          <p:cNvPr id="63490" name="Picture 2" descr="C:\Users\Varma madam\Downloads\WhatsApp Image 2020-03-02 at  3.44.21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466306" cy="5334000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066800"/>
          </a:xfrm>
        </p:spPr>
        <p:txBody>
          <a:bodyPr/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थॅलेसेमिया रुग्ण पालक संवाद </a:t>
            </a:r>
            <a:endParaRPr lang="en-US" dirty="0"/>
          </a:p>
        </p:txBody>
      </p:sp>
      <p:pic>
        <p:nvPicPr>
          <p:cNvPr id="64515" name="Picture 3" descr="C:\Users\Varma madam\Desktop\स्मरणिका\photo\blood bank\IMG20200311152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89038"/>
            <a:ext cx="8021285" cy="5516562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mr-IN" sz="4800" dirty="0" smtClean="0">
                <a:solidFill>
                  <a:srgbClr val="FF0000"/>
                </a:solidFill>
              </a:rPr>
              <a:t>प्राथमिक आरोग्य तपासणी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0242" name="Picture 2" descr="C:\Users\Varma madam\Desktop\स्मरणिका\photo\medical check up\IMG202002211143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8425578" cy="448824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8000" dirty="0" smtClean="0">
                <a:solidFill>
                  <a:srgbClr val="FF0000"/>
                </a:solidFill>
              </a:rPr>
              <a:t>जिल्हा दिव्यांग </a:t>
            </a:r>
            <a:endParaRPr lang="en-IN" sz="8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981200"/>
          </a:xfrm>
        </p:spPr>
        <p:txBody>
          <a:bodyPr>
            <a:noAutofit/>
          </a:bodyPr>
          <a:lstStyle/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पुनर्वसन केंद्र </a:t>
            </a:r>
            <a:endParaRPr lang="en-IN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4000" dirty="0" smtClean="0">
                <a:solidFill>
                  <a:srgbClr val="FF0000"/>
                </a:solidFill>
              </a:rPr>
              <a:t>अंतराष्ट्रीय</a:t>
            </a:r>
            <a:r>
              <a:rPr lang="mr-IN" sz="4000" dirty="0" smtClean="0"/>
              <a:t> </a:t>
            </a:r>
            <a:r>
              <a:rPr lang="mr-IN" sz="4000" dirty="0" smtClean="0">
                <a:solidFill>
                  <a:srgbClr val="FF0000"/>
                </a:solidFill>
              </a:rPr>
              <a:t>दिव्यांग दिवस 2019</a:t>
            </a:r>
            <a:r>
              <a:rPr lang="mr-IN" sz="4000" dirty="0" smtClean="0"/>
              <a:t>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Varma madam\Desktop\स्मरणिका\photo\ddrc\30dec02019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534400" cy="425211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4400" dirty="0" smtClean="0">
                <a:solidFill>
                  <a:srgbClr val="FF0000"/>
                </a:solidFill>
              </a:rPr>
              <a:t>अंतराष्ट्रीय दिव्यांग दिवस 2020   </a:t>
            </a:r>
            <a:endParaRPr lang="en-US" dirty="0"/>
          </a:p>
        </p:txBody>
      </p:sp>
      <p:pic>
        <p:nvPicPr>
          <p:cNvPr id="19458" name="Picture 2" descr="C:\Users\Varma madam\Desktop\स्मरणिका\photo\ddrc\IMG_1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703343" cy="513556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दृष्टिहीन बांधवांना मदत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7586" name="Picture 2" descr="D:\photo 2020\दृष्टिहीन लोकांचा कार्यक्रम 6 -१२-\WhatsApp Image 2020-12-07 at 1.19.06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66800"/>
            <a:ext cx="7869120" cy="552958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i-IN" dirty="0" smtClean="0">
                <a:solidFill>
                  <a:srgbClr val="FF0000"/>
                </a:solidFill>
              </a:rPr>
              <a:t>ई सेतु व आधार सुविधा केंद्र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5" name="Picture 2" descr="C:\Users\owner\Downloads\IMG_20191111_110708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7924800" cy="523299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 fontScale="90000"/>
          </a:bodyPr>
          <a:lstStyle/>
          <a:p>
            <a:pPr algn="ctr"/>
            <a:r>
              <a:rPr lang="mr-IN" sz="8000" dirty="0" smtClean="0">
                <a:solidFill>
                  <a:srgbClr val="FF0000"/>
                </a:solidFill>
              </a:rPr>
              <a:t>एचआयव्ही बांधवांना </a:t>
            </a:r>
            <a:endParaRPr lang="en-IN" sz="8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981200"/>
          </a:xfrm>
        </p:spPr>
        <p:txBody>
          <a:bodyPr>
            <a:noAutofit/>
          </a:bodyPr>
          <a:lstStyle/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मदतीचा हात </a:t>
            </a:r>
            <a:endParaRPr lang="en-IN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mr-IN" dirty="0" smtClean="0">
                <a:solidFill>
                  <a:srgbClr val="FF0000"/>
                </a:solidFill>
              </a:rPr>
              <a:t>सदैव सेवेत तत्पर पदाधिकारी </a:t>
            </a:r>
            <a:endParaRPr lang="en-US" dirty="0"/>
          </a:p>
        </p:txBody>
      </p:sp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228600"/>
            <a:ext cx="883338" cy="990600"/>
          </a:xfrm>
          <a:prstGeom prst="rect">
            <a:avLst/>
          </a:prstGeom>
          <a:noFill/>
        </p:spPr>
      </p:pic>
      <p:pic>
        <p:nvPicPr>
          <p:cNvPr id="4099" name="Picture 3" descr="C:\Users\Varma madam\Desktop\स्मरणिका\photo\IMG_3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8695292" cy="378056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mr-IN" sz="3800" dirty="0" smtClean="0">
                <a:solidFill>
                  <a:srgbClr val="FF0000"/>
                </a:solidFill>
              </a:rPr>
              <a:t>महिला दिनानिमित्त संसार उपयोगी  साहित्याची मदत </a:t>
            </a:r>
            <a:endParaRPr lang="en-US" sz="38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1266" name="Picture 2" descr="C:\Users\Varma madam\Desktop\स्मरणिका\photo\hiv\IMG_20200306_132423 - Cop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8761830" cy="46482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Varma madam\Desktop\स्मरणिका\photo\kapde vatap\IMG20200128161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848600" cy="5079234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dirty="0" smtClean="0"/>
              <a:t>      </a:t>
            </a:r>
            <a:r>
              <a:rPr lang="mr-IN" dirty="0" smtClean="0">
                <a:solidFill>
                  <a:srgbClr val="FF0000"/>
                </a:solidFill>
              </a:rPr>
              <a:t>सकस आहाराची मदत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Varma madam\Desktop\स्मरणिका\photo\hiv\WhatsApp Image 2020-12-04 at 2.22.24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388747" cy="5257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       </a:t>
            </a:r>
            <a:r>
              <a:rPr lang="mr-IN" sz="5400" dirty="0" smtClean="0">
                <a:solidFill>
                  <a:srgbClr val="FF0000"/>
                </a:solidFill>
              </a:rPr>
              <a:t>रेशनकार्ड वाटप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Users\Varma madam\Desktop\स्मरणिका\photo\hiv\WhatsApp Image 2020-11-12 at 12.52.54 PM (4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8724707" cy="433316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8000" dirty="0" smtClean="0">
                <a:solidFill>
                  <a:srgbClr val="FF0000"/>
                </a:solidFill>
              </a:rPr>
              <a:t>पर्यावरण संरक्षण </a:t>
            </a:r>
            <a:endParaRPr lang="en-IN" sz="8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981200"/>
          </a:xfrm>
        </p:spPr>
        <p:txBody>
          <a:bodyPr>
            <a:noAutofit/>
          </a:bodyPr>
          <a:lstStyle/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अभियान </a:t>
            </a:r>
            <a:endParaRPr lang="en-IN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>
            <a:noAutofit/>
          </a:bodyPr>
          <a:lstStyle/>
          <a:p>
            <a:r>
              <a:rPr lang="mr-IN" sz="4000" dirty="0" smtClean="0">
                <a:solidFill>
                  <a:srgbClr val="FF0000"/>
                </a:solidFill>
              </a:rPr>
              <a:t>भोईटे माध्यमिक विद्यालय,जळगाव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3554" name="Picture 2" descr="C:\Users\Varma madam\Desktop\स्मरणिका\photo\sagarmitra\R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8215568" cy="5257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ला.ना.सार्वजनिक विद्यालय,जळगाव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578" name="Picture 2" descr="C:\Users\Varma madam\Desktop\स्मरणिका\photo\sagarmitra\R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54522" cy="503696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सिद्धीविनायक विद्यालय, जळगाव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650" name="Picture 2" descr="C:\Users\Varma madam\Desktop\स्मरणिका\photo\sagarmitra\R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8109061" cy="507206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सेंट जोसेफ स्कूल, जळगाव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5602" name="Picture 2" descr="C:\Users\Varma madam\Desktop\स्मरणिका\photo\sagarmitra\R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8445280" cy="475456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     केंद्रीय विद्यालय,जळगाव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Varma madam\Desktop\स्मरणिका\photo\sagarmitra\R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903797" cy="537686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mr-IN" dirty="0" smtClean="0">
                <a:solidFill>
                  <a:srgbClr val="FF0000"/>
                </a:solidFill>
              </a:rPr>
              <a:t>   सेवेत समर्पित कर्मचारी वृंद </a:t>
            </a:r>
            <a:endParaRPr lang="en-US" dirty="0"/>
          </a:p>
        </p:txBody>
      </p:sp>
      <p:pic>
        <p:nvPicPr>
          <p:cNvPr id="2050" name="Picture 2" descr="C:\Users\Varma madam\Desktop\staff photo\IMG_1286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67674" cy="452305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28600"/>
            <a:ext cx="836642" cy="9382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आत्तापर्यंत तीन वर्षात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6600" b="1" dirty="0" smtClean="0">
                <a:solidFill>
                  <a:srgbClr val="002060"/>
                </a:solidFill>
              </a:rPr>
              <a:t>3 टन </a:t>
            </a:r>
            <a:r>
              <a:rPr lang="mr-IN" sz="4800" b="1" dirty="0" smtClean="0">
                <a:solidFill>
                  <a:srgbClr val="FF0000"/>
                </a:solidFill>
              </a:rPr>
              <a:t>प्लास्टिक संकलन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8000" dirty="0" smtClean="0">
                <a:solidFill>
                  <a:srgbClr val="FF0000"/>
                </a:solidFill>
              </a:rPr>
              <a:t>ज्युनियर व युथ </a:t>
            </a:r>
            <a:endParaRPr lang="en-IN" sz="8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981200"/>
          </a:xfrm>
        </p:spPr>
        <p:txBody>
          <a:bodyPr>
            <a:noAutofit/>
          </a:bodyPr>
          <a:lstStyle/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रेडक्रॉस</a:t>
            </a:r>
            <a:endParaRPr lang="en-IN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महाविद्यालयीन चित्रकला स्पर्धा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Varma madam\Desktop\स्मरणिका\photo\IMG-20200217-WA01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68276"/>
            <a:ext cx="7924800" cy="531905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rma madam\Desktop\स्मरणिका\photo\IMG-20200217-WA0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0"/>
            <a:ext cx="7620000" cy="535305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3600" dirty="0" smtClean="0">
                <a:solidFill>
                  <a:srgbClr val="FF0000"/>
                </a:solidFill>
              </a:rPr>
              <a:t>  महाविद्यालयीन प्रमुखांसोबत चर्चासत्र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3074" name="Picture 2" descr="D:\photo 2020\swapnil  redcross\IMG-20200206-WA001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54692" y="1481138"/>
            <a:ext cx="6827308" cy="4525962"/>
          </a:xfrm>
          <a:prstGeom prst="rect">
            <a:avLst/>
          </a:prstGeom>
          <a:noFill/>
        </p:spPr>
      </p:pic>
      <p:pic>
        <p:nvPicPr>
          <p:cNvPr id="3075" name="Picture 3" descr="D:\photo 2020\swapnil  redcross\IMG-20200206-WA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24000"/>
            <a:ext cx="8229600" cy="450254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mr-IN" sz="3200" dirty="0" smtClean="0">
                <a:solidFill>
                  <a:srgbClr val="FF0000"/>
                </a:solidFill>
              </a:rPr>
              <a:t>महाविद्यालयीन विद्यार्थ्यांसाठी चर्चासत्र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2290" name="Picture 2" descr="C:\Users\Varma madam\Desktop\स्मरणिका\photo\17-1-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8610600" cy="485960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5400" dirty="0" smtClean="0">
                <a:solidFill>
                  <a:srgbClr val="FF0000"/>
                </a:solidFill>
              </a:rPr>
              <a:t> जागतिक रेडक्रॉस दिवस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3314" name="Picture 2" descr="C:\Users\Varma madam\Desktop\स्मरणिका\photo\day\IMG_20200508_1023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503671" cy="48641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श्रीमती सरला दाते पुरस्कार </a:t>
            </a:r>
            <a:r>
              <a:rPr lang="mr-IN" dirty="0" smtClean="0">
                <a:solidFill>
                  <a:srgbClr val="FF0000"/>
                </a:solidFill>
              </a:rPr>
              <a:t/>
            </a:r>
            <a:br>
              <a:rPr lang="mr-IN" dirty="0" smtClean="0">
                <a:solidFill>
                  <a:srgbClr val="FF0000"/>
                </a:solidFill>
              </a:rPr>
            </a:br>
            <a:r>
              <a:rPr lang="mr-IN" dirty="0" smtClean="0">
                <a:solidFill>
                  <a:srgbClr val="FF0000"/>
                </a:solidFill>
              </a:rPr>
              <a:t>सौ उज्वला वर्मा यांना प्रदान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 descr="C:\Users\Varma madam\Desktop\स्मरणिका\photo\day\IMG_20200508_102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410150" cy="528157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rmAutofit/>
          </a:bodyPr>
          <a:lstStyle/>
          <a:p>
            <a:pPr algn="ctr"/>
            <a:r>
              <a:rPr lang="mr-IN" sz="4400" dirty="0" smtClean="0">
                <a:solidFill>
                  <a:srgbClr val="FF0000"/>
                </a:solidFill>
              </a:rPr>
              <a:t>श्रीमती सरला दाते पुरस्कार</a:t>
            </a:r>
            <a:r>
              <a:rPr lang="mr-IN" sz="4000" dirty="0" smtClean="0">
                <a:solidFill>
                  <a:srgbClr val="FF0000"/>
                </a:solidFill>
              </a:rPr>
              <a:t/>
            </a:r>
            <a:br>
              <a:rPr lang="mr-IN" sz="4000" dirty="0" smtClean="0">
                <a:solidFill>
                  <a:srgbClr val="FF0000"/>
                </a:solidFill>
              </a:rPr>
            </a:br>
            <a:r>
              <a:rPr lang="mr-IN" sz="4000" dirty="0" smtClean="0">
                <a:solidFill>
                  <a:srgbClr val="FF0000"/>
                </a:solidFill>
              </a:rPr>
              <a:t>श्री.संजय साळुंके यांना प्रदान  </a:t>
            </a:r>
            <a:endParaRPr lang="en-US" dirty="0"/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5362" name="Picture 2" descr="C:\Users\Varma madam\Desktop\स्मरणिका\photo\day\IMG_20200508_1028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7658284" cy="503442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8000" dirty="0" smtClean="0">
                <a:solidFill>
                  <a:srgbClr val="FF0000"/>
                </a:solidFill>
              </a:rPr>
              <a:t>कोरोना काळातील </a:t>
            </a:r>
            <a:endParaRPr lang="en-IN" sz="8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981200"/>
          </a:xfrm>
        </p:spPr>
        <p:txBody>
          <a:bodyPr>
            <a:noAutofit/>
          </a:bodyPr>
          <a:lstStyle/>
          <a:p>
            <a:pPr algn="ctr"/>
            <a:r>
              <a:rPr lang="mr-IN" sz="8000" b="1" dirty="0" smtClean="0">
                <a:solidFill>
                  <a:srgbClr val="FF0000"/>
                </a:solidFill>
              </a:rPr>
              <a:t>सेवा उपक्रम </a:t>
            </a:r>
            <a:endParaRPr lang="en-IN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    सेवेत समर्पित स्वयंसेवक </a:t>
            </a:r>
            <a:endParaRPr lang="en-US" dirty="0"/>
          </a:p>
        </p:txBody>
      </p:sp>
      <p:pic>
        <p:nvPicPr>
          <p:cNvPr id="3074" name="Picture 2" descr="E:\INDIAN REDCROSS SOCIETY JALGAON\फोटो\2019\ganpati visarjan rally\WhatsApp Image 2019-09-11 at 3.31.41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75555" cy="4808875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6600" dirty="0" smtClean="0">
                <a:solidFill>
                  <a:srgbClr val="FF0000"/>
                </a:solidFill>
              </a:rPr>
              <a:t>पोस्टर्सद्वारे संपूर्ण </a:t>
            </a:r>
            <a:endParaRPr lang="en-IN" sz="6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981200"/>
          </a:xfrm>
        </p:spPr>
        <p:txBody>
          <a:bodyPr>
            <a:noAutofit/>
          </a:bodyPr>
          <a:lstStyle/>
          <a:p>
            <a:pPr algn="ctr"/>
            <a:r>
              <a:rPr lang="mr-IN" sz="6600" b="1" dirty="0" smtClean="0">
                <a:solidFill>
                  <a:srgbClr val="FF0000"/>
                </a:solidFill>
              </a:rPr>
              <a:t>जिल्ह्यात जनजागृती</a:t>
            </a:r>
            <a:endParaRPr lang="en-IN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sz="4800" dirty="0" smtClean="0">
                <a:solidFill>
                  <a:srgbClr val="FF0000"/>
                </a:solidFill>
              </a:rPr>
              <a:t>कोरोना पोस्टरचे अनावरण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6387" name="Picture 3" descr="C:\Users\Varma madam\Desktop\स्मरणिका\photo\poster\WhatsApp Image 2020-03-19 at 4.27.20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536100" cy="424438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Varma madam\Desktop\स्मरणिका\photo\poster\WhatsApp Image 2020-03-18 at 7.17.13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7620000" cy="551329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Varma madam\Desktop\स्मरणिका\photo\poster\WhatsApp Image 2020-03-18 at 7.52.5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067" y="1652588"/>
            <a:ext cx="8678333" cy="488156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Varma madam\Desktop\स्मरणिका\photo\poster\WhatsApp Image 2020-03-18 at 7.53.2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339668" cy="522446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photo 2020\poster\IMG20200318162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239000" cy="542925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7200" dirty="0" smtClean="0">
                <a:solidFill>
                  <a:srgbClr val="FF0000"/>
                </a:solidFill>
              </a:rPr>
              <a:t>जनता कर्फ्यू 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7200" b="1" dirty="0" smtClean="0">
                <a:solidFill>
                  <a:srgbClr val="FF0000"/>
                </a:solidFill>
              </a:rPr>
              <a:t>अभियान 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rma madam\Desktop\स्मरणिका\photo\jantta corfyu  &amp; mask\WhatsApp Image 2020-03-21 at 3.51.16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314" y="1447800"/>
            <a:ext cx="8870195" cy="408860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rma madam\Desktop\स्मरणिका\photo\jantta corfyu  &amp; mask\WhatsApp Image 2020-03-22 at 7.51.45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8343900" cy="469748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NDIAN REDCROSS SOCIETY JALGAON\COVID - 19 WORK\PHOTO\जनता कर्फ्यू\WhatsApp Image 2020-03-22 at 6.27.14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7848600" cy="52578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mr-IN" sz="4400" dirty="0" smtClean="0">
                <a:solidFill>
                  <a:srgbClr val="FF0000"/>
                </a:solidFill>
              </a:rPr>
              <a:t>    “</a:t>
            </a:r>
            <a:r>
              <a:rPr lang="mr-IN" sz="5400" dirty="0" smtClean="0">
                <a:solidFill>
                  <a:srgbClr val="FF0000"/>
                </a:solidFill>
              </a:rPr>
              <a:t>रेडक्रॉस भवन”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mr-IN" sz="5400" dirty="0" smtClean="0">
                <a:solidFill>
                  <a:srgbClr val="FF0000"/>
                </a:solidFill>
              </a:rPr>
              <a:t>वास्तू</a:t>
            </a:r>
            <a:endParaRPr lang="en-US" sz="5400" dirty="0"/>
          </a:p>
        </p:txBody>
      </p:sp>
      <p:pic>
        <p:nvPicPr>
          <p:cNvPr id="19458" name="Picture 2" descr="C:\Users\Varma madam\Downloads\IMG_20190814_190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696200" cy="5390970"/>
          </a:xfrm>
          <a:prstGeom prst="rect">
            <a:avLst/>
          </a:prstGeom>
          <a:noFill/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24800" y="152400"/>
            <a:ext cx="838200" cy="93998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Blood On Call </a:t>
            </a:r>
            <a:r>
              <a:rPr lang="mr-IN" sz="5400" dirty="0" smtClean="0">
                <a:solidFill>
                  <a:srgbClr val="FF0000"/>
                </a:solidFill>
              </a:rPr>
              <a:t>सुविधा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2291" name="Picture 3" descr="C:\Users\Varma madam\Desktop\स्मरणिका\photo\blood bank\83a431e3-489d-47e1-96cb-47966fec7b5a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8243399" cy="543101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4800" dirty="0" smtClean="0">
                <a:solidFill>
                  <a:srgbClr val="FF0000"/>
                </a:solidFill>
              </a:rPr>
              <a:t> घरपोच औषधी सेवा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7410" name="Picture 2" descr="C:\Users\Varma madam\Downloads\WhatsApp Image 2021-01-20 at 3.41.57 PM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19200"/>
            <a:ext cx="7459698" cy="52451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  <p:transition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sz="6600" dirty="0" smtClean="0">
                <a:solidFill>
                  <a:srgbClr val="FF0000"/>
                </a:solidFill>
              </a:rPr>
              <a:t>मास्क,</a:t>
            </a:r>
            <a:r>
              <a:rPr lang="en-US" sz="6600" dirty="0" err="1" smtClean="0">
                <a:solidFill>
                  <a:srgbClr val="FF0000"/>
                </a:solidFill>
              </a:rPr>
              <a:t>सॅनिटायजर</a:t>
            </a:r>
            <a:r>
              <a:rPr lang="mr-IN" sz="6600" dirty="0" smtClean="0">
                <a:solidFill>
                  <a:srgbClr val="FF0000"/>
                </a:solidFill>
              </a:rPr>
              <a:t> 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772400" cy="1839511"/>
          </a:xfrm>
        </p:spPr>
        <p:txBody>
          <a:bodyPr>
            <a:normAutofit/>
          </a:bodyPr>
          <a:lstStyle/>
          <a:p>
            <a:pPr algn="ctr"/>
            <a:r>
              <a:rPr lang="mr-IN" sz="6600" b="1" dirty="0" smtClean="0">
                <a:solidFill>
                  <a:srgbClr val="FF0000"/>
                </a:solidFill>
              </a:rPr>
              <a:t>आणि </a:t>
            </a:r>
            <a:r>
              <a:rPr lang="en-US" sz="6600" b="1" dirty="0" err="1" smtClean="0">
                <a:solidFill>
                  <a:srgbClr val="FF0000"/>
                </a:solidFill>
              </a:rPr>
              <a:t>साबण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वाटप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arma madam\Desktop\स्मरणिका\photo\WhatsApp Image 2020-04-18 at 3.04.26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686800" cy="488632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rma madam\Desktop\स्मरणिका\photo\jantta corfyu  &amp; mask\WhatsApp Image 2020-03-24 at 1.42.17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805332" cy="495299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rma madam\Desktop\स्मरणिका\photo\jantta corfyu  &amp; mask\WhatsApp Image 2020-04-13 at 4.09.24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489053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2819400"/>
          </a:xfrm>
        </p:spPr>
        <p:txBody>
          <a:bodyPr>
            <a:normAutofit fontScale="90000"/>
          </a:bodyPr>
          <a:lstStyle/>
          <a:p>
            <a:pPr algn="l"/>
            <a:r>
              <a:rPr lang="mr-IN" sz="7300" dirty="0" smtClean="0">
                <a:solidFill>
                  <a:srgbClr val="FF0000"/>
                </a:solidFill>
              </a:rPr>
              <a:t>   मास्क- 7000</a:t>
            </a:r>
            <a:br>
              <a:rPr lang="mr-IN" sz="7300" dirty="0" smtClean="0">
                <a:solidFill>
                  <a:srgbClr val="FF0000"/>
                </a:solidFill>
              </a:rPr>
            </a:br>
            <a:r>
              <a:rPr lang="en-US" sz="7300" dirty="0" smtClean="0">
                <a:solidFill>
                  <a:srgbClr val="FF0000"/>
                </a:solidFill>
              </a:rPr>
              <a:t> </a:t>
            </a:r>
            <a:r>
              <a:rPr lang="mr-IN" sz="7300" dirty="0" smtClean="0">
                <a:solidFill>
                  <a:srgbClr val="FF0000"/>
                </a:solidFill>
              </a:rPr>
              <a:t>  </a:t>
            </a:r>
            <a:r>
              <a:rPr lang="en-US" sz="7300" dirty="0" err="1" smtClean="0">
                <a:solidFill>
                  <a:srgbClr val="FF0000"/>
                </a:solidFill>
              </a:rPr>
              <a:t>सॅनिटायजर</a:t>
            </a:r>
            <a:r>
              <a:rPr lang="mr-IN" sz="7300" dirty="0" smtClean="0">
                <a:solidFill>
                  <a:srgbClr val="FF0000"/>
                </a:solidFill>
              </a:rPr>
              <a:t>-2000  </a:t>
            </a:r>
            <a:r>
              <a:rPr lang="mr-IN" dirty="0" smtClean="0">
                <a:solidFill>
                  <a:srgbClr val="FF0000"/>
                </a:solidFill>
              </a:rPr>
              <a:t/>
            </a:r>
            <a:br>
              <a:rPr lang="mr-IN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534711"/>
          </a:xfrm>
        </p:spPr>
        <p:txBody>
          <a:bodyPr>
            <a:normAutofit/>
          </a:bodyPr>
          <a:lstStyle/>
          <a:p>
            <a:pPr algn="l"/>
            <a:r>
              <a:rPr lang="mr-IN" sz="6600" b="1" dirty="0" smtClean="0">
                <a:solidFill>
                  <a:srgbClr val="FF0000"/>
                </a:solidFill>
              </a:rPr>
              <a:t>   साबण -2000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7200" dirty="0" smtClean="0">
                <a:solidFill>
                  <a:srgbClr val="FF0000"/>
                </a:solidFill>
              </a:rPr>
              <a:t>फिरता दवाखाना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7200" b="1" dirty="0" smtClean="0">
                <a:solidFill>
                  <a:srgbClr val="FF0000"/>
                </a:solidFill>
              </a:rPr>
              <a:t>आणि औषधोपचार </a:t>
            </a:r>
          </a:p>
          <a:p>
            <a:pPr algn="ctr"/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श्रीकृष्ण नगर आणि गोपाळपुरा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Varma madam\Desktop\स्मरणिका\photo\medical check up\95100383_1161259984220116_9051458677977907200_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8346831" cy="542544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असोदा रोड आणि दिनकर नगर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Varma madam\Desktop\स्मरणिका\photo\medical check up\WhatsApp Image 2020-04-04 at 2.53.43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494060" cy="51816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928670"/>
          </a:xfrm>
        </p:spPr>
        <p:txBody>
          <a:bodyPr>
            <a:normAutofit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पाटील धर्मार्थ दवाखाना वास्तु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152400"/>
            <a:ext cx="836642" cy="938234"/>
          </a:xfrm>
          <a:prstGeom prst="rect">
            <a:avLst/>
          </a:prstGeom>
          <a:noFill/>
        </p:spPr>
      </p:pic>
      <p:pic>
        <p:nvPicPr>
          <p:cNvPr id="2050" name="Picture 2" descr="E:\INDIAN REDCROSS SOCIETY JALGAON\फोटो\2019\3 phoht building photo\01 (3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7772400" cy="5410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नशिराबाद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E:\INDIAN REDCROSS SOCIETY JALGAON\COVID - 19 WORK\PHOTO\फिरता दवाखाना व औषधोपचार\IMG_20200430_1608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153400" cy="529971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dirty="0" smtClean="0"/>
              <a:t> </a:t>
            </a:r>
            <a:r>
              <a:rPr lang="mr-IN" sz="5300" dirty="0" smtClean="0">
                <a:solidFill>
                  <a:srgbClr val="FF0000"/>
                </a:solidFill>
              </a:rPr>
              <a:t>शिरसोली प्र.न.आणि प्र.बो. </a:t>
            </a:r>
            <a:endParaRPr lang="en-US" sz="53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E:\INDIAN REDCROSS SOCIETY JALGAON\COVID - 19 WORK\PHOTO\फिरता दवाखाना व औषधोपचार\IMG_20200502_124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229600" cy="521573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          </a:t>
            </a:r>
            <a:r>
              <a:rPr lang="mr-IN" sz="6600" dirty="0" smtClean="0">
                <a:solidFill>
                  <a:srgbClr val="FF0000"/>
                </a:solidFill>
              </a:rPr>
              <a:t>म्हसावद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E:\INDIAN REDCROSS SOCIETY JALGAON\COVID - 19 WORK\PHOTO\फिरता दवाखाना व औषधोपचार\IMG_20200503_11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8458201" cy="515104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4800" dirty="0" smtClean="0">
                <a:solidFill>
                  <a:srgbClr val="FF0000"/>
                </a:solidFill>
              </a:rPr>
              <a:t>स्थलांतरितांची तपासणी </a:t>
            </a:r>
            <a:r>
              <a:rPr lang="mr-IN" sz="6600" dirty="0" smtClean="0">
                <a:solidFill>
                  <a:srgbClr val="FF0000"/>
                </a:solidFill>
              </a:rPr>
              <a:t> 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E:\INDIAN REDCROSS SOCIETY JALGAON\COVID - 19 WORK\PHOTO\फिरता दवाखाना व औषधोपचार\WhatsApp Image 2020-04-13 at 4.09.21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153400" cy="495131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mr-IN" dirty="0" smtClean="0"/>
              <a:t> </a:t>
            </a:r>
            <a:r>
              <a:rPr lang="mr-IN" sz="6000" dirty="0" smtClean="0">
                <a:solidFill>
                  <a:srgbClr val="FF0000"/>
                </a:solidFill>
              </a:rPr>
              <a:t>खेडी बुद्रुक 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0243" name="Picture 3" descr="E:\INDIAN REDCROSS SOCIETY JALGAON\COVID - 19 WORK\PHOTO\फिरता दवाखाना व औषधोपचार\WhatsApp Image 2020-04-17 at 9.45.44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03189" cy="507206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वसंत वाडी, जिल्हा जळगाव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66" name="Picture 2" descr="E:\INDIAN REDCROSS SOCIETY JALGAON\COVID - 19 WORK\PHOTO\फिरता दवाखाना व औषधोपचार\WhatsApp Image 2020-04-24 at 10.00.30 A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30333" cy="4343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पोलीस अधीक्षक कार्यालय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Varma madam\Desktop\स्मरणिका\photo\medical check up\IMG_20200517_131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447800"/>
            <a:ext cx="8469026" cy="480967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एमआयडीसी पोलीस स्टेशन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Varma madam\Desktop\स्मरणिका\photo\medical check up\IMG_20200515_122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323316" cy="537686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जळगाव शहर महानगर पालिका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19458" name="Picture 2" descr="C:\Users\Varma madam\Desktop\स्मरणिका\photo\medical check up\IMG_20200512_123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458200" cy="520602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mr-IN" sz="5400" dirty="0" smtClean="0">
                <a:solidFill>
                  <a:srgbClr val="FF0000"/>
                </a:solidFill>
              </a:rPr>
              <a:t>सर्व पत्रकार आणि परिवार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E:\INDIAN REDCROSS SOCIETY JALGAON\COVID - 19 WORK\PHOTO\फिरता दवाखाना व औषधोपचार\IMG_20200503_11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12644" cy="52451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mr-IN" dirty="0" smtClean="0"/>
              <a:t> </a:t>
            </a:r>
            <a:r>
              <a:rPr lang="mr-IN" sz="4900" dirty="0" smtClean="0">
                <a:solidFill>
                  <a:srgbClr val="FF0000"/>
                </a:solidFill>
              </a:rPr>
              <a:t>रेडक्रॉस संचलित केदारनाथ मेडिकलचे उद्घाटन </a:t>
            </a:r>
            <a:endParaRPr lang="en-US" sz="49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228600"/>
            <a:ext cx="896340" cy="1005181"/>
          </a:xfrm>
          <a:prstGeom prst="rect">
            <a:avLst/>
          </a:prstGeom>
          <a:noFill/>
        </p:spPr>
      </p:pic>
      <p:pic>
        <p:nvPicPr>
          <p:cNvPr id="3075" name="Picture 3" descr="C:\Users\Varma madam\Desktop\स्मरणिका\photo\YSS051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6752"/>
            <a:ext cx="8534400" cy="48740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mr-IN" sz="6000" dirty="0" smtClean="0">
                <a:solidFill>
                  <a:srgbClr val="FF0000"/>
                </a:solidFill>
              </a:rPr>
              <a:t>एकूण 7683 नागरिकांना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6000" b="1" dirty="0" smtClean="0">
                <a:solidFill>
                  <a:srgbClr val="FF0000"/>
                </a:solidFill>
              </a:rPr>
              <a:t>रुग्णसेवा देण्यात आली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mr-IN" dirty="0" smtClean="0">
                <a:solidFill>
                  <a:srgbClr val="FF0000"/>
                </a:solidFill>
              </a:rPr>
              <a:t>भाजीपाला विक्रेते आणि फळ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7772400" cy="1687111"/>
          </a:xfrm>
        </p:spPr>
        <p:txBody>
          <a:bodyPr>
            <a:noAutofit/>
          </a:bodyPr>
          <a:lstStyle/>
          <a:p>
            <a:pPr algn="ctr"/>
            <a:r>
              <a:rPr lang="mr-IN" sz="4800" b="1" dirty="0" smtClean="0">
                <a:solidFill>
                  <a:srgbClr val="FF0000"/>
                </a:solidFill>
              </a:rPr>
              <a:t>विक्रेते यांची आरोग्य तपासणी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arma madam\Desktop\स्मरणिका\photo\fruit check up\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763000" cy="43815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arma madam\Desktop\स्मरणिका\photo\fruit check up\WhatsApp Image 2020-04-07 at 2.34.20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620000" cy="52578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INDIAN REDCROSS SOCIETY JALGAON\COVID - 19 WORK\PHOTO\Redcross and rotary check up\WhatsApp Image 2020-04-07 at 2.33.55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33500"/>
            <a:ext cx="8763000" cy="43815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600199"/>
          </a:xfrm>
        </p:spPr>
        <p:txBody>
          <a:bodyPr>
            <a:normAutofit/>
          </a:bodyPr>
          <a:lstStyle/>
          <a:p>
            <a:pPr algn="ctr"/>
            <a:r>
              <a:rPr lang="mr-IN" sz="6000" dirty="0" smtClean="0">
                <a:solidFill>
                  <a:srgbClr val="FF0000"/>
                </a:solidFill>
              </a:rPr>
              <a:t>एकूण 717 विक्रत्यांची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534711"/>
          </a:xfrm>
        </p:spPr>
        <p:txBody>
          <a:bodyPr>
            <a:normAutofit/>
          </a:bodyPr>
          <a:lstStyle/>
          <a:p>
            <a:r>
              <a:rPr lang="mr-IN" sz="6000" b="1" dirty="0" smtClean="0">
                <a:solidFill>
                  <a:srgbClr val="FF0000"/>
                </a:solidFill>
              </a:rPr>
              <a:t>तपासणी करण्यात आली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dirty="0" smtClean="0">
                <a:solidFill>
                  <a:srgbClr val="FF0000"/>
                </a:solidFill>
              </a:rPr>
              <a:t>रेडक्रॉस संचलित पाटील दवाखाना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INDIAN REDCROSS SOCIETY JALGAON\फोटो\2019\COPD day camp\WhatsApp Image 2019-12-06 at 3.56.57 PM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8229600" cy="427770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r-IN" sz="5400" dirty="0" smtClean="0">
                <a:solidFill>
                  <a:srgbClr val="FF0000"/>
                </a:solidFill>
              </a:rPr>
              <a:t>आपत्ती ग्रस्तांना मदत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  <p:pic>
        <p:nvPicPr>
          <p:cNvPr id="2050" name="Picture 2" descr="C:\Users\Varma madam\Downloads\WhatsApp Image 2020-04-09 at 12.31.38 PM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86718"/>
            <a:ext cx="8229600" cy="448548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90600"/>
          </a:xfrm>
        </p:spPr>
        <p:txBody>
          <a:bodyPr>
            <a:normAutofit/>
          </a:bodyPr>
          <a:lstStyle/>
          <a:p>
            <a:pPr algn="l"/>
            <a:r>
              <a:rPr lang="mr-IN" sz="4400" dirty="0" smtClean="0">
                <a:solidFill>
                  <a:srgbClr val="FF0000"/>
                </a:solidFill>
              </a:rPr>
              <a:t>रेडक्रॉस आणि ओसवाल सुख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1"/>
            <a:ext cx="8686800" cy="838200"/>
          </a:xfrm>
        </p:spPr>
        <p:txBody>
          <a:bodyPr>
            <a:noAutofit/>
          </a:bodyPr>
          <a:lstStyle/>
          <a:p>
            <a:pPr algn="l"/>
            <a:r>
              <a:rPr lang="mr-IN" sz="4400" b="1" dirty="0" smtClean="0">
                <a:solidFill>
                  <a:srgbClr val="FF0000"/>
                </a:solidFill>
              </a:rPr>
              <a:t>शांती संघ यांचे कम्युनिटी किचन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5058" name="Picture 2" descr="C:\Users\Varma madam\Desktop\स्मरणिका\photo\WhatsApp Image 2020-04-18 at 10.15.35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57400"/>
            <a:ext cx="6968539" cy="4424168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</p:pic>
      <p:pic>
        <p:nvPicPr>
          <p:cNvPr id="5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Varma madam\Desktop\स्मरणिका\photo\kitchen\IMG_20200508_104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70" y="1542478"/>
            <a:ext cx="8616630" cy="4830699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3" name="Picture 2" descr="C:\Users\owner\Downloads\https _i.forbesimg.com_media_lists_companies_american-national-red-cross_416x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152400"/>
            <a:ext cx="883338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2132</TotalTime>
  <Words>547</Words>
  <Application>Microsoft Office PowerPoint</Application>
  <PresentationFormat>On-screen Show (4:3)</PresentationFormat>
  <Paragraphs>163</Paragraphs>
  <Slides>182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182</vt:i4>
      </vt:variant>
    </vt:vector>
  </HeadingPairs>
  <TitlesOfParts>
    <vt:vector size="183" baseType="lpstr">
      <vt:lpstr>Concourse</vt:lpstr>
      <vt:lpstr>इंडियन रेडक्रॉस सोसायटी </vt:lpstr>
      <vt:lpstr>Slide 2</vt:lpstr>
      <vt:lpstr>           मार्गदर्शक </vt:lpstr>
      <vt:lpstr>    सदैव सेवेत तत्पर पदाधिकारी </vt:lpstr>
      <vt:lpstr>    सेवेत समर्पित कर्मचारी वृंद </vt:lpstr>
      <vt:lpstr>    सेवेत समर्पित स्वयंसेवक </vt:lpstr>
      <vt:lpstr>    “रेडक्रॉस भवन” वास्तू</vt:lpstr>
      <vt:lpstr>पाटील धर्मार्थ दवाखाना वास्तु</vt:lpstr>
      <vt:lpstr> रेडक्रॉस संचलित केदारनाथ मेडिकलचे उद्घाटन </vt:lpstr>
      <vt:lpstr>मा.डॉ.अविनाश ढाकणे यांचा  सन्मान सोहळा </vt:lpstr>
      <vt:lpstr>Slide 11</vt:lpstr>
      <vt:lpstr>Slide 12</vt:lpstr>
      <vt:lpstr> ओरीऑन स्कूल आयोजित  रक्तदान शिबीर </vt:lpstr>
      <vt:lpstr>SSBT कॉलेज आयोजित रक्तदान शिबीर</vt:lpstr>
      <vt:lpstr>ऊ.म.वि.मध्ये एन.एस.एस.आयोजित रक्तदान शिबीर </vt:lpstr>
      <vt:lpstr>Rotaract  Club  jalgaon   blood  camp </vt:lpstr>
      <vt:lpstr>चितोडे वाणी समाज आयोजित  रक्तदान शिबीर </vt:lpstr>
      <vt:lpstr>नेरी दिगर आयोजित  रक्तदान शिबीर </vt:lpstr>
      <vt:lpstr>रोटरी क्लब जळगाव वेस्ट आयोजित  रक्तदान शिबीर </vt:lpstr>
      <vt:lpstr>  कोटक महिंद्रा आयोजित  रक्तदान शिबीर </vt:lpstr>
      <vt:lpstr>योगसाधना केंद्र आयोजित  रक्तदान शिबीर </vt:lpstr>
      <vt:lpstr>औषध निर्माण विभाग जळगाव  आयोजित रक्तदान शिबीर </vt:lpstr>
      <vt:lpstr>युवा विकास फाउंडेशन आयोजित  रक्तदान शिबीर </vt:lpstr>
      <vt:lpstr> जामनेर आयोजित रक्तदान शिबीर </vt:lpstr>
      <vt:lpstr>पोलीस अधीक्षक कार्यालय</vt:lpstr>
      <vt:lpstr>    नॅट रक्त तपासणी  </vt:lpstr>
      <vt:lpstr> नॅट तंत्रज्ञानाबाबत माहिती </vt:lpstr>
      <vt:lpstr>चितोडे वाणी समाज चर्चासत्र </vt:lpstr>
      <vt:lpstr>रोटरी क्लब ऑफ जळगाव मिडटाऊन </vt:lpstr>
      <vt:lpstr>थॅलेसेमिया रुग्णांसाठी   </vt:lpstr>
      <vt:lpstr>थॅलेसेमिया बालक दत्तक योजना </vt:lpstr>
      <vt:lpstr>थॅलेसेमिया रुग्ण पालक संवाद </vt:lpstr>
      <vt:lpstr>प्राथमिक आरोग्य तपासणी </vt:lpstr>
      <vt:lpstr>जिल्हा दिव्यांग </vt:lpstr>
      <vt:lpstr>अंतराष्ट्रीय दिव्यांग दिवस 2019  </vt:lpstr>
      <vt:lpstr>अंतराष्ट्रीय दिव्यांग दिवस 2020   </vt:lpstr>
      <vt:lpstr>दृष्टिहीन बांधवांना मदत </vt:lpstr>
      <vt:lpstr>ई सेतु व आधार सुविधा केंद्र </vt:lpstr>
      <vt:lpstr>एचआयव्ही बांधवांना </vt:lpstr>
      <vt:lpstr>महिला दिनानिमित्त संसार उपयोगी  साहित्याची मदत </vt:lpstr>
      <vt:lpstr>Slide 41</vt:lpstr>
      <vt:lpstr>      सकस आहाराची मदत</vt:lpstr>
      <vt:lpstr>       रेशनकार्ड वाटप</vt:lpstr>
      <vt:lpstr>पर्यावरण संरक्षण </vt:lpstr>
      <vt:lpstr>भोईटे माध्यमिक विद्यालय,जळगाव </vt:lpstr>
      <vt:lpstr>ला.ना.सार्वजनिक विद्यालय,जळगाव </vt:lpstr>
      <vt:lpstr>सिद्धीविनायक विद्यालय, जळगाव </vt:lpstr>
      <vt:lpstr>सेंट जोसेफ स्कूल, जळगाव </vt:lpstr>
      <vt:lpstr>     केंद्रीय विद्यालय,जळगाव </vt:lpstr>
      <vt:lpstr>आत्तापर्यंत तीन वर्षात </vt:lpstr>
      <vt:lpstr>ज्युनियर व युथ </vt:lpstr>
      <vt:lpstr>महाविद्यालयीन चित्रकला स्पर्धा </vt:lpstr>
      <vt:lpstr>Slide 53</vt:lpstr>
      <vt:lpstr>  महाविद्यालयीन प्रमुखांसोबत चर्चासत्र </vt:lpstr>
      <vt:lpstr>महाविद्यालयीन विद्यार्थ्यांसाठी चर्चासत्र </vt:lpstr>
      <vt:lpstr> जागतिक रेडक्रॉस दिवस</vt:lpstr>
      <vt:lpstr>श्रीमती सरला दाते पुरस्कार  सौ उज्वला वर्मा यांना प्रदान </vt:lpstr>
      <vt:lpstr>श्रीमती सरला दाते पुरस्कार श्री.संजय साळुंके यांना प्रदान  </vt:lpstr>
      <vt:lpstr>कोरोना काळातील </vt:lpstr>
      <vt:lpstr>पोस्टर्सद्वारे संपूर्ण </vt:lpstr>
      <vt:lpstr>कोरोना पोस्टरचे अनावरण </vt:lpstr>
      <vt:lpstr>Slide 62</vt:lpstr>
      <vt:lpstr>Slide 63</vt:lpstr>
      <vt:lpstr>Slide 64</vt:lpstr>
      <vt:lpstr>Slide 65</vt:lpstr>
      <vt:lpstr>जनता कर्फ्यू </vt:lpstr>
      <vt:lpstr>Slide 67</vt:lpstr>
      <vt:lpstr>Slide 68</vt:lpstr>
      <vt:lpstr>Slide 69</vt:lpstr>
      <vt:lpstr>Blood On Call सुविधा </vt:lpstr>
      <vt:lpstr> घरपोच औषधी सेवा </vt:lpstr>
      <vt:lpstr>मास्क,सॅनिटायजर </vt:lpstr>
      <vt:lpstr>Slide 73</vt:lpstr>
      <vt:lpstr>Slide 74</vt:lpstr>
      <vt:lpstr>Slide 75</vt:lpstr>
      <vt:lpstr>   मास्क- 7000    सॅनिटायजर-2000   </vt:lpstr>
      <vt:lpstr>फिरता दवाखाना</vt:lpstr>
      <vt:lpstr>श्रीकृष्ण नगर आणि गोपाळपुरा </vt:lpstr>
      <vt:lpstr>असोदा रोड आणि दिनकर नगर </vt:lpstr>
      <vt:lpstr>नशिराबाद </vt:lpstr>
      <vt:lpstr> शिरसोली प्र.न.आणि प्र.बो. </vt:lpstr>
      <vt:lpstr>          म्हसावद</vt:lpstr>
      <vt:lpstr>स्थलांतरितांची तपासणी  </vt:lpstr>
      <vt:lpstr> खेडी बुद्रुक </vt:lpstr>
      <vt:lpstr>वसंत वाडी, जिल्हा जळगाव </vt:lpstr>
      <vt:lpstr>पोलीस अधीक्षक कार्यालय </vt:lpstr>
      <vt:lpstr>एमआयडीसी पोलीस स्टेशन </vt:lpstr>
      <vt:lpstr>जळगाव शहर महानगर पालिका </vt:lpstr>
      <vt:lpstr>सर्व पत्रकार आणि परिवार </vt:lpstr>
      <vt:lpstr>एकूण 7683 नागरिकांना</vt:lpstr>
      <vt:lpstr>भाजीपाला विक्रेते आणि फळ</vt:lpstr>
      <vt:lpstr>Slide 92</vt:lpstr>
      <vt:lpstr>Slide 93</vt:lpstr>
      <vt:lpstr>Slide 94</vt:lpstr>
      <vt:lpstr>एकूण 717 विक्रत्यांची</vt:lpstr>
      <vt:lpstr>रेडक्रॉस संचलित पाटील दवाखाना </vt:lpstr>
      <vt:lpstr>आपत्ती ग्रस्तांना मदत </vt:lpstr>
      <vt:lpstr>रेडक्रॉस आणि ओसवाल सुख</vt:lpstr>
      <vt:lpstr>Slide 99</vt:lpstr>
      <vt:lpstr>Slide 100</vt:lpstr>
      <vt:lpstr>Slide 101</vt:lpstr>
      <vt:lpstr>Slide 102</vt:lpstr>
      <vt:lpstr>एकूण 1,31,988 फूड पाकीट </vt:lpstr>
      <vt:lpstr>रेल्वेमध्ये मजुरांना 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सर्व संस्थांचे 72000 </vt:lpstr>
      <vt:lpstr>कोविड रुग्णांना जेवण चहा,  नाश्ता आणि फळ व्यवस्था</vt:lpstr>
      <vt:lpstr>Slide 117</vt:lpstr>
      <vt:lpstr>Slide 118</vt:lpstr>
      <vt:lpstr>Slide 119</vt:lpstr>
      <vt:lpstr>Slide 120</vt:lpstr>
      <vt:lpstr>Slide 121</vt:lpstr>
      <vt:lpstr>Slide 122</vt:lpstr>
      <vt:lpstr>एकूण 560 गरजू परिवारांना  </vt:lpstr>
      <vt:lpstr>अर्सेनिक अल्बम 30  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15,04,410 अर्सेनिक औषधी</vt:lpstr>
      <vt:lpstr>Slide 137</vt:lpstr>
      <vt:lpstr>Slide 138</vt:lpstr>
      <vt:lpstr>मा.मुख्यमंत्री श्री.उद्धवजी ठाकरे </vt:lpstr>
      <vt:lpstr>मा.आरोग्यमंत्री श्री.राजेशजी टोपे </vt:lpstr>
      <vt:lpstr>Slide 141</vt:lpstr>
      <vt:lpstr>Slide 142</vt:lpstr>
      <vt:lpstr>Slide 143</vt:lpstr>
      <vt:lpstr>एकूण प्लाझ्मा डोनेशन- 25</vt:lpstr>
      <vt:lpstr>रेडक्रॉस आणि इकरा कॉलेज </vt:lpstr>
      <vt:lpstr>Slide 146</vt:lpstr>
      <vt:lpstr>Slide 147</vt:lpstr>
      <vt:lpstr>Slide 148</vt:lpstr>
      <vt:lpstr>Slide 149</vt:lpstr>
      <vt:lpstr>आत्तापर्यंत एकुण 1052   </vt:lpstr>
      <vt:lpstr>महाराष्ट्रातील पहिले </vt:lpstr>
      <vt:lpstr>Slide 152</vt:lpstr>
      <vt:lpstr>Slide 153</vt:lpstr>
      <vt:lpstr>बहुसंख्य नागरिकांनी</vt:lpstr>
      <vt:lpstr>गणेश विसर्जन मिरवणुकीत  प्रथमोपचार पथक </vt:lpstr>
      <vt:lpstr>Slide 156</vt:lpstr>
      <vt:lpstr>Slide 157</vt:lpstr>
      <vt:lpstr>Slide 158</vt:lpstr>
      <vt:lpstr>कॉलेज ऑफ फार्मसी </vt:lpstr>
      <vt:lpstr>SSBT कॉलेज, जळगाव </vt:lpstr>
      <vt:lpstr>Slide 161</vt:lpstr>
      <vt:lpstr>मॅगसेसे पुरस्कार विजेते व मॅन ऑफ इंडिया श्री. राजेंद्र सिंग</vt:lpstr>
      <vt:lpstr> मोटीव्हेशनल स्पीकर  कुमारी दिशा धिंडे</vt:lpstr>
      <vt:lpstr>सुप्रसिद्ध हास्य अभिनेते  श्री. ज्युनियर मेहमूद </vt:lpstr>
      <vt:lpstr>डॉ.बाबासाहेब आंबेडकर यांचे नातू  श्री.भीमराव आंबेडकर </vt:lpstr>
      <vt:lpstr>सागरमित्र अभियानाचे प्रमुख    श्री.विनोद बोदनकर</vt:lpstr>
      <vt:lpstr>पालकमंत्री श्री.गुलाबराव पाटील </vt:lpstr>
      <vt:lpstr>खासदार श्री.उन्मेषदादा पाटील </vt:lpstr>
      <vt:lpstr>Slide 169</vt:lpstr>
      <vt:lpstr>श्री. रविद्र जाधव व श्री.अभिजित राऊत</vt:lpstr>
      <vt:lpstr>तत्कालीन जिल्हाधिकारी डॉ.अविनाश ढाकणे </vt:lpstr>
      <vt:lpstr>श्री. गोरक्ष गाडीलकर</vt:lpstr>
      <vt:lpstr>Slide 173</vt:lpstr>
      <vt:lpstr>Slide 174</vt:lpstr>
      <vt:lpstr>राष्ट्रीय बाल पुरस्कार प्राप्त  श्री.देवेश पंकज भैय्या</vt:lpstr>
      <vt:lpstr>अर्सेनिकसाठी मदत करणाऱ्या महिला गट           </vt:lpstr>
      <vt:lpstr>अर्सेनिकसाठी मदत करणारे विद्यार्थी </vt:lpstr>
      <vt:lpstr>अर्सेनिकसाठी मदत करणारे विद्यार्थी </vt:lpstr>
      <vt:lpstr>Slide 179</vt:lpstr>
      <vt:lpstr>Slide 180</vt:lpstr>
      <vt:lpstr>Slide 181</vt:lpstr>
      <vt:lpstr>Slide 182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Varma madam</dc:creator>
  <cp:lastModifiedBy>Varma madam</cp:lastModifiedBy>
  <cp:revision>243</cp:revision>
  <dcterms:created xsi:type="dcterms:W3CDTF">2021-01-17T08:04:29Z</dcterms:created>
  <dcterms:modified xsi:type="dcterms:W3CDTF">2021-01-23T06:26:32Z</dcterms:modified>
</cp:coreProperties>
</file>