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e47b6bc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e47b6bc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e9e47b6bc0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e9e47b6bc0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e9e47b6bc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e9e47b6bc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e9e47b6bc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e9e47b6bc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e9e47b6bc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e9e47b6bc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9e47b6bc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e9e47b6bc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9e47b6bc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9e47b6bc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22127" y="1883401"/>
            <a:ext cx="8406600" cy="1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350" lvl="0" marL="18256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FEFF"/>
              </a:buClr>
              <a:buSzPts val="3600"/>
              <a:buFont typeface="Georgia"/>
              <a:buNone/>
            </a:pPr>
            <a:r>
              <a:rPr b="1" i="0" lang="en" sz="36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&lt;Title of the project/idea&gt;</a:t>
            </a:r>
            <a:br>
              <a:rPr b="1" i="0" lang="en" sz="36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" sz="36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en" sz="36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" sz="2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&lt;Name of the Team Lead&gt;</a:t>
            </a:r>
            <a:br>
              <a:rPr b="1" i="0" lang="en" sz="2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" sz="22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&lt;Name of the team members&gt;</a:t>
            </a:r>
            <a:endParaRPr b="1" i="0" sz="2200" u="none" cap="none" strike="noStrike"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665571" y="4393177"/>
            <a:ext cx="6684300" cy="5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College/Team – &lt;Name&gt;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563200" y="352344"/>
            <a:ext cx="7322700" cy="7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 Presentation Template </a:t>
            </a:r>
            <a:br>
              <a:rPr b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563202" y="926375"/>
            <a:ext cx="2014200" cy="3648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AREAS TO BE COVERED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563200" y="1305876"/>
            <a:ext cx="2014200" cy="8673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NEED/ OPPORTUNITY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563202" y="2198630"/>
            <a:ext cx="2014200" cy="734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265112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TARGET SEGMENT/ MARKET SIZE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563200" y="2958805"/>
            <a:ext cx="2014200" cy="1109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265112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 DETAILS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563202" y="4099950"/>
            <a:ext cx="2014200" cy="734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265112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READINESS</a:t>
            </a:r>
            <a:endParaRPr b="1" i="0" sz="13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563200" y="1301425"/>
            <a:ext cx="292500" cy="867300"/>
          </a:xfrm>
          <a:prstGeom prst="rect">
            <a:avLst/>
          </a:prstGeom>
          <a:solidFill>
            <a:srgbClr val="F4F4F4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i="0" lang="en" sz="18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563202" y="2194186"/>
            <a:ext cx="292500" cy="734700"/>
          </a:xfrm>
          <a:prstGeom prst="rect">
            <a:avLst/>
          </a:prstGeom>
          <a:solidFill>
            <a:srgbClr val="F4F4F4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i="0" lang="en" sz="18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563200" y="4095506"/>
            <a:ext cx="292500" cy="734700"/>
          </a:xfrm>
          <a:prstGeom prst="rect">
            <a:avLst/>
          </a:prstGeom>
          <a:solidFill>
            <a:srgbClr val="F4F4F4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i="0" lang="en" sz="18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563200" y="2954352"/>
            <a:ext cx="292500" cy="1089600"/>
          </a:xfrm>
          <a:prstGeom prst="rect">
            <a:avLst/>
          </a:prstGeom>
          <a:solidFill>
            <a:srgbClr val="F4F4F4"/>
          </a:solidFill>
          <a:ln cap="flat" cmpd="sng" w="12700">
            <a:solidFill>
              <a:srgbClr val="00557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</a:pPr>
            <a:r>
              <a:rPr i="0" lang="en" sz="18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2693620" y="926375"/>
            <a:ext cx="5870100" cy="364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GUIDING QUESTIONS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693625" y="1291174"/>
            <a:ext cx="5870100" cy="867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10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</a:t>
            </a:r>
            <a:r>
              <a:rPr b="1" i="0" lang="en" sz="10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problem or opportunity</a:t>
            </a:r>
            <a:r>
              <a:rPr i="0" lang="en" sz="10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Describe within few sentences like an elevator pitch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unmet need 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does it serve? Why does the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customer/ target segment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may want this?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it important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you to address this need?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value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the idea/ solution create for the customer/ target segment?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693620" y="2187272"/>
            <a:ext cx="5870100" cy="734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the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intended customer/ target segment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 Define the target segment.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size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growth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693625" y="2933325"/>
            <a:ext cx="5870100" cy="1134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the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 idea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key differentiators of your solution (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USP*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features, costs, scalability, time to market, UX,etc)?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the key features and unique benefits of the solution/ product. (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Supported with use case diagrams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detailed solution demo explaining the Proof of Concept (PoC)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2693620" y="4095509"/>
            <a:ext cx="5870100" cy="734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a clear roadmap for solution including the market launch.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it be </a:t>
            </a:r>
            <a:r>
              <a:rPr b="1"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replicated </a:t>
            </a:r>
            <a:r>
              <a:rPr lang="en" sz="105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similar customer in another industry/segment?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/>
        </p:nvSpPr>
        <p:spPr>
          <a:xfrm>
            <a:off x="264751" y="265200"/>
            <a:ext cx="8477400" cy="9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 Problem/Need/Opportunity</a:t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Identification of Business Problem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Need Assessment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Value Proposition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188550" y="2311805"/>
            <a:ext cx="8599500" cy="22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business problem or opportunity? Describe within few sentences like an elevator pitch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unmet need does it serve? Why does the customer/ target segment may want this?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it important for you to address this need?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value will the idea/ solution create for the customer/ target segment?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88550" y="1704715"/>
            <a:ext cx="6870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FAE"/>
              </a:buClr>
              <a:buSzPts val="18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the business problem or a need with details</a:t>
            </a: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212002" y="184350"/>
            <a:ext cx="8677800" cy="12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Target Segment/Market Size </a:t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Georgia"/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Potential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12001" y="1954251"/>
            <a:ext cx="8802600" cy="26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 is the intended customer/ target segment? Define the target segment.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market size?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market growth?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12001" y="1117815"/>
            <a:ext cx="8802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FAE"/>
              </a:buClr>
              <a:buSzPts val="18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and describe about the target segment? Estimate the market size and potential growth)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/>
        </p:nvSpPr>
        <p:spPr>
          <a:xfrm>
            <a:off x="563178" y="457200"/>
            <a:ext cx="7993500" cy="10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 Details</a:t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Explanation/Articulation of Solution Idea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Differentiation/ Unique Selling Proposition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Solution Demo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7"/>
          <p:cNvSpPr/>
          <p:nvPr/>
        </p:nvSpPr>
        <p:spPr>
          <a:xfrm>
            <a:off x="327300" y="2233941"/>
            <a:ext cx="8489400" cy="28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the solution idea.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the key differentiators of your solution (USP; features, costs, scalability, time to market, UX,etc)?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the key features and unique benefits of the solution/ product. (Supported with use case diagrams)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 a detailed solution demo, explaining the Proof of Concept (PoC)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10775" y="1756875"/>
            <a:ext cx="7859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FAE"/>
              </a:buClr>
              <a:buSzPts val="18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the core solution and present your PoC)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/>
        </p:nvSpPr>
        <p:spPr>
          <a:xfrm>
            <a:off x="327651" y="457200"/>
            <a:ext cx="8263200" cy="17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Readiness</a:t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Solution Roadmap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Cross-Industry application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327650" y="2966347"/>
            <a:ext cx="8382000" cy="17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Demonstrate a clear roadmap for solution including the market launch.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it be replicated with a similar customer in another industry/segment? Explain.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327650" y="1780552"/>
            <a:ext cx="776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7FAE"/>
              </a:buClr>
              <a:buSzPts val="1800"/>
              <a:buFont typeface="Arial"/>
              <a:buNone/>
            </a:pP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Explain the future roadmap and application in other industries/segments)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/>
        </p:nvSpPr>
        <p:spPr>
          <a:xfrm>
            <a:off x="563179" y="577850"/>
            <a:ext cx="8051100" cy="9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TEAM Members </a:t>
            </a:r>
            <a:endParaRPr b="1"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563177" y="1163051"/>
            <a:ext cx="7632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the team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Introduce your team members)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