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2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y="5143500" cx="9144000"/>
  <p:notesSz cx="6858000" cy="9144000"/>
  <p:embeddedFontLst>
    <p:embeddedFont>
      <p:font typeface="Ubuntu Light"/>
      <p:regular r:id="rId39"/>
      <p:bold r:id="rId40"/>
      <p:italic r:id="rId41"/>
      <p:boldItalic r:id="rId42"/>
    </p:embeddedFont>
    <p:embeddedFont>
      <p:font typeface="Ubuntu"/>
      <p:regular r:id="rId43"/>
      <p:bold r:id="rId44"/>
      <p:italic r:id="rId45"/>
      <p:boldItalic r:id="rId46"/>
    </p:embeddedFont>
    <p:embeddedFont>
      <p:font typeface="Roboto Thin"/>
      <p:regular r:id="rId47"/>
      <p:bold r:id="rId48"/>
      <p:italic r:id="rId49"/>
      <p:boldItalic r:id="rId50"/>
    </p:embeddedFont>
    <p:embeddedFont>
      <p:font typeface="Roboto Mono Medium"/>
      <p:regular r:id="rId51"/>
      <p:bold r:id="rId52"/>
      <p:italic r:id="rId53"/>
      <p:boldItalic r:id="rId54"/>
    </p:embeddedFont>
    <p:embeddedFont>
      <p:font typeface="Roboto"/>
      <p:regular r:id="rId55"/>
      <p:bold r:id="rId56"/>
      <p:italic r:id="rId57"/>
      <p:boldItalic r:id="rId58"/>
    </p:embeddedFont>
    <p:embeddedFont>
      <p:font typeface="Roboto Medium"/>
      <p:regular r:id="rId59"/>
      <p:bold r:id="rId60"/>
      <p:italic r:id="rId61"/>
      <p:boldItalic r:id="rId62"/>
    </p:embeddedFont>
    <p:embeddedFont>
      <p:font typeface="Roboto Mono Light"/>
      <p:regular r:id="rId63"/>
      <p:bold r:id="rId64"/>
      <p:italic r:id="rId65"/>
      <p:boldItalic r:id="rId66"/>
    </p:embeddedFont>
    <p:embeddedFont>
      <p:font typeface="Roboto Light"/>
      <p:regular r:id="rId67"/>
      <p:bold r:id="rId68"/>
      <p:italic r:id="rId69"/>
      <p:boldItalic r:id="rId70"/>
    </p:embeddedFont>
    <p:embeddedFont>
      <p:font typeface="Roboto Mono"/>
      <p:regular r:id="rId71"/>
      <p:bold r:id="rId72"/>
      <p:italic r:id="rId73"/>
      <p:boldItalic r:id="rId7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UbuntuLight-bold.fntdata"/><Relationship Id="rId42" Type="http://schemas.openxmlformats.org/officeDocument/2006/relationships/font" Target="fonts/UbuntuLight-boldItalic.fntdata"/><Relationship Id="rId41" Type="http://schemas.openxmlformats.org/officeDocument/2006/relationships/font" Target="fonts/UbuntuLight-italic.fntdata"/><Relationship Id="rId44" Type="http://schemas.openxmlformats.org/officeDocument/2006/relationships/font" Target="fonts/Ubuntu-bold.fntdata"/><Relationship Id="rId43" Type="http://schemas.openxmlformats.org/officeDocument/2006/relationships/font" Target="fonts/Ubuntu-regular.fntdata"/><Relationship Id="rId46" Type="http://schemas.openxmlformats.org/officeDocument/2006/relationships/font" Target="fonts/Ubuntu-boldItalic.fntdata"/><Relationship Id="rId45" Type="http://schemas.openxmlformats.org/officeDocument/2006/relationships/font" Target="fonts/Ubuntu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RobotoThin-bold.fntdata"/><Relationship Id="rId47" Type="http://schemas.openxmlformats.org/officeDocument/2006/relationships/font" Target="fonts/RobotoThin-regular.fntdata"/><Relationship Id="rId49" Type="http://schemas.openxmlformats.org/officeDocument/2006/relationships/font" Target="fonts/RobotoThin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font" Target="fonts/RobotoMono-italic.fntdata"/><Relationship Id="rId72" Type="http://schemas.openxmlformats.org/officeDocument/2006/relationships/font" Target="fonts/RobotoMono-bold.fntdata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74" Type="http://schemas.openxmlformats.org/officeDocument/2006/relationships/font" Target="fonts/RobotoMono-boldItalic.fntdata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71" Type="http://schemas.openxmlformats.org/officeDocument/2006/relationships/font" Target="fonts/RobotoMono-regular.fntdata"/><Relationship Id="rId70" Type="http://schemas.openxmlformats.org/officeDocument/2006/relationships/font" Target="fonts/RobotoLight-boldItalic.fntdata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font" Target="fonts/UbuntuLight-regular.fntdata"/><Relationship Id="rId38" Type="http://schemas.openxmlformats.org/officeDocument/2006/relationships/slide" Target="slides/slide34.xml"/><Relationship Id="rId62" Type="http://schemas.openxmlformats.org/officeDocument/2006/relationships/font" Target="fonts/RobotoMedium-boldItalic.fntdata"/><Relationship Id="rId61" Type="http://schemas.openxmlformats.org/officeDocument/2006/relationships/font" Target="fonts/RobotoMedium-italic.fntdata"/><Relationship Id="rId20" Type="http://schemas.openxmlformats.org/officeDocument/2006/relationships/slide" Target="slides/slide16.xml"/><Relationship Id="rId64" Type="http://schemas.openxmlformats.org/officeDocument/2006/relationships/font" Target="fonts/RobotoMonoLight-bold.fntdata"/><Relationship Id="rId63" Type="http://schemas.openxmlformats.org/officeDocument/2006/relationships/font" Target="fonts/RobotoMonoLight-regular.fntdata"/><Relationship Id="rId22" Type="http://schemas.openxmlformats.org/officeDocument/2006/relationships/slide" Target="slides/slide18.xml"/><Relationship Id="rId66" Type="http://schemas.openxmlformats.org/officeDocument/2006/relationships/font" Target="fonts/RobotoMonoLight-boldItalic.fntdata"/><Relationship Id="rId21" Type="http://schemas.openxmlformats.org/officeDocument/2006/relationships/slide" Target="slides/slide17.xml"/><Relationship Id="rId65" Type="http://schemas.openxmlformats.org/officeDocument/2006/relationships/font" Target="fonts/RobotoMonoLight-italic.fntdata"/><Relationship Id="rId24" Type="http://schemas.openxmlformats.org/officeDocument/2006/relationships/slide" Target="slides/slide20.xml"/><Relationship Id="rId68" Type="http://schemas.openxmlformats.org/officeDocument/2006/relationships/font" Target="fonts/RobotoLight-bold.fntdata"/><Relationship Id="rId23" Type="http://schemas.openxmlformats.org/officeDocument/2006/relationships/slide" Target="slides/slide19.xml"/><Relationship Id="rId67" Type="http://schemas.openxmlformats.org/officeDocument/2006/relationships/font" Target="fonts/RobotoLight-regular.fntdata"/><Relationship Id="rId60" Type="http://schemas.openxmlformats.org/officeDocument/2006/relationships/font" Target="fonts/RobotoMedium-bold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font" Target="fonts/RobotoLight-italic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RobotoMonoMedium-regular.fntdata"/><Relationship Id="rId50" Type="http://schemas.openxmlformats.org/officeDocument/2006/relationships/font" Target="fonts/RobotoThin-boldItalic.fntdata"/><Relationship Id="rId53" Type="http://schemas.openxmlformats.org/officeDocument/2006/relationships/font" Target="fonts/RobotoMonoMedium-italic.fntdata"/><Relationship Id="rId52" Type="http://schemas.openxmlformats.org/officeDocument/2006/relationships/font" Target="fonts/RobotoMonoMedium-bold.fntdata"/><Relationship Id="rId11" Type="http://schemas.openxmlformats.org/officeDocument/2006/relationships/slide" Target="slides/slide7.xml"/><Relationship Id="rId55" Type="http://schemas.openxmlformats.org/officeDocument/2006/relationships/font" Target="fonts/Roboto-regular.fntdata"/><Relationship Id="rId10" Type="http://schemas.openxmlformats.org/officeDocument/2006/relationships/slide" Target="slides/slide6.xml"/><Relationship Id="rId54" Type="http://schemas.openxmlformats.org/officeDocument/2006/relationships/font" Target="fonts/RobotoMonoMedium-boldItalic.fntdata"/><Relationship Id="rId13" Type="http://schemas.openxmlformats.org/officeDocument/2006/relationships/slide" Target="slides/slide9.xml"/><Relationship Id="rId57" Type="http://schemas.openxmlformats.org/officeDocument/2006/relationships/font" Target="fonts/Roboto-italic.fntdata"/><Relationship Id="rId12" Type="http://schemas.openxmlformats.org/officeDocument/2006/relationships/slide" Target="slides/slide8.xml"/><Relationship Id="rId56" Type="http://schemas.openxmlformats.org/officeDocument/2006/relationships/font" Target="fonts/Roboto-bold.fntdata"/><Relationship Id="rId15" Type="http://schemas.openxmlformats.org/officeDocument/2006/relationships/slide" Target="slides/slide11.xml"/><Relationship Id="rId59" Type="http://schemas.openxmlformats.org/officeDocument/2006/relationships/font" Target="fonts/RobotoMedium-regular.fntdata"/><Relationship Id="rId14" Type="http://schemas.openxmlformats.org/officeDocument/2006/relationships/slide" Target="slides/slide10.xml"/><Relationship Id="rId58" Type="http://schemas.openxmlformats.org/officeDocument/2006/relationships/font" Target="fonts/Roboto-bold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6d86d3325_0_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6d86d332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44646aedd8_0_143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44646aedd8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44646aedd8_0_124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44646aedd8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4646aedd8_0_32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44646aedd8_0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44646aedd8_0_335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44646aedd8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442b311ac6_1_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442b311ac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44646aedd8_0_323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44646aedd8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44646aedd8_0_303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44646aedd8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44646aedd8_0_154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44646aedd8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44646aedd8_0_16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44646aedd8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44646aedd8_0_14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44646aedd8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4371295604_0_7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437129560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44646aedd8_0_167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44646aedd8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44646aedd8_0_174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44646aedd8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44646aedd8_0_341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44646aedd8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44646aedd8_0_258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44646aedd8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44646aedd8_0_27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44646aedd8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44646aedd8_0_283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44646aedd8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44646aedd8_0_29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44646aedd8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442b311ac6_0_1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442b311ac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44646aedd8_0_20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44646aedd8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442b311ac6_0_31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442b311ac6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44646aedd8_0_5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44646aedd8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442b311ac6_0_4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442b311ac6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442b311ac6_0_2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442b311ac6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4371295604_0_215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4371295604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44646aedd8_0_98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44646aedd8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47cf00f442_0_1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47cf00f44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44646aedd8_0_24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44646aedd8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442e45a1b8_0_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442e45a1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4646aedd8_0_88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44646aedd8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4371295604_0_20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4371295604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43ac3c9c29_0_1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43ac3c9c2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4646aedd8_0_64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4646aedd8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Title" type="title">
  <p:cSld name="TITLE">
    <p:bg>
      <p:bgPr>
        <a:solidFill>
          <a:srgbClr val="233B52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3750" y="4236450"/>
            <a:ext cx="9136500" cy="906900"/>
          </a:xfrm>
          <a:prstGeom prst="rtTriangle">
            <a:avLst/>
          </a:prstGeom>
          <a:solidFill>
            <a:srgbClr val="30485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0" y="1283899"/>
            <a:ext cx="8520600" cy="12882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Roboto Thin"/>
              <a:buNone/>
              <a:defRPr sz="5200">
                <a:latin typeface="Roboto Thin"/>
                <a:ea typeface="Roboto Thin"/>
                <a:cs typeface="Roboto Thin"/>
                <a:sym typeface="Roboto Thin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Roboto Thin"/>
              <a:buNone/>
              <a:defRPr sz="5200">
                <a:latin typeface="Roboto Thin"/>
                <a:ea typeface="Roboto Thin"/>
                <a:cs typeface="Roboto Thin"/>
                <a:sym typeface="Roboto Thin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Roboto Thin"/>
              <a:buNone/>
              <a:defRPr sz="5200">
                <a:latin typeface="Roboto Thin"/>
                <a:ea typeface="Roboto Thin"/>
                <a:cs typeface="Roboto Thin"/>
                <a:sym typeface="Roboto Thin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Roboto Thin"/>
              <a:buNone/>
              <a:defRPr sz="5200">
                <a:latin typeface="Roboto Thin"/>
                <a:ea typeface="Roboto Thin"/>
                <a:cs typeface="Roboto Thin"/>
                <a:sym typeface="Roboto Thin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Roboto Thin"/>
              <a:buNone/>
              <a:defRPr sz="5200">
                <a:latin typeface="Roboto Thin"/>
                <a:ea typeface="Roboto Thin"/>
                <a:cs typeface="Roboto Thin"/>
                <a:sym typeface="Roboto Thin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Roboto Thin"/>
              <a:buNone/>
              <a:defRPr sz="5200">
                <a:latin typeface="Roboto Thin"/>
                <a:ea typeface="Roboto Thin"/>
                <a:cs typeface="Roboto Thin"/>
                <a:sym typeface="Roboto Thin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Roboto Thin"/>
              <a:buNone/>
              <a:defRPr sz="5200">
                <a:latin typeface="Roboto Thin"/>
                <a:ea typeface="Roboto Thin"/>
                <a:cs typeface="Roboto Thin"/>
                <a:sym typeface="Roboto Thin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Roboto Thin"/>
              <a:buNone/>
              <a:defRPr sz="5200"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608949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Roboto Light"/>
              <a:buNone/>
              <a:defRPr sz="2400">
                <a:solidFill>
                  <a:schemeClr val="lt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descr="angular-logo-full.png"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35275" y="178624"/>
            <a:ext cx="964406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/>
          <p:nvPr>
            <p:ph idx="2" type="body"/>
          </p:nvPr>
        </p:nvSpPr>
        <p:spPr>
          <a:xfrm>
            <a:off x="833125" y="4431868"/>
            <a:ext cx="1998900" cy="315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200"/>
              <a:buChar char="●"/>
              <a:defRPr sz="1200">
                <a:solidFill>
                  <a:srgbClr val="EEEEEE"/>
                </a:solidFill>
              </a:defRPr>
            </a:lvl1pPr>
            <a:lvl2pPr indent="-304800" lvl="1" marL="914400" rtl="0" algn="l">
              <a:spcBef>
                <a:spcPts val="1600"/>
              </a:spcBef>
              <a:spcAft>
                <a:spcPts val="0"/>
              </a:spcAft>
              <a:buClr>
                <a:srgbClr val="EEEEEE"/>
              </a:buClr>
              <a:buSzPts val="1200"/>
              <a:buChar char="○"/>
              <a:defRPr sz="1200">
                <a:solidFill>
                  <a:srgbClr val="EEEEEE"/>
                </a:solidFill>
              </a:defRPr>
            </a:lvl2pPr>
            <a:lvl3pPr indent="-304800" lvl="2" marL="1371600" rtl="0" algn="l">
              <a:spcBef>
                <a:spcPts val="1600"/>
              </a:spcBef>
              <a:spcAft>
                <a:spcPts val="0"/>
              </a:spcAft>
              <a:buClr>
                <a:srgbClr val="EEEEEE"/>
              </a:buClr>
              <a:buSzPts val="1200"/>
              <a:buChar char="■"/>
              <a:defRPr sz="1200">
                <a:solidFill>
                  <a:srgbClr val="EEEEEE"/>
                </a:solidFill>
              </a:defRPr>
            </a:lvl3pPr>
            <a:lvl4pPr indent="-304800" lvl="3" marL="1828800" rtl="0" algn="l">
              <a:spcBef>
                <a:spcPts val="1600"/>
              </a:spcBef>
              <a:spcAft>
                <a:spcPts val="0"/>
              </a:spcAft>
              <a:buClr>
                <a:srgbClr val="EEEEEE"/>
              </a:buClr>
              <a:buSzPts val="1200"/>
              <a:buChar char="●"/>
              <a:defRPr sz="1200">
                <a:solidFill>
                  <a:srgbClr val="EEEEEE"/>
                </a:solidFill>
              </a:defRPr>
            </a:lvl4pPr>
            <a:lvl5pPr indent="-304800" lvl="4" marL="2286000" rtl="0" algn="l">
              <a:spcBef>
                <a:spcPts val="1600"/>
              </a:spcBef>
              <a:spcAft>
                <a:spcPts val="0"/>
              </a:spcAft>
              <a:buClr>
                <a:srgbClr val="EEEEEE"/>
              </a:buClr>
              <a:buSzPts val="1200"/>
              <a:buChar char="○"/>
              <a:defRPr sz="1200">
                <a:solidFill>
                  <a:srgbClr val="EEEEEE"/>
                </a:solidFill>
              </a:defRPr>
            </a:lvl5pPr>
            <a:lvl6pPr indent="-304800" lvl="5" marL="2743200" rtl="0" algn="l">
              <a:spcBef>
                <a:spcPts val="1600"/>
              </a:spcBef>
              <a:spcAft>
                <a:spcPts val="0"/>
              </a:spcAft>
              <a:buClr>
                <a:srgbClr val="EEEEEE"/>
              </a:buClr>
              <a:buSzPts val="1200"/>
              <a:buChar char="■"/>
              <a:defRPr sz="1200">
                <a:solidFill>
                  <a:srgbClr val="EEEEEE"/>
                </a:solidFill>
              </a:defRPr>
            </a:lvl6pPr>
            <a:lvl7pPr indent="-304800" lvl="6" marL="3200400" rtl="0" algn="l">
              <a:spcBef>
                <a:spcPts val="1600"/>
              </a:spcBef>
              <a:spcAft>
                <a:spcPts val="0"/>
              </a:spcAft>
              <a:buClr>
                <a:srgbClr val="EEEEEE"/>
              </a:buClr>
              <a:buSzPts val="1200"/>
              <a:buChar char="●"/>
              <a:defRPr sz="1200">
                <a:solidFill>
                  <a:srgbClr val="EEEEEE"/>
                </a:solidFill>
              </a:defRPr>
            </a:lvl7pPr>
            <a:lvl8pPr indent="-304800" lvl="7" marL="3657600" rtl="0" algn="l">
              <a:spcBef>
                <a:spcPts val="1600"/>
              </a:spcBef>
              <a:spcAft>
                <a:spcPts val="0"/>
              </a:spcAft>
              <a:buClr>
                <a:srgbClr val="EEEEEE"/>
              </a:buClr>
              <a:buSzPts val="1200"/>
              <a:buChar char="○"/>
              <a:defRPr sz="1200">
                <a:solidFill>
                  <a:srgbClr val="EEEEEE"/>
                </a:solidFill>
              </a:defRPr>
            </a:lvl8pPr>
            <a:lvl9pPr indent="-304800" lvl="8" marL="4114800" rtl="0" algn="l">
              <a:spcBef>
                <a:spcPts val="1600"/>
              </a:spcBef>
              <a:spcAft>
                <a:spcPts val="1600"/>
              </a:spcAft>
              <a:buClr>
                <a:srgbClr val="EEEEEE"/>
              </a:buClr>
              <a:buSzPts val="1200"/>
              <a:buChar char="■"/>
              <a:defRPr sz="1200">
                <a:solidFill>
                  <a:srgbClr val="EEEEEE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3" type="body"/>
          </p:nvPr>
        </p:nvSpPr>
        <p:spPr>
          <a:xfrm>
            <a:off x="833125" y="4236443"/>
            <a:ext cx="1998900" cy="315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bg>
      <p:bgPr>
        <a:solidFill>
          <a:srgbClr val="233B52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 rot="-5400000">
            <a:off x="6170200" y="2169900"/>
            <a:ext cx="5143500" cy="803700"/>
          </a:xfrm>
          <a:prstGeom prst="rtTriangle">
            <a:avLst/>
          </a:prstGeom>
          <a:solidFill>
            <a:srgbClr val="30485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1"/>
          <p:cNvSpPr txBox="1"/>
          <p:nvPr>
            <p:ph type="title"/>
          </p:nvPr>
        </p:nvSpPr>
        <p:spPr>
          <a:xfrm>
            <a:off x="311700" y="555600"/>
            <a:ext cx="81606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Roboto Light"/>
              <a:buNone/>
              <a:defRPr sz="3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311700" y="1389600"/>
            <a:ext cx="2808000" cy="3569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descr="angular-logo.png" id="56" name="Google Shape;5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56104" y="71046"/>
            <a:ext cx="315424" cy="31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rgbClr val="233B52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/>
          <p:nvPr/>
        </p:nvSpPr>
        <p:spPr>
          <a:xfrm rot="-5400000">
            <a:off x="6170200" y="2169900"/>
            <a:ext cx="5143500" cy="803700"/>
          </a:xfrm>
          <a:prstGeom prst="rtTriangle">
            <a:avLst/>
          </a:prstGeom>
          <a:solidFill>
            <a:srgbClr val="30485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Thin"/>
              <a:buNone/>
              <a:defRPr sz="48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descr="angular-logo.png" id="60" name="Google Shape;60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56104" y="71046"/>
            <a:ext cx="315424" cy="31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MAIN_POINT_1">
    <p:bg>
      <p:bgPr>
        <a:solidFill>
          <a:srgbClr val="233B52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/>
          <p:nvPr/>
        </p:nvSpPr>
        <p:spPr>
          <a:xfrm rot="-5400000">
            <a:off x="6170200" y="2169900"/>
            <a:ext cx="5143500" cy="803700"/>
          </a:xfrm>
          <a:prstGeom prst="rtTriangle">
            <a:avLst/>
          </a:prstGeom>
          <a:solidFill>
            <a:srgbClr val="30485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ngular-logo.png" id="63" name="Google Shape;6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56104" y="71046"/>
            <a:ext cx="315424" cy="31542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/>
          <p:nvPr/>
        </p:nvSpPr>
        <p:spPr>
          <a:xfrm>
            <a:off x="1632607" y="823801"/>
            <a:ext cx="5878800" cy="3495900"/>
          </a:xfrm>
          <a:prstGeom prst="rect">
            <a:avLst/>
          </a:prstGeom>
          <a:solidFill>
            <a:srgbClr val="30485F"/>
          </a:solidFill>
          <a:ln>
            <a:noFill/>
          </a:ln>
          <a:effectLst>
            <a:outerShdw blurRad="57150" rotWithShape="0" algn="bl" dir="5400000" dist="19050">
              <a:srgbClr val="233B52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3"/>
          <p:cNvSpPr txBox="1"/>
          <p:nvPr>
            <p:ph type="title"/>
          </p:nvPr>
        </p:nvSpPr>
        <p:spPr>
          <a:xfrm>
            <a:off x="2153425" y="1147800"/>
            <a:ext cx="5126700" cy="22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Thin"/>
              <a:buNone/>
              <a:defRPr sz="48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66" name="Google Shape;6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9200" y="366600"/>
            <a:ext cx="1078625" cy="10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966175" y="3698275"/>
            <a:ext cx="1078625" cy="10786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2177825" y="3622075"/>
            <a:ext cx="4045200" cy="528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A4AE"/>
              </a:buClr>
              <a:buSzPts val="1600"/>
              <a:buFont typeface="Roboto"/>
              <a:buNone/>
              <a:defRPr sz="1600">
                <a:solidFill>
                  <a:srgbClr val="90A4A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A4AE"/>
              </a:buClr>
              <a:buSzPts val="1600"/>
              <a:buFont typeface="Roboto"/>
              <a:buNone/>
              <a:defRPr sz="1600">
                <a:solidFill>
                  <a:srgbClr val="90A4A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A4AE"/>
              </a:buClr>
              <a:buSzPts val="1600"/>
              <a:buFont typeface="Roboto"/>
              <a:buNone/>
              <a:defRPr sz="1600">
                <a:solidFill>
                  <a:srgbClr val="90A4A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A4AE"/>
              </a:buClr>
              <a:buSzPts val="1600"/>
              <a:buFont typeface="Roboto"/>
              <a:buNone/>
              <a:defRPr sz="1600">
                <a:solidFill>
                  <a:srgbClr val="90A4A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A4AE"/>
              </a:buClr>
              <a:buSzPts val="1600"/>
              <a:buFont typeface="Roboto"/>
              <a:buNone/>
              <a:defRPr sz="1600">
                <a:solidFill>
                  <a:srgbClr val="90A4A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A4AE"/>
              </a:buClr>
              <a:buSzPts val="1600"/>
              <a:buFont typeface="Roboto"/>
              <a:buNone/>
              <a:defRPr sz="1600">
                <a:solidFill>
                  <a:srgbClr val="90A4A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A4AE"/>
              </a:buClr>
              <a:buSzPts val="1600"/>
              <a:buFont typeface="Roboto"/>
              <a:buNone/>
              <a:defRPr sz="1600">
                <a:solidFill>
                  <a:srgbClr val="90A4A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A4AE"/>
              </a:buClr>
              <a:buSzPts val="1600"/>
              <a:buFont typeface="Roboto"/>
              <a:buNone/>
              <a:defRPr sz="1600">
                <a:solidFill>
                  <a:srgbClr val="90A4A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A4AE"/>
              </a:buClr>
              <a:buSzPts val="1600"/>
              <a:buFont typeface="Roboto"/>
              <a:buNone/>
              <a:defRPr sz="1600">
                <a:solidFill>
                  <a:srgbClr val="90A4A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9" name="Google Shape;69;p13"/>
          <p:cNvSpPr txBox="1"/>
          <p:nvPr/>
        </p:nvSpPr>
        <p:spPr>
          <a:xfrm>
            <a:off x="6974200" y="4672875"/>
            <a:ext cx="19539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EEEEE"/>
                </a:solidFill>
                <a:latin typeface="Roboto Light"/>
                <a:ea typeface="Roboto Light"/>
                <a:cs typeface="Roboto Light"/>
                <a:sym typeface="Roboto Light"/>
              </a:rPr>
              <a:t>@yourtwitter</a:t>
            </a:r>
            <a:endParaRPr sz="1200">
              <a:solidFill>
                <a:srgbClr val="EEEEEE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bg>
      <p:bgPr>
        <a:solidFill>
          <a:srgbClr val="233B52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30485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Roboto Light"/>
              <a:buNone/>
              <a:defRPr sz="3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3" name="Google Shape;73;p1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Roboto Thin"/>
              <a:buNone/>
              <a:defRPr sz="21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4" name="Google Shape;74;p1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descr="angular-logo.png" id="75" name="Google Shape;7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56104" y="71046"/>
            <a:ext cx="315424" cy="31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bg>
      <p:bgPr>
        <a:solidFill>
          <a:srgbClr val="233B52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</a:lstStyle>
          <a:p/>
        </p:txBody>
      </p:sp>
      <p:pic>
        <p:nvPicPr>
          <p:cNvPr descr="angular-logo.png" id="78" name="Google Shape;7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56104" y="71046"/>
            <a:ext cx="315424" cy="31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plit Small">
  <p:cSld name="CUSTOM_3_1">
    <p:bg>
      <p:bgPr>
        <a:solidFill>
          <a:srgbClr val="233B52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/>
          <p:nvPr/>
        </p:nvSpPr>
        <p:spPr>
          <a:xfrm>
            <a:off x="6617975" y="-125"/>
            <a:ext cx="2526000" cy="5143500"/>
          </a:xfrm>
          <a:prstGeom prst="rect">
            <a:avLst/>
          </a:prstGeom>
          <a:solidFill>
            <a:srgbClr val="30485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6"/>
          <p:cNvSpPr txBox="1"/>
          <p:nvPr>
            <p:ph type="title"/>
          </p:nvPr>
        </p:nvSpPr>
        <p:spPr>
          <a:xfrm>
            <a:off x="311700" y="445025"/>
            <a:ext cx="4831800" cy="796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311700" y="1407150"/>
            <a:ext cx="4289400" cy="252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3" name="Google Shape;83;p16"/>
          <p:cNvSpPr txBox="1"/>
          <p:nvPr/>
        </p:nvSpPr>
        <p:spPr>
          <a:xfrm>
            <a:off x="7102450" y="0"/>
            <a:ext cx="1868400" cy="2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Angular Schematics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llout Number">
  <p:cSld name="BIG_NUMBER">
    <p:bg>
      <p:bgPr>
        <a:solidFill>
          <a:srgbClr val="1976D2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hasCustomPrompt="1" type="title"/>
          </p:nvPr>
        </p:nvSpPr>
        <p:spPr>
          <a:xfrm>
            <a:off x="311700" y="1106125"/>
            <a:ext cx="8520600" cy="1963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oboto Thin"/>
              <a:buNone/>
              <a:defRPr sz="120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7"/>
          <p:cNvSpPr txBox="1"/>
          <p:nvPr>
            <p:ph idx="1" type="body"/>
          </p:nvPr>
        </p:nvSpPr>
        <p:spPr>
          <a:xfrm>
            <a:off x="311700" y="3152225"/>
            <a:ext cx="8520600" cy="1300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1pPr>
            <a:lvl2pPr indent="-304800" lvl="1" marL="9144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2pPr>
            <a:lvl3pPr indent="-304800" lvl="2" marL="13716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3pPr>
            <a:lvl4pPr indent="-304800" lvl="3" marL="18288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4pPr>
            <a:lvl5pPr indent="-304800" lvl="4" marL="22860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5pPr>
            <a:lvl6pPr indent="-304800" lvl="5" marL="27432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6pPr>
            <a:lvl7pPr indent="-304800" lvl="6" marL="32004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7pPr>
            <a:lvl8pPr indent="-304800" lvl="7" marL="36576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8pPr>
            <a:lvl9pPr indent="-304800" lvl="8" marL="4114800" algn="ctr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descr="angular-logo.png" id="87" name="Google Shape;87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56104" y="71046"/>
            <a:ext cx="315424" cy="31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llout Number 1">
  <p:cSld name="BIG_NUMBER_1">
    <p:bg>
      <p:bgPr>
        <a:solidFill>
          <a:srgbClr val="DD003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hasCustomPrompt="1" type="title"/>
          </p:nvPr>
        </p:nvSpPr>
        <p:spPr>
          <a:xfrm>
            <a:off x="311700" y="1106125"/>
            <a:ext cx="8520600" cy="1963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oboto"/>
              <a:buNone/>
              <a:defRPr b="1" sz="1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oboto"/>
              <a:buNone/>
              <a:defRPr b="1" sz="1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oboto"/>
              <a:buNone/>
              <a:defRPr b="1" sz="1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oboto"/>
              <a:buNone/>
              <a:defRPr b="1" sz="1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oboto"/>
              <a:buNone/>
              <a:defRPr b="1" sz="1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oboto"/>
              <a:buNone/>
              <a:defRPr b="1" sz="1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oboto"/>
              <a:buNone/>
              <a:defRPr b="1" sz="1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oboto"/>
              <a:buNone/>
              <a:defRPr b="1" sz="1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oboto"/>
              <a:buNone/>
              <a:defRPr b="1" sz="1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3152225"/>
            <a:ext cx="8520600" cy="1300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●"/>
              <a:defRPr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○"/>
              <a:defRPr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●"/>
              <a:defRPr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○"/>
              <a:defRPr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●"/>
              <a:defRPr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○"/>
              <a:defRPr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ctr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Font typeface="Roboto"/>
              <a:buChar char="■"/>
              <a:defRPr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descr="angular-logo.png" id="91" name="Google Shape;91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56104" y="71046"/>
            <a:ext cx="315424" cy="31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/>
        </p:nvSpPr>
        <p:spPr>
          <a:xfrm>
            <a:off x="7102450" y="0"/>
            <a:ext cx="1868400" cy="2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Angular Schematics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de">
  <p:cSld name="CUSTOM_5_1">
    <p:bg>
      <p:bgPr>
        <a:solidFill>
          <a:srgbClr val="263238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idx="1" type="body"/>
          </p:nvPr>
        </p:nvSpPr>
        <p:spPr>
          <a:xfrm>
            <a:off x="521450" y="1793500"/>
            <a:ext cx="8106300" cy="3152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Roboto Mono Medium"/>
              <a:buChar char="●"/>
              <a:defRPr sz="1200">
                <a:solidFill>
                  <a:srgbClr val="42424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Roboto Mono Medium"/>
              <a:buChar char="○"/>
              <a:defRPr sz="1200">
                <a:solidFill>
                  <a:srgbClr val="42424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Roboto Mono Medium"/>
              <a:buChar char="■"/>
              <a:defRPr sz="1200">
                <a:solidFill>
                  <a:srgbClr val="42424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Roboto Mono Medium"/>
              <a:buChar char="●"/>
              <a:defRPr sz="1200">
                <a:solidFill>
                  <a:srgbClr val="42424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Roboto Mono Medium"/>
              <a:buChar char="○"/>
              <a:defRPr sz="1200">
                <a:solidFill>
                  <a:srgbClr val="42424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Roboto Mono Medium"/>
              <a:buChar char="■"/>
              <a:defRPr sz="1200">
                <a:solidFill>
                  <a:srgbClr val="42424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Roboto Mono Medium"/>
              <a:buChar char="●"/>
              <a:defRPr sz="1200">
                <a:solidFill>
                  <a:srgbClr val="42424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Roboto Mono Medium"/>
              <a:buChar char="○"/>
              <a:defRPr sz="1200">
                <a:solidFill>
                  <a:srgbClr val="42424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424242"/>
              </a:buClr>
              <a:buSzPts val="1200"/>
              <a:buFont typeface="Roboto Mono Medium"/>
              <a:buChar char="■"/>
              <a:defRPr sz="1200">
                <a:solidFill>
                  <a:srgbClr val="42424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9pPr>
          </a:lstStyle>
          <a:p/>
        </p:txBody>
      </p:sp>
      <p:pic>
        <p:nvPicPr>
          <p:cNvPr id="96" name="Google Shape;96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4581" y="1258244"/>
            <a:ext cx="8564799" cy="501112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0"/>
          <p:cNvSpPr txBox="1"/>
          <p:nvPr>
            <p:ph idx="2" type="body"/>
          </p:nvPr>
        </p:nvSpPr>
        <p:spPr>
          <a:xfrm>
            <a:off x="512700" y="1672641"/>
            <a:ext cx="8118600" cy="3246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●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342900" lvl="1" marL="9144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○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indent="-342900" lvl="2" marL="13716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■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indent="-342900" lvl="3" marL="18288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●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indent="-342900" lvl="4" marL="22860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○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indent="-342900" lvl="5" marL="2743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■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indent="-342900" lvl="6" marL="32004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●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indent="-342900" lvl="7" marL="36576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○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indent="-342900" lvl="8" marL="411480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Font typeface="Roboto Mono"/>
              <a:buChar char="■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latin typeface="Ubuntu Light"/>
                <a:ea typeface="Ubuntu Light"/>
                <a:cs typeface="Ubuntu Light"/>
                <a:sym typeface="Ubuntu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99" name="Google Shape;99;p20"/>
          <p:cNvSpPr txBox="1"/>
          <p:nvPr/>
        </p:nvSpPr>
        <p:spPr>
          <a:xfrm>
            <a:off x="7102450" y="0"/>
            <a:ext cx="1868400" cy="2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Angular Schematics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Subheader Plus" type="secHead">
  <p:cSld name="SECTION_HEADER">
    <p:bg>
      <p:bgPr>
        <a:solidFill>
          <a:srgbClr val="233B52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1771113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Roboto Light"/>
              <a:buNone/>
              <a:defRPr sz="3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descr="angular-logo.png"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56104" y="71046"/>
            <a:ext cx="315424" cy="3154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/>
          <p:nvPr>
            <p:ph idx="1" type="subTitle"/>
          </p:nvPr>
        </p:nvSpPr>
        <p:spPr>
          <a:xfrm>
            <a:off x="311700" y="2579786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Roboto Thin"/>
              <a:buNone/>
              <a:defRPr sz="2400">
                <a:solidFill>
                  <a:schemeClr val="lt2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Thin"/>
              <a:buNone/>
              <a:defRPr sz="2800">
                <a:latin typeface="Roboto Thin"/>
                <a:ea typeface="Roboto Thin"/>
                <a:cs typeface="Roboto Thin"/>
                <a:sym typeface="Roboto Thin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Thin"/>
              <a:buNone/>
              <a:defRPr sz="2800">
                <a:latin typeface="Roboto Thin"/>
                <a:ea typeface="Roboto Thin"/>
                <a:cs typeface="Roboto Thin"/>
                <a:sym typeface="Roboto Thin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Thin"/>
              <a:buNone/>
              <a:defRPr sz="2800">
                <a:latin typeface="Roboto Thin"/>
                <a:ea typeface="Roboto Thin"/>
                <a:cs typeface="Roboto Thin"/>
                <a:sym typeface="Roboto Thin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Thin"/>
              <a:buNone/>
              <a:defRPr sz="2800">
                <a:latin typeface="Roboto Thin"/>
                <a:ea typeface="Roboto Thin"/>
                <a:cs typeface="Roboto Thin"/>
                <a:sym typeface="Roboto Thin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Thin"/>
              <a:buNone/>
              <a:defRPr sz="2800">
                <a:latin typeface="Roboto Thin"/>
                <a:ea typeface="Roboto Thin"/>
                <a:cs typeface="Roboto Thin"/>
                <a:sym typeface="Roboto Thin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Thin"/>
              <a:buNone/>
              <a:defRPr sz="2800">
                <a:latin typeface="Roboto Thin"/>
                <a:ea typeface="Roboto Thin"/>
                <a:cs typeface="Roboto Thin"/>
                <a:sym typeface="Roboto Thin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Thin"/>
              <a:buNone/>
              <a:defRPr sz="2800">
                <a:latin typeface="Roboto Thin"/>
                <a:ea typeface="Roboto Thin"/>
                <a:cs typeface="Roboto Thin"/>
                <a:sym typeface="Roboto Thin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Thin"/>
              <a:buNone/>
              <a:defRPr sz="2800"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de - No Title">
  <p:cSld name="CUSTOM_5_1_1">
    <p:bg>
      <p:bgPr>
        <a:solidFill>
          <a:srgbClr val="263238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650" y="44605"/>
            <a:ext cx="9026700" cy="528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1"/>
          <p:cNvSpPr txBox="1"/>
          <p:nvPr>
            <p:ph idx="1" type="body"/>
          </p:nvPr>
        </p:nvSpPr>
        <p:spPr>
          <a:xfrm>
            <a:off x="202350" y="521125"/>
            <a:ext cx="8739300" cy="4113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●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3429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○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indent="-342900" lvl="2" marL="1371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■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indent="-342900" lvl="3" marL="1828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●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indent="-342900" lvl="4" marL="2286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○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indent="-342900" lvl="5" marL="2743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■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indent="-342900" lvl="6" marL="3200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●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indent="-342900" lvl="7" marL="3657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○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indent="-342900" lvl="8" marL="411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■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plit Code Comparison">
  <p:cSld name="CUSTOM_5_1_1_1">
    <p:bg>
      <p:bgPr>
        <a:solidFill>
          <a:srgbClr val="263238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650" y="44605"/>
            <a:ext cx="9026700" cy="5281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gular-logo.png" id="105" name="Google Shape;10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56104" y="71046"/>
            <a:ext cx="315424" cy="31542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2"/>
          <p:cNvSpPr txBox="1"/>
          <p:nvPr>
            <p:ph idx="1" type="body"/>
          </p:nvPr>
        </p:nvSpPr>
        <p:spPr>
          <a:xfrm>
            <a:off x="311700" y="1102900"/>
            <a:ext cx="3999900" cy="3868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●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3429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○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indent="-342900" lvl="2" marL="1371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■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indent="-342900" lvl="3" marL="1828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●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indent="-342900" lvl="4" marL="2286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○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indent="-342900" lvl="5" marL="2743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■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indent="-342900" lvl="6" marL="3200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●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indent="-342900" lvl="7" marL="3657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○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indent="-342900" lvl="8" marL="411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■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/>
        </p:txBody>
      </p:sp>
      <p:sp>
        <p:nvSpPr>
          <p:cNvPr id="107" name="Google Shape;107;p22"/>
          <p:cNvSpPr txBox="1"/>
          <p:nvPr>
            <p:ph idx="2" type="body"/>
          </p:nvPr>
        </p:nvSpPr>
        <p:spPr>
          <a:xfrm>
            <a:off x="4832400" y="1102900"/>
            <a:ext cx="3999900" cy="3868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●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3429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○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indent="-342900" lvl="2" marL="1371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■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indent="-342900" lvl="3" marL="1828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●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indent="-342900" lvl="4" marL="2286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○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indent="-342900" lvl="5" marL="2743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■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indent="-342900" lvl="6" marL="3200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●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indent="-342900" lvl="7" marL="3657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○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indent="-342900" lvl="8" marL="411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■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/>
        </p:txBody>
      </p:sp>
      <p:cxnSp>
        <p:nvCxnSpPr>
          <p:cNvPr id="108" name="Google Shape;108;p22"/>
          <p:cNvCxnSpPr/>
          <p:nvPr/>
        </p:nvCxnSpPr>
        <p:spPr>
          <a:xfrm>
            <a:off x="4572000" y="1116100"/>
            <a:ext cx="0" cy="3842400"/>
          </a:xfrm>
          <a:prstGeom prst="straightConnector1">
            <a:avLst/>
          </a:prstGeom>
          <a:noFill/>
          <a:ln cap="flat" cmpd="sng" w="9525">
            <a:solidFill>
              <a:srgbClr val="9E9E9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9" name="Google Shape;109;p22"/>
          <p:cNvSpPr txBox="1"/>
          <p:nvPr>
            <p:ph idx="3" type="subTitle"/>
          </p:nvPr>
        </p:nvSpPr>
        <p:spPr>
          <a:xfrm>
            <a:off x="311700" y="502100"/>
            <a:ext cx="3226200" cy="388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10" name="Google Shape;110;p22"/>
          <p:cNvSpPr txBox="1"/>
          <p:nvPr>
            <p:ph idx="4" type="subTitle"/>
          </p:nvPr>
        </p:nvSpPr>
        <p:spPr>
          <a:xfrm>
            <a:off x="4832400" y="502100"/>
            <a:ext cx="3226200" cy="388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file">
  <p:cSld name="CUSTOM_6">
    <p:bg>
      <p:bgPr>
        <a:solidFill>
          <a:srgbClr val="233B52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/>
          <p:nvPr/>
        </p:nvSpPr>
        <p:spPr>
          <a:xfrm rot="-5400000">
            <a:off x="6170200" y="2169900"/>
            <a:ext cx="5143500" cy="803700"/>
          </a:xfrm>
          <a:prstGeom prst="rtTriangle">
            <a:avLst/>
          </a:prstGeom>
          <a:solidFill>
            <a:srgbClr val="30485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3"/>
          <p:cNvSpPr txBox="1"/>
          <p:nvPr>
            <p:ph type="title"/>
          </p:nvPr>
        </p:nvSpPr>
        <p:spPr>
          <a:xfrm>
            <a:off x="3736000" y="1529400"/>
            <a:ext cx="476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114" name="Google Shape;114;p23"/>
          <p:cNvSpPr txBox="1"/>
          <p:nvPr>
            <p:ph idx="1" type="body"/>
          </p:nvPr>
        </p:nvSpPr>
        <p:spPr>
          <a:xfrm>
            <a:off x="3736000" y="2743525"/>
            <a:ext cx="4075800" cy="91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5" name="Google Shape;115;p23"/>
          <p:cNvSpPr txBox="1"/>
          <p:nvPr>
            <p:ph idx="2" type="subTitle"/>
          </p:nvPr>
        </p:nvSpPr>
        <p:spPr>
          <a:xfrm>
            <a:off x="3736000" y="2149525"/>
            <a:ext cx="3982200" cy="402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Points 1">
  <p:cSld name="CUSTOM_2_1">
    <p:bg>
      <p:bgPr>
        <a:solidFill>
          <a:srgbClr val="233B52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118" name="Google Shape;118;p24"/>
          <p:cNvSpPr txBox="1"/>
          <p:nvPr>
            <p:ph idx="1" type="body"/>
          </p:nvPr>
        </p:nvSpPr>
        <p:spPr>
          <a:xfrm>
            <a:off x="311700" y="2312475"/>
            <a:ext cx="2234400" cy="2646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indent="-3429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sz="1800">
                <a:solidFill>
                  <a:srgbClr val="FFFFFF"/>
                </a:solidFill>
              </a:defRPr>
            </a:lvl2pPr>
            <a:lvl3pPr indent="-3429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3pPr>
            <a:lvl4pPr indent="-3429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sz="1800">
                <a:solidFill>
                  <a:srgbClr val="FFFFFF"/>
                </a:solidFill>
              </a:defRPr>
            </a:lvl4pPr>
            <a:lvl5pPr indent="-3429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sz="1800">
                <a:solidFill>
                  <a:srgbClr val="FFFFFF"/>
                </a:solidFill>
              </a:defRPr>
            </a:lvl5pPr>
            <a:lvl6pPr indent="-3429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6pPr>
            <a:lvl7pPr indent="-3429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sz="1800">
                <a:solidFill>
                  <a:srgbClr val="FFFFFF"/>
                </a:solidFill>
              </a:defRPr>
            </a:lvl7pPr>
            <a:lvl8pPr indent="-3429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sz="1800">
                <a:solidFill>
                  <a:srgbClr val="FFFFFF"/>
                </a:solidFill>
              </a:defRPr>
            </a:lvl8pPr>
            <a:lvl9pPr indent="-3429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9" name="Google Shape;119;p24"/>
          <p:cNvSpPr txBox="1"/>
          <p:nvPr>
            <p:ph idx="2" type="subTitle"/>
          </p:nvPr>
        </p:nvSpPr>
        <p:spPr>
          <a:xfrm>
            <a:off x="311700" y="1547475"/>
            <a:ext cx="2234400" cy="765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descr="angular-logo.png" id="120" name="Google Shape;120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56104" y="71046"/>
            <a:ext cx="315424" cy="31542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4"/>
          <p:cNvSpPr txBox="1"/>
          <p:nvPr>
            <p:ph idx="3" type="body"/>
          </p:nvPr>
        </p:nvSpPr>
        <p:spPr>
          <a:xfrm>
            <a:off x="3456825" y="2312475"/>
            <a:ext cx="2234400" cy="2646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Light"/>
              <a:buChar char="●"/>
              <a:defRPr sz="1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429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Light"/>
              <a:buChar char="○"/>
              <a:defRPr sz="1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3429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Light"/>
              <a:buChar char="■"/>
              <a:defRPr sz="1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429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Light"/>
              <a:buChar char="●"/>
              <a:defRPr sz="1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429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Light"/>
              <a:buChar char="○"/>
              <a:defRPr sz="1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3429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Light"/>
              <a:buChar char="■"/>
              <a:defRPr sz="1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3429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Light"/>
              <a:buChar char="●"/>
              <a:defRPr sz="1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3429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Light"/>
              <a:buChar char="○"/>
              <a:defRPr sz="1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3429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Font typeface="Roboto Light"/>
              <a:buChar char="■"/>
              <a:defRPr sz="1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4" type="body"/>
          </p:nvPr>
        </p:nvSpPr>
        <p:spPr>
          <a:xfrm>
            <a:off x="6601950" y="2312475"/>
            <a:ext cx="2234400" cy="2646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indent="-3429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sz="1800">
                <a:solidFill>
                  <a:srgbClr val="FFFFFF"/>
                </a:solidFill>
              </a:defRPr>
            </a:lvl2pPr>
            <a:lvl3pPr indent="-3429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3pPr>
            <a:lvl4pPr indent="-3429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sz="1800">
                <a:solidFill>
                  <a:srgbClr val="FFFFFF"/>
                </a:solidFill>
              </a:defRPr>
            </a:lvl4pPr>
            <a:lvl5pPr indent="-3429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sz="1800">
                <a:solidFill>
                  <a:srgbClr val="FFFFFF"/>
                </a:solidFill>
              </a:defRPr>
            </a:lvl5pPr>
            <a:lvl6pPr indent="-3429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6pPr>
            <a:lvl7pPr indent="-3429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sz="1800">
                <a:solidFill>
                  <a:srgbClr val="FFFFFF"/>
                </a:solidFill>
              </a:defRPr>
            </a:lvl7pPr>
            <a:lvl8pPr indent="-3429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sz="1800">
                <a:solidFill>
                  <a:srgbClr val="FFFFFF"/>
                </a:solidFill>
              </a:defRPr>
            </a:lvl8pPr>
            <a:lvl9pPr indent="-3429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5" type="subTitle"/>
          </p:nvPr>
        </p:nvSpPr>
        <p:spPr>
          <a:xfrm>
            <a:off x="3456813" y="1547475"/>
            <a:ext cx="2234400" cy="765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6" type="subTitle"/>
          </p:nvPr>
        </p:nvSpPr>
        <p:spPr>
          <a:xfrm>
            <a:off x="6601938" y="1547475"/>
            <a:ext cx="2234400" cy="765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">
  <p:cSld name="CUSTOM_7">
    <p:bg>
      <p:bgPr>
        <a:solidFill>
          <a:srgbClr val="FFFFFF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Subheader Simple">
  <p:cSld name="SECTION_HEADER_1">
    <p:bg>
      <p:bgPr>
        <a:solidFill>
          <a:srgbClr val="233B52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Ubuntu Light"/>
              <a:buNone/>
              <a:defRPr sz="30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descr="angular-logo.png" id="21" name="Google Shape;2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56104" y="71046"/>
            <a:ext cx="315424" cy="31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 (Side Slice)" type="tx">
  <p:cSld name="TITLE_AND_BODY">
    <p:bg>
      <p:bgPr>
        <a:solidFill>
          <a:srgbClr val="30485F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8198050" y="0"/>
            <a:ext cx="969000" cy="5143500"/>
          </a:xfrm>
          <a:prstGeom prst="triangle">
            <a:avLst>
              <a:gd fmla="val 99984" name="adj"/>
            </a:avLst>
          </a:prstGeom>
          <a:solidFill>
            <a:srgbClr val="30485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" name="Google Shape;2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84" y="0"/>
            <a:ext cx="914002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Roboto Light"/>
              <a:buNone/>
              <a:defRPr sz="3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609675"/>
            <a:ext cx="8520600" cy="334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indent="-342900" lvl="1" marL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sz="1800">
                <a:solidFill>
                  <a:srgbClr val="FFFFFF"/>
                </a:solidFill>
              </a:defRPr>
            </a:lvl2pPr>
            <a:lvl3pPr indent="-342900" lvl="2" marL="1371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3pPr>
            <a:lvl4pPr indent="-342900" lvl="3" marL="1828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sz="1800">
                <a:solidFill>
                  <a:srgbClr val="FFFFFF"/>
                </a:solidFill>
              </a:defRPr>
            </a:lvl4pPr>
            <a:lvl5pPr indent="-342900" lvl="4" marL="2286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sz="1800">
                <a:solidFill>
                  <a:srgbClr val="FFFFFF"/>
                </a:solidFill>
              </a:defRPr>
            </a:lvl5pPr>
            <a:lvl6pPr indent="-342900" lvl="5" marL="2743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6pPr>
            <a:lvl7pPr indent="-342900" lvl="6" marL="3200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sz="1800">
                <a:solidFill>
                  <a:srgbClr val="FFFFFF"/>
                </a:solidFill>
              </a:defRPr>
            </a:lvl7pPr>
            <a:lvl8pPr indent="-342900" lvl="7" marL="3657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sz="1800">
                <a:solidFill>
                  <a:srgbClr val="FFFFFF"/>
                </a:solidFill>
              </a:defRPr>
            </a:lvl8pPr>
            <a:lvl9pPr indent="-342900" lvl="8" marL="4114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7" name="Google Shape;27;p5"/>
          <p:cNvSpPr txBox="1"/>
          <p:nvPr/>
        </p:nvSpPr>
        <p:spPr>
          <a:xfrm>
            <a:off x="7102450" y="0"/>
            <a:ext cx="1868400" cy="2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Angular Schematics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 (Bottom Slice)">
  <p:cSld name="TITLE_AND_BODY_2">
    <p:bg>
      <p:bgPr>
        <a:solidFill>
          <a:srgbClr val="233B52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3750" y="3636600"/>
            <a:ext cx="9136500" cy="1506900"/>
          </a:xfrm>
          <a:prstGeom prst="rtTriangle">
            <a:avLst/>
          </a:prstGeom>
          <a:solidFill>
            <a:srgbClr val="30485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Ubuntu Light"/>
              <a:buNone/>
              <a:defRPr sz="30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1" name="Google Shape;31;p6"/>
          <p:cNvSpPr txBox="1"/>
          <p:nvPr>
            <p:ph idx="1" type="body"/>
          </p:nvPr>
        </p:nvSpPr>
        <p:spPr>
          <a:xfrm>
            <a:off x="311700" y="1152475"/>
            <a:ext cx="7622700" cy="3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indent="-3429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sz="1800">
                <a:solidFill>
                  <a:srgbClr val="FFFFFF"/>
                </a:solidFill>
              </a:defRPr>
            </a:lvl2pPr>
            <a:lvl3pPr indent="-342900" lvl="2" marL="1371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3pPr>
            <a:lvl4pPr indent="-342900" lvl="3" marL="1828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sz="1800">
                <a:solidFill>
                  <a:srgbClr val="FFFFFF"/>
                </a:solidFill>
              </a:defRPr>
            </a:lvl4pPr>
            <a:lvl5pPr indent="-342900" lvl="4" marL="2286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sz="1800">
                <a:solidFill>
                  <a:srgbClr val="FFFFFF"/>
                </a:solidFill>
              </a:defRPr>
            </a:lvl5pPr>
            <a:lvl6pPr indent="-342900" lvl="5" marL="2743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6pPr>
            <a:lvl7pPr indent="-342900" lvl="6" marL="3200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sz="1800">
                <a:solidFill>
                  <a:srgbClr val="FFFFFF"/>
                </a:solidFill>
              </a:defRPr>
            </a:lvl7pPr>
            <a:lvl8pPr indent="-342900" lvl="7" marL="3657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sz="1800">
                <a:solidFill>
                  <a:srgbClr val="FFFFFF"/>
                </a:solidFill>
              </a:defRPr>
            </a:lvl8pPr>
            <a:lvl9pPr indent="-342900" lvl="8" marL="411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descr="angular-logo.png" id="32" name="Google Shape;3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56104" y="71046"/>
            <a:ext cx="315424" cy="315424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6"/>
          <p:cNvSpPr txBox="1"/>
          <p:nvPr>
            <p:ph idx="2" type="body"/>
          </p:nvPr>
        </p:nvSpPr>
        <p:spPr>
          <a:xfrm>
            <a:off x="311700" y="4645075"/>
            <a:ext cx="2946000" cy="257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233B52"/>
              </a:buClr>
              <a:buSzPts val="1200"/>
              <a:buChar char="●"/>
              <a:defRPr sz="1200">
                <a:solidFill>
                  <a:srgbClr val="233B52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rgbClr val="233B52"/>
              </a:buClr>
              <a:buSzPts val="1200"/>
              <a:buChar char="○"/>
              <a:defRPr sz="1200">
                <a:solidFill>
                  <a:srgbClr val="233B52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rgbClr val="233B52"/>
              </a:buClr>
              <a:buSzPts val="1200"/>
              <a:buChar char="■"/>
              <a:defRPr sz="1200">
                <a:solidFill>
                  <a:srgbClr val="233B52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rgbClr val="233B52"/>
              </a:buClr>
              <a:buSzPts val="1200"/>
              <a:buChar char="●"/>
              <a:defRPr sz="1200">
                <a:solidFill>
                  <a:srgbClr val="233B52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rgbClr val="233B52"/>
              </a:buClr>
              <a:buSzPts val="1200"/>
              <a:buChar char="○"/>
              <a:defRPr sz="1200">
                <a:solidFill>
                  <a:srgbClr val="233B52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233B52"/>
              </a:buClr>
              <a:buSzPts val="1200"/>
              <a:buChar char="■"/>
              <a:defRPr sz="1200">
                <a:solidFill>
                  <a:srgbClr val="233B52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233B52"/>
              </a:buClr>
              <a:buSzPts val="1200"/>
              <a:buChar char="●"/>
              <a:defRPr sz="1200">
                <a:solidFill>
                  <a:srgbClr val="233B52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233B52"/>
              </a:buClr>
              <a:buSzPts val="1200"/>
              <a:buChar char="○"/>
              <a:defRPr sz="1200">
                <a:solidFill>
                  <a:srgbClr val="233B52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233B52"/>
              </a:buClr>
              <a:buSzPts val="1200"/>
              <a:buChar char="■"/>
              <a:defRPr sz="1200">
                <a:solidFill>
                  <a:srgbClr val="233B5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ar Title and Body">
  <p:cSld name="TITLE_AND_BODY_1">
    <p:bg>
      <p:bgPr>
        <a:solidFill>
          <a:srgbClr val="233B52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/>
          <p:nvPr>
            <p:ph type="title"/>
          </p:nvPr>
        </p:nvSpPr>
        <p:spPr>
          <a:xfrm>
            <a:off x="311700" y="1182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Ubuntu Light"/>
              <a:buNone/>
              <a:defRPr sz="30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6" name="Google Shape;36;p7"/>
          <p:cNvSpPr txBox="1"/>
          <p:nvPr>
            <p:ph idx="1" type="body"/>
          </p:nvPr>
        </p:nvSpPr>
        <p:spPr>
          <a:xfrm>
            <a:off x="311700" y="1890025"/>
            <a:ext cx="8520600" cy="306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●"/>
              <a:defRPr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indent="-3429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○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indent="-342900" lvl="2" marL="1371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■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indent="-342900" lvl="3" marL="1828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●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indent="-342900" lvl="4" marL="2286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○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indent="-342900" lvl="5" marL="2743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■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indent="-342900" lvl="6" marL="3200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●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indent="-342900" lvl="7" marL="3657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○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indent="-342900" lvl="8" marL="411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■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/>
        </p:txBody>
      </p:sp>
      <p:pic>
        <p:nvPicPr>
          <p:cNvPr descr="angular-logo.png" id="37" name="Google Shape;3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56104" y="71046"/>
            <a:ext cx="315424" cy="315424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7"/>
          <p:cNvSpPr/>
          <p:nvPr/>
        </p:nvSpPr>
        <p:spPr>
          <a:xfrm>
            <a:off x="0" y="-200"/>
            <a:ext cx="9144000" cy="943800"/>
          </a:xfrm>
          <a:prstGeom prst="rect">
            <a:avLst/>
          </a:prstGeom>
          <a:solidFill>
            <a:srgbClr val="30485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howcase">
  <p:cSld name="TITLE_AND_BODY_1_1">
    <p:bg>
      <p:bgPr>
        <a:solidFill>
          <a:srgbClr val="233B52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/>
          <p:nvPr/>
        </p:nvSpPr>
        <p:spPr>
          <a:xfrm flipH="1" rot="10800000">
            <a:off x="-21475" y="0"/>
            <a:ext cx="9176100" cy="6160200"/>
          </a:xfrm>
          <a:prstGeom prst="rtTriangle">
            <a:avLst/>
          </a:prstGeom>
          <a:solidFill>
            <a:srgbClr val="30485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8"/>
          <p:cNvSpPr txBox="1"/>
          <p:nvPr>
            <p:ph type="title"/>
          </p:nvPr>
        </p:nvSpPr>
        <p:spPr>
          <a:xfrm>
            <a:off x="311700" y="1182575"/>
            <a:ext cx="7357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Ubuntu Light"/>
              <a:buNone/>
              <a:defRPr sz="30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2" name="Google Shape;42;p8"/>
          <p:cNvSpPr txBox="1"/>
          <p:nvPr>
            <p:ph idx="1" type="body"/>
          </p:nvPr>
        </p:nvSpPr>
        <p:spPr>
          <a:xfrm>
            <a:off x="311700" y="1890025"/>
            <a:ext cx="4789800" cy="306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●"/>
              <a:defRPr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indent="-3429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○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indent="-342900" lvl="2" marL="1371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■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indent="-342900" lvl="3" marL="1828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●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indent="-342900" lvl="4" marL="2286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○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indent="-342900" lvl="5" marL="2743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■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indent="-342900" lvl="6" marL="3200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●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indent="-342900" lvl="7" marL="3657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○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indent="-342900" lvl="8" marL="411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■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/>
        </p:txBody>
      </p:sp>
      <p:pic>
        <p:nvPicPr>
          <p:cNvPr descr="angular-logo.png" id="43" name="Google Shape;43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56104" y="71046"/>
            <a:ext cx="315424" cy="31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bg>
      <p:bgPr>
        <a:solidFill>
          <a:srgbClr val="233B5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Ubuntu Light"/>
              <a:buNone/>
              <a:defRPr sz="30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6" name="Google Shape;46;p9"/>
          <p:cNvSpPr txBox="1"/>
          <p:nvPr>
            <p:ph idx="1" type="body"/>
          </p:nvPr>
        </p:nvSpPr>
        <p:spPr>
          <a:xfrm>
            <a:off x="311700" y="1304875"/>
            <a:ext cx="3999900" cy="3654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●"/>
              <a:defRPr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indent="-342900" lvl="1" marL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○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indent="-342900" lvl="2" marL="1371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■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indent="-342900" lvl="3" marL="1828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●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indent="-342900" lvl="4" marL="2286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○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indent="-342900" lvl="5" marL="2743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■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indent="-342900" lvl="6" marL="3200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●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indent="-342900" lvl="7" marL="3657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○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indent="-342900" lvl="8" marL="4114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■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2" type="body"/>
          </p:nvPr>
        </p:nvSpPr>
        <p:spPr>
          <a:xfrm>
            <a:off x="4832400" y="1304875"/>
            <a:ext cx="3999900" cy="3654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●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indent="-342900" lvl="1" marL="91440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○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indent="-342900" lvl="2" marL="137160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■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indent="-342900" lvl="3" marL="182880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●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indent="-342900" lvl="4" marL="228600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○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indent="-342900" lvl="5" marL="274320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■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indent="-342900" lvl="6" marL="320040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●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indent="-342900" lvl="7" marL="365760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 Light"/>
              <a:buChar char="○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indent="-342900" lvl="8" marL="411480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Font typeface="Ubuntu Light"/>
              <a:buChar char="■"/>
              <a:defRPr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/>
        </p:txBody>
      </p:sp>
      <p:pic>
        <p:nvPicPr>
          <p:cNvPr descr="angular-logo.png" id="48" name="Google Shape;4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56104" y="71046"/>
            <a:ext cx="315424" cy="31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Blank" type="titleOnly">
  <p:cSld name="TITLE_ONLY">
    <p:bg>
      <p:bgPr>
        <a:solidFill>
          <a:srgbClr val="233B5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Ubuntu Light"/>
              <a:buNone/>
              <a:defRPr sz="30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descr="angular-logo.png" id="51" name="Google Shape;51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56104" y="71046"/>
            <a:ext cx="315424" cy="31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rgbClr val="233B5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Thin"/>
              <a:buNone/>
              <a:defRPr sz="24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Light"/>
              <a:buNone/>
              <a:defRPr sz="24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Light"/>
              <a:buNone/>
              <a:defRPr sz="24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Light"/>
              <a:buNone/>
              <a:defRPr sz="24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Light"/>
              <a:buNone/>
              <a:defRPr sz="24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Light"/>
              <a:buNone/>
              <a:defRPr sz="24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Light"/>
              <a:buNone/>
              <a:defRPr sz="24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Light"/>
              <a:buNone/>
              <a:defRPr sz="24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Light"/>
              <a:buNone/>
              <a:defRPr sz="24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5975" y="1137088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Light"/>
              <a:buChar char="●"/>
              <a:defRPr sz="1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Light"/>
              <a:buChar char="○"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Light"/>
              <a:buChar char="■"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Light"/>
              <a:buChar char="●"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Light"/>
              <a:buChar char="○"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Light"/>
              <a:buChar char="■"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Light"/>
              <a:buChar char="●"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Light"/>
              <a:buChar char="○"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Roboto Light"/>
              <a:buChar char="■"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g"/><Relationship Id="rId4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7.jpg"/><Relationship Id="rId4" Type="http://schemas.openxmlformats.org/officeDocument/2006/relationships/image" Target="../media/image1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leanpub.com/angular-schematics" TargetMode="External"/><Relationship Id="rId4" Type="http://schemas.openxmlformats.org/officeDocument/2006/relationships/hyperlink" Target="https://blog.angular.io/schematics-an-introduction-dc1dfbc2a2b2?gi=4aa32f4dccd7" TargetMode="External"/><Relationship Id="rId5" Type="http://schemas.openxmlformats.org/officeDocument/2006/relationships/hyperlink" Target="https://medium.com/@jorgeucano/your-fist-angular-schematics-f711d70cb37c" TargetMode="External"/><Relationship Id="rId6" Type="http://schemas.openxmlformats.org/officeDocument/2006/relationships/hyperlink" Target="https://www.youtube.com/watch?v=q3UcqG72Zl4" TargetMode="External"/><Relationship Id="rId7" Type="http://schemas.openxmlformats.org/officeDocument/2006/relationships/hyperlink" Target="https://www.youtube.com/watch?v=nh-mp85folo&amp;t=807s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21.png"/><Relationship Id="rId5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" type="subTitle"/>
          </p:nvPr>
        </p:nvSpPr>
        <p:spPr>
          <a:xfrm>
            <a:off x="311700" y="2837549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800">
                <a:latin typeface="Ubuntu Light"/>
                <a:ea typeface="Ubuntu Light"/>
                <a:cs typeface="Ubuntu Light"/>
                <a:sym typeface="Ubuntu Light"/>
              </a:rPr>
              <a:t>Devfest Toulouse 2018</a:t>
            </a:r>
            <a:endParaRPr i="1" sz="18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31" name="Google Shape;131;p26"/>
          <p:cNvSpPr txBox="1"/>
          <p:nvPr/>
        </p:nvSpPr>
        <p:spPr>
          <a:xfrm>
            <a:off x="833125" y="4236443"/>
            <a:ext cx="19989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Benoit El Amrani</a:t>
            </a:r>
            <a:endParaRPr sz="12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2" name="Google Shape;132;p26"/>
          <p:cNvSpPr txBox="1"/>
          <p:nvPr/>
        </p:nvSpPr>
        <p:spPr>
          <a:xfrm>
            <a:off x="833125" y="4431868"/>
            <a:ext cx="19989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rgbClr val="90A4AE"/>
                </a:solidFill>
                <a:latin typeface="Roboto Light"/>
                <a:ea typeface="Roboto Light"/>
                <a:cs typeface="Roboto Light"/>
                <a:sym typeface="Roboto Light"/>
              </a:rPr>
              <a:t>@bentah31</a:t>
            </a:r>
            <a:endParaRPr sz="1200">
              <a:solidFill>
                <a:srgbClr val="90A4AE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3" name="Google Shape;133;p26"/>
          <p:cNvSpPr txBox="1"/>
          <p:nvPr/>
        </p:nvSpPr>
        <p:spPr>
          <a:xfrm>
            <a:off x="311700" y="1389800"/>
            <a:ext cx="8520600" cy="1410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rPr>
              <a:t>Angular Schematics</a:t>
            </a:r>
            <a:endParaRPr sz="4800">
              <a:solidFill>
                <a:srgbClr val="FFFFFF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rPr>
              <a:t>pour une meilleure productivité et plus de partage</a:t>
            </a:r>
            <a:endParaRPr sz="2400">
              <a:solidFill>
                <a:srgbClr val="FFFFFF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134" name="Google Shape;134;p26"/>
          <p:cNvPicPr preferRelativeResize="0"/>
          <p:nvPr/>
        </p:nvPicPr>
        <p:blipFill rotWithShape="1">
          <a:blip r:embed="rId3">
            <a:alphaModFix/>
          </a:blip>
          <a:srcRect b="0" l="18549" r="18549" t="0"/>
          <a:stretch/>
        </p:blipFill>
        <p:spPr>
          <a:xfrm>
            <a:off x="188050" y="4210479"/>
            <a:ext cx="634500" cy="673200"/>
          </a:xfrm>
          <a:prstGeom prst="ellipse">
            <a:avLst/>
          </a:prstGeom>
          <a:noFill/>
          <a:ln cap="flat" cmpd="sng" w="9525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5" name="Google Shape;13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9725" y="4564325"/>
            <a:ext cx="90039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5"/>
          <p:cNvSpPr txBox="1"/>
          <p:nvPr>
            <p:ph idx="1" type="body"/>
          </p:nvPr>
        </p:nvSpPr>
        <p:spPr>
          <a:xfrm>
            <a:off x="202350" y="521125"/>
            <a:ext cx="8739300" cy="41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D4D4D4"/>
                </a:solidFill>
              </a:rPr>
              <a:t>{</a:t>
            </a:r>
            <a:endParaRPr sz="14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D4D4D4"/>
                </a:solidFill>
              </a:rPr>
              <a:t> </a:t>
            </a:r>
            <a:r>
              <a:rPr lang="en" sz="1400">
                <a:solidFill>
                  <a:srgbClr val="9CDCFE"/>
                </a:solidFill>
              </a:rPr>
              <a:t>"$schema"</a:t>
            </a:r>
            <a:r>
              <a:rPr lang="en" sz="1400">
                <a:solidFill>
                  <a:srgbClr val="D4D4D4"/>
                </a:solidFill>
              </a:rPr>
              <a:t>: </a:t>
            </a:r>
            <a:r>
              <a:rPr lang="en" sz="1400">
                <a:solidFill>
                  <a:srgbClr val="CE9178"/>
                </a:solidFill>
              </a:rPr>
              <a:t>"../node_modules/@angular-devkit/schematics/collection-schema.json"</a:t>
            </a:r>
            <a:r>
              <a:rPr lang="en" sz="1400">
                <a:solidFill>
                  <a:srgbClr val="D4D4D4"/>
                </a:solidFill>
              </a:rPr>
              <a:t>,</a:t>
            </a:r>
            <a:endParaRPr sz="14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D4D4D4"/>
                </a:solidFill>
              </a:rPr>
              <a:t> </a:t>
            </a:r>
            <a:r>
              <a:rPr lang="en" sz="1400">
                <a:solidFill>
                  <a:srgbClr val="9CDCFE"/>
                </a:solidFill>
              </a:rPr>
              <a:t>"schematics"</a:t>
            </a:r>
            <a:r>
              <a:rPr lang="en" sz="1400">
                <a:solidFill>
                  <a:srgbClr val="D4D4D4"/>
                </a:solidFill>
              </a:rPr>
              <a:t>: {</a:t>
            </a:r>
            <a:endParaRPr sz="14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D4D4D4"/>
                </a:solidFill>
              </a:rPr>
              <a:t>   </a:t>
            </a:r>
            <a:r>
              <a:rPr lang="en" sz="1400">
                <a:solidFill>
                  <a:srgbClr val="9CDCFE"/>
                </a:solidFill>
              </a:rPr>
              <a:t>"create-file"</a:t>
            </a:r>
            <a:r>
              <a:rPr lang="en" sz="1400">
                <a:solidFill>
                  <a:srgbClr val="D4D4D4"/>
                </a:solidFill>
              </a:rPr>
              <a:t>: {</a:t>
            </a:r>
            <a:endParaRPr sz="14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</a:rPr>
              <a:t>     </a:t>
            </a:r>
            <a:r>
              <a:rPr lang="en" sz="1400">
                <a:solidFill>
                  <a:srgbClr val="9CDCFE"/>
                </a:solidFill>
              </a:rPr>
              <a:t>"description"</a:t>
            </a:r>
            <a:r>
              <a:rPr lang="en" sz="1400">
                <a:solidFill>
                  <a:srgbClr val="D4D4D4"/>
                </a:solidFill>
              </a:rPr>
              <a:t>: </a:t>
            </a:r>
            <a:r>
              <a:rPr lang="en" sz="1400">
                <a:solidFill>
                  <a:srgbClr val="CE9178"/>
                </a:solidFill>
              </a:rPr>
              <a:t>"A blank schematic."</a:t>
            </a:r>
            <a:r>
              <a:rPr lang="en" sz="1400">
                <a:solidFill>
                  <a:srgbClr val="D4D4D4"/>
                </a:solidFill>
              </a:rPr>
              <a:t>,</a:t>
            </a:r>
            <a:endParaRPr sz="14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D4D4D4"/>
                </a:solidFill>
              </a:rPr>
              <a:t>	 </a:t>
            </a:r>
            <a:r>
              <a:rPr lang="en" sz="1400">
                <a:solidFill>
                  <a:srgbClr val="9CDCFE"/>
                </a:solidFill>
              </a:rPr>
              <a:t>"aliases"</a:t>
            </a:r>
            <a:r>
              <a:rPr lang="en" sz="1400">
                <a:solidFill>
                  <a:srgbClr val="D4D4D4"/>
                </a:solidFill>
              </a:rPr>
              <a:t>: </a:t>
            </a:r>
            <a:r>
              <a:rPr lang="en" sz="1400">
                <a:solidFill>
                  <a:srgbClr val="CE9178"/>
                </a:solidFill>
              </a:rPr>
              <a:t>["cs"]</a:t>
            </a:r>
            <a:r>
              <a:rPr lang="en" sz="1400">
                <a:solidFill>
                  <a:srgbClr val="D4D4D4"/>
                </a:solidFill>
              </a:rPr>
              <a:t>,</a:t>
            </a:r>
            <a:endParaRPr sz="14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D4D4D4"/>
                </a:solidFill>
              </a:rPr>
              <a:t>     </a:t>
            </a:r>
            <a:r>
              <a:rPr lang="en" sz="1400">
                <a:solidFill>
                  <a:srgbClr val="9CDCFE"/>
                </a:solidFill>
              </a:rPr>
              <a:t>"factory"</a:t>
            </a:r>
            <a:r>
              <a:rPr lang="en" sz="1400">
                <a:solidFill>
                  <a:srgbClr val="D4D4D4"/>
                </a:solidFill>
              </a:rPr>
              <a:t>: </a:t>
            </a:r>
            <a:r>
              <a:rPr lang="en" sz="1400">
                <a:solidFill>
                  <a:srgbClr val="CE9178"/>
                </a:solidFill>
              </a:rPr>
              <a:t>"./create-file/index#createFile"</a:t>
            </a:r>
            <a:r>
              <a:rPr lang="en" sz="1400">
                <a:solidFill>
                  <a:srgbClr val="D4D4D4"/>
                </a:solidFill>
              </a:rPr>
              <a:t>,</a:t>
            </a:r>
            <a:endParaRPr sz="14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D4D4D4"/>
                </a:solidFill>
              </a:rPr>
              <a:t>     </a:t>
            </a:r>
            <a:r>
              <a:rPr lang="en" sz="1400">
                <a:solidFill>
                  <a:srgbClr val="9CDCFE"/>
                </a:solidFill>
              </a:rPr>
              <a:t>"schema"</a:t>
            </a:r>
            <a:r>
              <a:rPr lang="en" sz="1400">
                <a:solidFill>
                  <a:srgbClr val="D4D4D4"/>
                </a:solidFill>
              </a:rPr>
              <a:t>: </a:t>
            </a:r>
            <a:r>
              <a:rPr lang="en" sz="1400">
                <a:solidFill>
                  <a:srgbClr val="CE9178"/>
                </a:solidFill>
              </a:rPr>
              <a:t>"./create-file/schema.json"</a:t>
            </a:r>
            <a:endParaRPr sz="14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D4D4D4"/>
                </a:solidFill>
              </a:rPr>
              <a:t>   }</a:t>
            </a:r>
            <a:endParaRPr sz="14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D4D4D4"/>
                </a:solidFill>
              </a:rPr>
              <a:t> }</a:t>
            </a:r>
            <a:endParaRPr sz="14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D4D4D4"/>
                </a:solidFill>
              </a:rPr>
              <a:t>}</a:t>
            </a:r>
            <a:endParaRPr sz="14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D4D4D4"/>
              </a:solidFill>
            </a:endParaRPr>
          </a:p>
        </p:txBody>
      </p:sp>
      <p:sp>
        <p:nvSpPr>
          <p:cNvPr id="211" name="Google Shape;211;p35"/>
          <p:cNvSpPr txBox="1"/>
          <p:nvPr/>
        </p:nvSpPr>
        <p:spPr>
          <a:xfrm>
            <a:off x="1224100" y="13650"/>
            <a:ext cx="25494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collection</a:t>
            </a: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.json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6"/>
          <p:cNvSpPr txBox="1"/>
          <p:nvPr>
            <p:ph idx="1" type="body"/>
          </p:nvPr>
        </p:nvSpPr>
        <p:spPr>
          <a:xfrm>
            <a:off x="521450" y="1793500"/>
            <a:ext cx="8106300" cy="31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6"/>
          <p:cNvSpPr txBox="1"/>
          <p:nvPr>
            <p:ph idx="2" type="body"/>
          </p:nvPr>
        </p:nvSpPr>
        <p:spPr>
          <a:xfrm>
            <a:off x="512700" y="1672641"/>
            <a:ext cx="8118600" cy="32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export function createFile(): Rule {</a:t>
            </a:r>
            <a:endParaRPr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4D4D4"/>
                </a:solidFill>
              </a:rPr>
              <a:t> </a:t>
            </a:r>
            <a:r>
              <a:rPr lang="en">
                <a:solidFill>
                  <a:srgbClr val="C586C0"/>
                </a:solidFill>
              </a:rPr>
              <a:t>return</a:t>
            </a:r>
            <a:r>
              <a:rPr lang="en">
                <a:solidFill>
                  <a:srgbClr val="D4D4D4"/>
                </a:solidFill>
              </a:rPr>
              <a:t> (</a:t>
            </a:r>
            <a:r>
              <a:rPr lang="en">
                <a:solidFill>
                  <a:srgbClr val="9CDCFE"/>
                </a:solidFill>
              </a:rPr>
              <a:t>tree</a:t>
            </a:r>
            <a:r>
              <a:rPr lang="en">
                <a:solidFill>
                  <a:srgbClr val="D4D4D4"/>
                </a:solidFill>
              </a:rPr>
              <a:t>: </a:t>
            </a:r>
            <a:r>
              <a:rPr lang="en">
                <a:solidFill>
                  <a:srgbClr val="4EC9B0"/>
                </a:solidFill>
              </a:rPr>
              <a:t>Tree</a:t>
            </a:r>
            <a:r>
              <a:rPr lang="en">
                <a:solidFill>
                  <a:srgbClr val="D4D4D4"/>
                </a:solidFill>
              </a:rPr>
              <a:t>, </a:t>
            </a:r>
            <a:r>
              <a:rPr lang="en">
                <a:solidFill>
                  <a:srgbClr val="9CDCFE"/>
                </a:solidFill>
              </a:rPr>
              <a:t>_context</a:t>
            </a:r>
            <a:r>
              <a:rPr lang="en">
                <a:solidFill>
                  <a:srgbClr val="D4D4D4"/>
                </a:solidFill>
              </a:rPr>
              <a:t>: </a:t>
            </a:r>
            <a:r>
              <a:rPr lang="en">
                <a:solidFill>
                  <a:srgbClr val="4EC9B0"/>
                </a:solidFill>
              </a:rPr>
              <a:t>SchematicContext</a:t>
            </a:r>
            <a:r>
              <a:rPr lang="en">
                <a:solidFill>
                  <a:srgbClr val="D4D4D4"/>
                </a:solidFill>
              </a:rPr>
              <a:t>) </a:t>
            </a:r>
            <a:r>
              <a:rPr lang="en">
                <a:solidFill>
                  <a:srgbClr val="569CD6"/>
                </a:solidFill>
              </a:rPr>
              <a:t>=&gt;</a:t>
            </a:r>
            <a:r>
              <a:rPr lang="en">
                <a:solidFill>
                  <a:srgbClr val="D4D4D4"/>
                </a:solidFill>
              </a:rPr>
              <a:t> {</a:t>
            </a:r>
            <a:endParaRPr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4D4D4"/>
                </a:solidFill>
              </a:rPr>
              <a:t>   </a:t>
            </a:r>
            <a:r>
              <a:rPr lang="en">
                <a:solidFill>
                  <a:srgbClr val="9CDCFE"/>
                </a:solidFill>
              </a:rPr>
              <a:t>_context</a:t>
            </a:r>
            <a:r>
              <a:rPr lang="en">
                <a:solidFill>
                  <a:srgbClr val="D4D4D4"/>
                </a:solidFill>
              </a:rPr>
              <a:t>.</a:t>
            </a:r>
            <a:r>
              <a:rPr lang="en">
                <a:solidFill>
                  <a:srgbClr val="9CDCFE"/>
                </a:solidFill>
              </a:rPr>
              <a:t>logger</a:t>
            </a:r>
            <a:r>
              <a:rPr lang="en">
                <a:solidFill>
                  <a:srgbClr val="D4D4D4"/>
                </a:solidFill>
              </a:rPr>
              <a:t>.</a:t>
            </a:r>
            <a:r>
              <a:rPr lang="en">
                <a:solidFill>
                  <a:srgbClr val="DCDCAA"/>
                </a:solidFill>
              </a:rPr>
              <a:t>debug</a:t>
            </a:r>
            <a:r>
              <a:rPr lang="en">
                <a:solidFill>
                  <a:srgbClr val="D4D4D4"/>
                </a:solidFill>
              </a:rPr>
              <a:t>(</a:t>
            </a:r>
            <a:r>
              <a:rPr lang="en">
                <a:solidFill>
                  <a:srgbClr val="CE9178"/>
                </a:solidFill>
              </a:rPr>
              <a:t>'Ma 1ère schematic'</a:t>
            </a:r>
            <a:r>
              <a:rPr lang="en">
                <a:solidFill>
                  <a:srgbClr val="D4D4D4"/>
                </a:solidFill>
              </a:rPr>
              <a:t>);</a:t>
            </a:r>
            <a:endParaRPr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4D4D4"/>
                </a:solidFill>
              </a:rPr>
              <a:t>   </a:t>
            </a:r>
            <a:r>
              <a:rPr lang="en">
                <a:solidFill>
                  <a:srgbClr val="9CDCFE"/>
                </a:solidFill>
              </a:rPr>
              <a:t>tree</a:t>
            </a:r>
            <a:r>
              <a:rPr lang="en">
                <a:solidFill>
                  <a:srgbClr val="D4D4D4"/>
                </a:solidFill>
              </a:rPr>
              <a:t>.</a:t>
            </a:r>
            <a:r>
              <a:rPr lang="en">
                <a:solidFill>
                  <a:srgbClr val="DCDCAA"/>
                </a:solidFill>
              </a:rPr>
              <a:t>create</a:t>
            </a:r>
            <a:r>
              <a:rPr lang="en">
                <a:solidFill>
                  <a:srgbClr val="D4D4D4"/>
                </a:solidFill>
              </a:rPr>
              <a:t>(</a:t>
            </a:r>
            <a:r>
              <a:rPr lang="en">
                <a:solidFill>
                  <a:srgbClr val="CE9178"/>
                </a:solidFill>
              </a:rPr>
              <a:t>'hello.txt'</a:t>
            </a:r>
            <a:r>
              <a:rPr lang="en">
                <a:solidFill>
                  <a:srgbClr val="D4D4D4"/>
                </a:solidFill>
              </a:rPr>
              <a:t>, </a:t>
            </a:r>
            <a:r>
              <a:rPr lang="en">
                <a:solidFill>
                  <a:srgbClr val="CE9178"/>
                </a:solidFill>
              </a:rPr>
              <a:t>'Bonjour le devfest!'</a:t>
            </a:r>
            <a:r>
              <a:rPr lang="en">
                <a:solidFill>
                  <a:srgbClr val="D4D4D4"/>
                </a:solidFill>
              </a:rPr>
              <a:t>)</a:t>
            </a:r>
            <a:endParaRPr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4D4D4"/>
                </a:solidFill>
              </a:rPr>
              <a:t>   </a:t>
            </a:r>
            <a:r>
              <a:rPr lang="en">
                <a:solidFill>
                  <a:srgbClr val="C586C0"/>
                </a:solidFill>
              </a:rPr>
              <a:t>return</a:t>
            </a:r>
            <a:r>
              <a:rPr lang="en">
                <a:solidFill>
                  <a:srgbClr val="D4D4D4"/>
                </a:solidFill>
              </a:rPr>
              <a:t> </a:t>
            </a:r>
            <a:r>
              <a:rPr lang="en">
                <a:solidFill>
                  <a:srgbClr val="9CDCFE"/>
                </a:solidFill>
              </a:rPr>
              <a:t>tree</a:t>
            </a:r>
            <a:r>
              <a:rPr lang="en">
                <a:solidFill>
                  <a:srgbClr val="D4D4D4"/>
                </a:solidFill>
              </a:rPr>
              <a:t>;</a:t>
            </a:r>
            <a:endParaRPr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4D4D4"/>
                </a:solidFill>
              </a:rPr>
              <a:t> };</a:t>
            </a:r>
            <a:endParaRPr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}</a:t>
            </a:r>
            <a:endParaRPr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Rule factory</a:t>
            </a:r>
            <a:endParaRPr/>
          </a:p>
        </p:txBody>
      </p:sp>
      <p:sp>
        <p:nvSpPr>
          <p:cNvPr id="219" name="Google Shape;219;p36"/>
          <p:cNvSpPr txBox="1"/>
          <p:nvPr/>
        </p:nvSpPr>
        <p:spPr>
          <a:xfrm>
            <a:off x="1224100" y="1232850"/>
            <a:ext cx="25494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index.ts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7"/>
          <p:cNvSpPr txBox="1"/>
          <p:nvPr>
            <p:ph idx="1" type="body"/>
          </p:nvPr>
        </p:nvSpPr>
        <p:spPr>
          <a:xfrm>
            <a:off x="521450" y="1793500"/>
            <a:ext cx="8106300" cy="31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37"/>
          <p:cNvSpPr txBox="1"/>
          <p:nvPr>
            <p:ph idx="2" type="body"/>
          </p:nvPr>
        </p:nvSpPr>
        <p:spPr>
          <a:xfrm>
            <a:off x="512700" y="1672641"/>
            <a:ext cx="8118600" cy="32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$</a:t>
            </a:r>
            <a:r>
              <a:rPr lang="en">
                <a:solidFill>
                  <a:srgbClr val="F3F3F3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 npm run build</a:t>
            </a:r>
            <a:endParaRPr>
              <a:solidFill>
                <a:srgbClr val="F3F3F3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$</a:t>
            </a:r>
            <a:r>
              <a:rPr lang="en">
                <a:solidFill>
                  <a:srgbClr val="F3F3F3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 schematics .:create-file</a:t>
            </a:r>
            <a:endParaRPr>
              <a:solidFill>
                <a:srgbClr val="F3F3F3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3F3F3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586C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Lancer votre schematic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8"/>
          <p:cNvSpPr txBox="1"/>
          <p:nvPr>
            <p:ph idx="1" type="body"/>
          </p:nvPr>
        </p:nvSpPr>
        <p:spPr>
          <a:xfrm>
            <a:off x="521450" y="1793500"/>
            <a:ext cx="8106300" cy="31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8"/>
          <p:cNvSpPr txBox="1"/>
          <p:nvPr>
            <p:ph idx="2" type="body"/>
          </p:nvPr>
        </p:nvSpPr>
        <p:spPr>
          <a:xfrm>
            <a:off x="512700" y="1672641"/>
            <a:ext cx="8118600" cy="32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$</a:t>
            </a:r>
            <a:r>
              <a:rPr lang="en">
                <a:solidFill>
                  <a:srgbClr val="F3F3F3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 npm </a:t>
            </a:r>
            <a:r>
              <a:rPr lang="en">
                <a:solidFill>
                  <a:srgbClr val="00FF00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install</a:t>
            </a:r>
            <a:r>
              <a:rPr lang="en">
                <a:solidFill>
                  <a:srgbClr val="F3F3F3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 create-file</a:t>
            </a:r>
            <a:endParaRPr>
              <a:solidFill>
                <a:srgbClr val="F3F3F3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ou</a:t>
            </a:r>
            <a:endParaRPr>
              <a:solidFill>
                <a:srgbClr val="B7B7B7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$</a:t>
            </a:r>
            <a:r>
              <a:rPr lang="en">
                <a:solidFill>
                  <a:srgbClr val="F3F3F3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 npm </a:t>
            </a:r>
            <a:r>
              <a:rPr lang="en">
                <a:solidFill>
                  <a:srgbClr val="00FF00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link</a:t>
            </a:r>
            <a:r>
              <a:rPr lang="en">
                <a:solidFill>
                  <a:srgbClr val="F3F3F3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 path-to-your-schematics/create-file</a:t>
            </a:r>
            <a:endParaRPr>
              <a:solidFill>
                <a:srgbClr val="F3F3F3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$</a:t>
            </a:r>
            <a:r>
              <a:rPr lang="en">
                <a:solidFill>
                  <a:srgbClr val="F3F3F3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 schematics create-file:create-file</a:t>
            </a:r>
            <a:r>
              <a:rPr lang="en">
                <a:solidFill>
                  <a:srgbClr val="B7B7B7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 </a:t>
            </a:r>
            <a:endParaRPr>
              <a:solidFill>
                <a:srgbClr val="B7B7B7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3F3F3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586C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rPr>
              <a:t>Tester dans votre projet</a:t>
            </a:r>
            <a:endParaRPr sz="3000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9"/>
          <p:cNvSpPr txBox="1"/>
          <p:nvPr>
            <p:ph idx="1" type="body"/>
          </p:nvPr>
        </p:nvSpPr>
        <p:spPr>
          <a:xfrm>
            <a:off x="521450" y="1793500"/>
            <a:ext cx="8106300" cy="31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39"/>
          <p:cNvSpPr txBox="1"/>
          <p:nvPr>
            <p:ph idx="2" type="body"/>
          </p:nvPr>
        </p:nvSpPr>
        <p:spPr>
          <a:xfrm>
            <a:off x="512700" y="1672641"/>
            <a:ext cx="8118600" cy="32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$</a:t>
            </a:r>
            <a:r>
              <a:rPr lang="en">
                <a:solidFill>
                  <a:srgbClr val="F3F3F3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 npm </a:t>
            </a:r>
            <a:r>
              <a:rPr lang="en">
                <a:solidFill>
                  <a:srgbClr val="00FF00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install</a:t>
            </a:r>
            <a:r>
              <a:rPr lang="en">
                <a:solidFill>
                  <a:srgbClr val="F3F3F3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 create-file</a:t>
            </a:r>
            <a:endParaRPr>
              <a:solidFill>
                <a:srgbClr val="F3F3F3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ou</a:t>
            </a:r>
            <a:endParaRPr>
              <a:solidFill>
                <a:srgbClr val="B7B7B7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$</a:t>
            </a:r>
            <a:r>
              <a:rPr lang="en">
                <a:solidFill>
                  <a:srgbClr val="F3F3F3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 npm </a:t>
            </a:r>
            <a:r>
              <a:rPr lang="en">
                <a:solidFill>
                  <a:srgbClr val="00FF00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link</a:t>
            </a:r>
            <a:r>
              <a:rPr lang="en">
                <a:solidFill>
                  <a:srgbClr val="F3F3F3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 path-to-your-schematics/create-file</a:t>
            </a:r>
            <a:endParaRPr>
              <a:solidFill>
                <a:srgbClr val="F3F3F3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$</a:t>
            </a:r>
            <a:r>
              <a:rPr lang="en">
                <a:solidFill>
                  <a:srgbClr val="F3F3F3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 </a:t>
            </a:r>
            <a:r>
              <a:rPr lang="en">
                <a:solidFill>
                  <a:srgbClr val="00FF00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ng generate </a:t>
            </a:r>
            <a:r>
              <a:rPr lang="en">
                <a:solidFill>
                  <a:srgbClr val="F3F3F3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schematics create-file:create-file</a:t>
            </a:r>
            <a:r>
              <a:rPr lang="en">
                <a:solidFill>
                  <a:srgbClr val="B7B7B7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 </a:t>
            </a:r>
            <a:endParaRPr>
              <a:solidFill>
                <a:srgbClr val="B7B7B7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3F3F3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586C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rPr>
              <a:t>Tester dans votre projet</a:t>
            </a:r>
            <a:endParaRPr sz="3000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7400" y="0"/>
            <a:ext cx="82296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0"/>
          <p:cNvSpPr txBox="1"/>
          <p:nvPr/>
        </p:nvSpPr>
        <p:spPr>
          <a:xfrm>
            <a:off x="0" y="0"/>
            <a:ext cx="3972900" cy="5143500"/>
          </a:xfrm>
          <a:prstGeom prst="rect">
            <a:avLst/>
          </a:prstGeom>
          <a:solidFill>
            <a:srgbClr val="233B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Comment utiliser des paramètres</a:t>
            </a: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7625" y="1236800"/>
            <a:ext cx="4078275" cy="32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Structure du projet</a:t>
            </a:r>
            <a:endParaRPr sz="3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3" name="Google Shape;253;p41"/>
          <p:cNvCxnSpPr>
            <a:stCxn id="254" idx="1"/>
          </p:cNvCxnSpPr>
          <p:nvPr/>
        </p:nvCxnSpPr>
        <p:spPr>
          <a:xfrm rot="10800000">
            <a:off x="4630075" y="3377550"/>
            <a:ext cx="1623300" cy="2955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dash"/>
            <a:round/>
            <a:headEnd len="med" w="med" type="none"/>
            <a:tailEnd len="med" w="med" type="stealth"/>
          </a:ln>
        </p:spPr>
      </p:cxnSp>
      <p:sp>
        <p:nvSpPr>
          <p:cNvPr id="254" name="Google Shape;254;p41"/>
          <p:cNvSpPr txBox="1"/>
          <p:nvPr/>
        </p:nvSpPr>
        <p:spPr>
          <a:xfrm>
            <a:off x="6253375" y="3430350"/>
            <a:ext cx="26886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rgbClr val="00FFFF"/>
                </a:solidFill>
                <a:latin typeface="Ubuntu"/>
                <a:ea typeface="Ubuntu"/>
                <a:cs typeface="Ubuntu"/>
                <a:sym typeface="Ubuntu"/>
              </a:rPr>
              <a:t>paramètres</a:t>
            </a:r>
            <a:endParaRPr b="1" i="1" sz="1800">
              <a:solidFill>
                <a:srgbClr val="00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255" name="Google Shape;255;p41"/>
          <p:cNvCxnSpPr>
            <a:stCxn id="254" idx="1"/>
          </p:cNvCxnSpPr>
          <p:nvPr/>
        </p:nvCxnSpPr>
        <p:spPr>
          <a:xfrm flipH="1">
            <a:off x="4708675" y="3673050"/>
            <a:ext cx="1544700" cy="1200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dash"/>
            <a:round/>
            <a:headEnd len="med" w="med" type="none"/>
            <a:tailEnd len="med" w="med" type="stealth"/>
          </a:ln>
        </p:spPr>
      </p:cxnSp>
      <p:sp>
        <p:nvSpPr>
          <p:cNvPr id="256" name="Google Shape;256;p41"/>
          <p:cNvSpPr/>
          <p:nvPr/>
        </p:nvSpPr>
        <p:spPr>
          <a:xfrm>
            <a:off x="1901100" y="2196550"/>
            <a:ext cx="3178200" cy="1936200"/>
          </a:xfrm>
          <a:prstGeom prst="rect">
            <a:avLst/>
          </a:prstGeom>
          <a:noFill/>
          <a:ln cap="flat" cmpd="sng" w="28575">
            <a:solidFill>
              <a:srgbClr val="00FFF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FFFF"/>
              </a:solidFill>
              <a:highlight>
                <a:srgbClr val="FFF2CC"/>
              </a:highligh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2"/>
          <p:cNvSpPr txBox="1"/>
          <p:nvPr>
            <p:ph idx="1" type="body"/>
          </p:nvPr>
        </p:nvSpPr>
        <p:spPr>
          <a:xfrm>
            <a:off x="202350" y="444925"/>
            <a:ext cx="8739300" cy="41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D4D4D4"/>
                </a:solidFill>
              </a:rPr>
              <a:t>{</a:t>
            </a:r>
            <a:endParaRPr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D4D4D4"/>
                </a:solidFill>
              </a:rPr>
              <a:t>   </a:t>
            </a:r>
            <a:r>
              <a:rPr lang="en" sz="1000">
                <a:solidFill>
                  <a:srgbClr val="9CDCFE"/>
                </a:solidFill>
              </a:rPr>
              <a:t>"$schema"</a:t>
            </a:r>
            <a:r>
              <a:rPr lang="en" sz="1000">
                <a:solidFill>
                  <a:srgbClr val="D4D4D4"/>
                </a:solidFill>
              </a:rPr>
              <a:t>: </a:t>
            </a:r>
            <a:r>
              <a:rPr lang="en" sz="1000">
                <a:solidFill>
                  <a:srgbClr val="CE9178"/>
                </a:solidFill>
              </a:rPr>
              <a:t>"http://json-schema.org/schema"</a:t>
            </a:r>
            <a:r>
              <a:rPr lang="en" sz="1000">
                <a:solidFill>
                  <a:srgbClr val="D4D4D4"/>
                </a:solidFill>
              </a:rPr>
              <a:t>,</a:t>
            </a:r>
            <a:endParaRPr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D4D4D4"/>
                </a:solidFill>
              </a:rPr>
              <a:t>   </a:t>
            </a:r>
            <a:r>
              <a:rPr lang="en" sz="1000">
                <a:solidFill>
                  <a:srgbClr val="9CDCFE"/>
                </a:solidFill>
              </a:rPr>
              <a:t>"id"</a:t>
            </a:r>
            <a:r>
              <a:rPr lang="en" sz="1000">
                <a:solidFill>
                  <a:srgbClr val="D4D4D4"/>
                </a:solidFill>
              </a:rPr>
              <a:t>: </a:t>
            </a:r>
            <a:r>
              <a:rPr lang="en" sz="1000">
                <a:solidFill>
                  <a:srgbClr val="CE9178"/>
                </a:solidFill>
              </a:rPr>
              <a:t>"create-file"</a:t>
            </a:r>
            <a:r>
              <a:rPr lang="en" sz="1000">
                <a:solidFill>
                  <a:srgbClr val="D4D4D4"/>
                </a:solidFill>
              </a:rPr>
              <a:t>,</a:t>
            </a:r>
            <a:endParaRPr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D4D4D4"/>
                </a:solidFill>
              </a:rPr>
              <a:t>   </a:t>
            </a:r>
            <a:r>
              <a:rPr lang="en" sz="1000">
                <a:solidFill>
                  <a:srgbClr val="9CDCFE"/>
                </a:solidFill>
              </a:rPr>
              <a:t>"title"</a:t>
            </a:r>
            <a:r>
              <a:rPr lang="en" sz="1000">
                <a:solidFill>
                  <a:srgbClr val="D4D4D4"/>
                </a:solidFill>
              </a:rPr>
              <a:t>: </a:t>
            </a:r>
            <a:r>
              <a:rPr lang="en" sz="1000">
                <a:solidFill>
                  <a:srgbClr val="CE9178"/>
                </a:solidFill>
              </a:rPr>
              <a:t>"</a:t>
            </a:r>
            <a:r>
              <a:rPr lang="en" sz="1000">
                <a:solidFill>
                  <a:srgbClr val="CE9178"/>
                </a:solidFill>
              </a:rPr>
              <a:t>create-file</a:t>
            </a:r>
            <a:r>
              <a:rPr lang="en" sz="1000">
                <a:solidFill>
                  <a:srgbClr val="CE9178"/>
                </a:solidFill>
              </a:rPr>
              <a:t> Options Schema"</a:t>
            </a:r>
            <a:r>
              <a:rPr lang="en" sz="1000">
                <a:solidFill>
                  <a:srgbClr val="D4D4D4"/>
                </a:solidFill>
              </a:rPr>
              <a:t>,</a:t>
            </a:r>
            <a:endParaRPr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D4D4D4"/>
                </a:solidFill>
              </a:rPr>
              <a:t>   </a:t>
            </a:r>
            <a:r>
              <a:rPr lang="en" sz="1000">
                <a:solidFill>
                  <a:srgbClr val="9CDCFE"/>
                </a:solidFill>
              </a:rPr>
              <a:t>"type"</a:t>
            </a:r>
            <a:r>
              <a:rPr lang="en" sz="1000">
                <a:solidFill>
                  <a:srgbClr val="D4D4D4"/>
                </a:solidFill>
              </a:rPr>
              <a:t>: </a:t>
            </a:r>
            <a:r>
              <a:rPr lang="en" sz="1000">
                <a:solidFill>
                  <a:srgbClr val="CE9178"/>
                </a:solidFill>
              </a:rPr>
              <a:t>"object"</a:t>
            </a:r>
            <a:r>
              <a:rPr lang="en" sz="1000">
                <a:solidFill>
                  <a:srgbClr val="D4D4D4"/>
                </a:solidFill>
              </a:rPr>
              <a:t>,</a:t>
            </a:r>
            <a:endParaRPr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D4D4D4"/>
                </a:solidFill>
              </a:rPr>
              <a:t>   </a:t>
            </a:r>
            <a:r>
              <a:rPr lang="en" sz="1000">
                <a:solidFill>
                  <a:srgbClr val="9CDCFE"/>
                </a:solidFill>
              </a:rPr>
              <a:t>"properties"</a:t>
            </a:r>
            <a:r>
              <a:rPr lang="en" sz="1000">
                <a:solidFill>
                  <a:srgbClr val="D4D4D4"/>
                </a:solidFill>
              </a:rPr>
              <a:t>: {</a:t>
            </a:r>
            <a:endParaRPr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D4D4D4"/>
                </a:solidFill>
              </a:rPr>
              <a:t>     </a:t>
            </a:r>
            <a:r>
              <a:rPr lang="en" sz="1000">
                <a:solidFill>
                  <a:srgbClr val="9CDCFE"/>
                </a:solidFill>
              </a:rPr>
              <a:t>"file"</a:t>
            </a:r>
            <a:r>
              <a:rPr lang="en" sz="1000">
                <a:solidFill>
                  <a:srgbClr val="D4D4D4"/>
                </a:solidFill>
              </a:rPr>
              <a:t>: {</a:t>
            </a:r>
            <a:endParaRPr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D4D4D4"/>
                </a:solidFill>
              </a:rPr>
              <a:t>       </a:t>
            </a:r>
            <a:r>
              <a:rPr lang="en" sz="1000">
                <a:solidFill>
                  <a:srgbClr val="9CDCFE"/>
                </a:solidFill>
              </a:rPr>
              <a:t>"description"</a:t>
            </a:r>
            <a:r>
              <a:rPr lang="en" sz="1000">
                <a:solidFill>
                  <a:srgbClr val="D4D4D4"/>
                </a:solidFill>
              </a:rPr>
              <a:t>: </a:t>
            </a:r>
            <a:r>
              <a:rPr lang="en" sz="1000">
                <a:solidFill>
                  <a:srgbClr val="CE9178"/>
                </a:solidFill>
              </a:rPr>
              <a:t>"Nom du fichier à ajouter"</a:t>
            </a:r>
            <a:r>
              <a:rPr lang="en" sz="1000">
                <a:solidFill>
                  <a:srgbClr val="D4D4D4"/>
                </a:solidFill>
              </a:rPr>
              <a:t>,</a:t>
            </a:r>
            <a:endParaRPr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D4D4D4"/>
                </a:solidFill>
              </a:rPr>
              <a:t>       </a:t>
            </a:r>
            <a:r>
              <a:rPr lang="en" sz="1000">
                <a:solidFill>
                  <a:srgbClr val="9CDCFE"/>
                </a:solidFill>
              </a:rPr>
              <a:t>"type"</a:t>
            </a:r>
            <a:r>
              <a:rPr lang="en" sz="1000">
                <a:solidFill>
                  <a:srgbClr val="D4D4D4"/>
                </a:solidFill>
              </a:rPr>
              <a:t>: </a:t>
            </a:r>
            <a:r>
              <a:rPr lang="en" sz="1000">
                <a:solidFill>
                  <a:srgbClr val="CE9178"/>
                </a:solidFill>
              </a:rPr>
              <a:t>"string"</a:t>
            </a:r>
            <a:r>
              <a:rPr lang="en" sz="1000">
                <a:solidFill>
                  <a:srgbClr val="D4D4D4"/>
                </a:solidFill>
              </a:rPr>
              <a:t>,</a:t>
            </a:r>
            <a:endParaRPr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D4D4D4"/>
                </a:solidFill>
              </a:rPr>
              <a:t>       </a:t>
            </a:r>
            <a:r>
              <a:rPr lang="en" sz="1000">
                <a:solidFill>
                  <a:srgbClr val="9CDCFE"/>
                </a:solidFill>
              </a:rPr>
              <a:t>"$default"</a:t>
            </a:r>
            <a:r>
              <a:rPr lang="en" sz="1000">
                <a:solidFill>
                  <a:srgbClr val="D4D4D4"/>
                </a:solidFill>
              </a:rPr>
              <a:t>: {</a:t>
            </a:r>
            <a:endParaRPr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D4D4D4"/>
                </a:solidFill>
              </a:rPr>
              <a:t>         </a:t>
            </a:r>
            <a:r>
              <a:rPr lang="en" sz="1000">
                <a:solidFill>
                  <a:srgbClr val="9CDCFE"/>
                </a:solidFill>
              </a:rPr>
              <a:t>"$source"</a:t>
            </a:r>
            <a:r>
              <a:rPr lang="en" sz="1000">
                <a:solidFill>
                  <a:srgbClr val="D4D4D4"/>
                </a:solidFill>
              </a:rPr>
              <a:t>: </a:t>
            </a:r>
            <a:r>
              <a:rPr lang="en" sz="1000">
                <a:solidFill>
                  <a:srgbClr val="CE9178"/>
                </a:solidFill>
              </a:rPr>
              <a:t>"argv"</a:t>
            </a:r>
            <a:r>
              <a:rPr lang="en" sz="1000">
                <a:solidFill>
                  <a:srgbClr val="D4D4D4"/>
                </a:solidFill>
              </a:rPr>
              <a:t>,</a:t>
            </a:r>
            <a:endParaRPr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D4D4D4"/>
                </a:solidFill>
              </a:rPr>
              <a:t>         </a:t>
            </a:r>
            <a:r>
              <a:rPr lang="en" sz="1000">
                <a:solidFill>
                  <a:srgbClr val="9CDCFE"/>
                </a:solidFill>
              </a:rPr>
              <a:t>"index"</a:t>
            </a:r>
            <a:r>
              <a:rPr lang="en" sz="1000">
                <a:solidFill>
                  <a:srgbClr val="D4D4D4"/>
                </a:solidFill>
              </a:rPr>
              <a:t>: </a:t>
            </a:r>
            <a:r>
              <a:rPr lang="en" sz="1000">
                <a:solidFill>
                  <a:srgbClr val="B5CEA8"/>
                </a:solidFill>
              </a:rPr>
              <a:t>0</a:t>
            </a:r>
            <a:endParaRPr sz="1000">
              <a:solidFill>
                <a:srgbClr val="B5CEA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D4D4D4"/>
                </a:solidFill>
              </a:rPr>
              <a:t>       },</a:t>
            </a:r>
            <a:endParaRPr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D4D4D4"/>
                </a:solidFill>
              </a:rPr>
              <a:t>       </a:t>
            </a:r>
            <a:r>
              <a:rPr lang="en" sz="1000">
                <a:solidFill>
                  <a:srgbClr val="9CDCFE"/>
                </a:solidFill>
              </a:rPr>
              <a:t>"x-prompt"</a:t>
            </a:r>
            <a:r>
              <a:rPr lang="en" sz="1000">
                <a:solidFill>
                  <a:srgbClr val="D4D4D4"/>
                </a:solidFill>
              </a:rPr>
              <a:t>: </a:t>
            </a:r>
            <a:r>
              <a:rPr lang="en" sz="1000">
                <a:solidFill>
                  <a:srgbClr val="CE9178"/>
                </a:solidFill>
              </a:rPr>
              <a:t>"</a:t>
            </a:r>
            <a:r>
              <a:rPr b="1" lang="en" sz="1000">
                <a:solidFill>
                  <a:srgbClr val="CE9178"/>
                </a:solidFill>
              </a:rPr>
              <a:t>Quel est le nom du fichier que vous souhaitez ajouter ?</a:t>
            </a:r>
            <a:r>
              <a:rPr lang="en" sz="1000">
                <a:solidFill>
                  <a:srgbClr val="CE9178"/>
                </a:solidFill>
              </a:rPr>
              <a:t>"</a:t>
            </a:r>
            <a:endParaRPr sz="1000">
              <a:solidFill>
                <a:srgbClr val="CE917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D4D4D4"/>
                </a:solidFill>
              </a:rPr>
              <a:t>     }</a:t>
            </a:r>
            <a:endParaRPr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D4D4D4"/>
                </a:solidFill>
              </a:rPr>
              <a:t>   },</a:t>
            </a:r>
            <a:endParaRPr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D4D4D4"/>
                </a:solidFill>
              </a:rPr>
              <a:t>   </a:t>
            </a:r>
            <a:r>
              <a:rPr lang="en" sz="1000">
                <a:solidFill>
                  <a:srgbClr val="9CDCFE"/>
                </a:solidFill>
              </a:rPr>
              <a:t>"required"</a:t>
            </a:r>
            <a:r>
              <a:rPr lang="en" sz="1000">
                <a:solidFill>
                  <a:srgbClr val="D4D4D4"/>
                </a:solidFill>
              </a:rPr>
              <a:t>: [</a:t>
            </a:r>
            <a:endParaRPr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D4D4D4"/>
                </a:solidFill>
              </a:rPr>
              <a:t>     </a:t>
            </a:r>
            <a:r>
              <a:rPr lang="en" sz="1000">
                <a:solidFill>
                  <a:srgbClr val="CE9178"/>
                </a:solidFill>
              </a:rPr>
              <a:t>"file"</a:t>
            </a:r>
            <a:endParaRPr sz="1000">
              <a:solidFill>
                <a:srgbClr val="CE917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D4D4D4"/>
                </a:solidFill>
              </a:rPr>
              <a:t>   ]</a:t>
            </a:r>
            <a:endParaRPr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D4D4D4"/>
                </a:solidFill>
              </a:rPr>
              <a:t> }</a:t>
            </a:r>
            <a:endParaRPr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62" name="Google Shape;262;p42"/>
          <p:cNvSpPr txBox="1"/>
          <p:nvPr/>
        </p:nvSpPr>
        <p:spPr>
          <a:xfrm>
            <a:off x="1224100" y="13650"/>
            <a:ext cx="25494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schema.json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3"/>
          <p:cNvSpPr txBox="1"/>
          <p:nvPr>
            <p:ph idx="1" type="body"/>
          </p:nvPr>
        </p:nvSpPr>
        <p:spPr>
          <a:xfrm>
            <a:off x="202350" y="444925"/>
            <a:ext cx="8739300" cy="41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{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   "$schema": "http://json-schema.org/schema",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   "id": "create-file",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   "title": "</a:t>
            </a:r>
            <a:r>
              <a:rPr lang="en" sz="1000">
                <a:solidFill>
                  <a:srgbClr val="B7B7B7"/>
                </a:solidFill>
              </a:rPr>
              <a:t>create-file</a:t>
            </a:r>
            <a:r>
              <a:rPr lang="en" sz="1000">
                <a:solidFill>
                  <a:srgbClr val="B7B7B7"/>
                </a:solidFill>
              </a:rPr>
              <a:t> Options Schema",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   "type": "object",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   "properties": {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D4D4D4"/>
                </a:solidFill>
              </a:rPr>
              <a:t>     </a:t>
            </a:r>
            <a:r>
              <a:rPr b="1" lang="en" sz="1000">
                <a:solidFill>
                  <a:srgbClr val="9CDCFE"/>
                </a:solidFill>
              </a:rPr>
              <a:t>"file"</a:t>
            </a:r>
            <a:r>
              <a:rPr b="1" lang="en" sz="1000">
                <a:solidFill>
                  <a:srgbClr val="D4D4D4"/>
                </a:solidFill>
              </a:rPr>
              <a:t>: {</a:t>
            </a:r>
            <a:endParaRPr b="1"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D4D4D4"/>
                </a:solidFill>
              </a:rPr>
              <a:t>       </a:t>
            </a:r>
            <a:r>
              <a:rPr b="1" lang="en" sz="1000">
                <a:solidFill>
                  <a:srgbClr val="9CDCFE"/>
                </a:solidFill>
              </a:rPr>
              <a:t>"description"</a:t>
            </a:r>
            <a:r>
              <a:rPr b="1" lang="en" sz="1000">
                <a:solidFill>
                  <a:srgbClr val="D4D4D4"/>
                </a:solidFill>
              </a:rPr>
              <a:t>: </a:t>
            </a:r>
            <a:r>
              <a:rPr b="1" lang="en" sz="1000">
                <a:solidFill>
                  <a:srgbClr val="CE9178"/>
                </a:solidFill>
              </a:rPr>
              <a:t>"Nom du fichier à ajouter"</a:t>
            </a:r>
            <a:r>
              <a:rPr b="1" lang="en" sz="1000">
                <a:solidFill>
                  <a:srgbClr val="D4D4D4"/>
                </a:solidFill>
              </a:rPr>
              <a:t>,</a:t>
            </a:r>
            <a:endParaRPr b="1"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D4D4D4"/>
                </a:solidFill>
              </a:rPr>
              <a:t>       </a:t>
            </a:r>
            <a:r>
              <a:rPr b="1" lang="en" sz="1000">
                <a:solidFill>
                  <a:srgbClr val="9CDCFE"/>
                </a:solidFill>
              </a:rPr>
              <a:t>"type"</a:t>
            </a:r>
            <a:r>
              <a:rPr b="1" lang="en" sz="1000">
                <a:solidFill>
                  <a:srgbClr val="D4D4D4"/>
                </a:solidFill>
              </a:rPr>
              <a:t>: </a:t>
            </a:r>
            <a:r>
              <a:rPr b="1" lang="en" sz="1000">
                <a:solidFill>
                  <a:srgbClr val="CE9178"/>
                </a:solidFill>
              </a:rPr>
              <a:t>"string"</a:t>
            </a:r>
            <a:r>
              <a:rPr b="1" lang="en" sz="1000">
                <a:solidFill>
                  <a:srgbClr val="D4D4D4"/>
                </a:solidFill>
              </a:rPr>
              <a:t>,</a:t>
            </a:r>
            <a:endParaRPr b="1"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D4D4D4"/>
                </a:solidFill>
              </a:rPr>
              <a:t>       </a:t>
            </a:r>
            <a:r>
              <a:rPr b="1" lang="en" sz="1000">
                <a:solidFill>
                  <a:srgbClr val="9CDCFE"/>
                </a:solidFill>
              </a:rPr>
              <a:t>"$default"</a:t>
            </a:r>
            <a:r>
              <a:rPr b="1" lang="en" sz="1000">
                <a:solidFill>
                  <a:srgbClr val="D4D4D4"/>
                </a:solidFill>
              </a:rPr>
              <a:t>: {</a:t>
            </a:r>
            <a:endParaRPr b="1"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D4D4D4"/>
                </a:solidFill>
              </a:rPr>
              <a:t>         </a:t>
            </a:r>
            <a:r>
              <a:rPr b="1" lang="en" sz="1000">
                <a:solidFill>
                  <a:srgbClr val="9CDCFE"/>
                </a:solidFill>
              </a:rPr>
              <a:t>"$source"</a:t>
            </a:r>
            <a:r>
              <a:rPr b="1" lang="en" sz="1000">
                <a:solidFill>
                  <a:srgbClr val="D4D4D4"/>
                </a:solidFill>
              </a:rPr>
              <a:t>: </a:t>
            </a:r>
            <a:r>
              <a:rPr b="1" lang="en" sz="1000">
                <a:solidFill>
                  <a:srgbClr val="CE9178"/>
                </a:solidFill>
              </a:rPr>
              <a:t>"argv"</a:t>
            </a:r>
            <a:r>
              <a:rPr b="1" lang="en" sz="1000">
                <a:solidFill>
                  <a:srgbClr val="D4D4D4"/>
                </a:solidFill>
              </a:rPr>
              <a:t>,</a:t>
            </a:r>
            <a:endParaRPr b="1"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D4D4D4"/>
                </a:solidFill>
              </a:rPr>
              <a:t>         </a:t>
            </a:r>
            <a:r>
              <a:rPr b="1" lang="en" sz="1000">
                <a:solidFill>
                  <a:srgbClr val="9CDCFE"/>
                </a:solidFill>
              </a:rPr>
              <a:t>"index"</a:t>
            </a:r>
            <a:r>
              <a:rPr b="1" lang="en" sz="1000">
                <a:solidFill>
                  <a:srgbClr val="D4D4D4"/>
                </a:solidFill>
              </a:rPr>
              <a:t>: </a:t>
            </a:r>
            <a:r>
              <a:rPr b="1" lang="en" sz="1000">
                <a:solidFill>
                  <a:srgbClr val="B5CEA8"/>
                </a:solidFill>
              </a:rPr>
              <a:t>0</a:t>
            </a:r>
            <a:endParaRPr b="1" sz="1000">
              <a:solidFill>
                <a:srgbClr val="B5CEA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D4D4D4"/>
                </a:solidFill>
              </a:rPr>
              <a:t>       },</a:t>
            </a:r>
            <a:endParaRPr b="1"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D4D4D4"/>
                </a:solidFill>
              </a:rPr>
              <a:t>       </a:t>
            </a:r>
            <a:r>
              <a:rPr b="1" lang="en" sz="1000">
                <a:solidFill>
                  <a:srgbClr val="9CDCFE"/>
                </a:solidFill>
              </a:rPr>
              <a:t>"x-prompt"</a:t>
            </a:r>
            <a:r>
              <a:rPr b="1" lang="en" sz="1000">
                <a:solidFill>
                  <a:srgbClr val="D4D4D4"/>
                </a:solidFill>
              </a:rPr>
              <a:t>: </a:t>
            </a:r>
            <a:r>
              <a:rPr b="1" lang="en" sz="1000">
                <a:solidFill>
                  <a:srgbClr val="CE9178"/>
                </a:solidFill>
              </a:rPr>
              <a:t>"</a:t>
            </a:r>
            <a:r>
              <a:rPr b="1" lang="en" sz="1000">
                <a:solidFill>
                  <a:srgbClr val="CE9178"/>
                </a:solidFill>
              </a:rPr>
              <a:t>Quel est le nom du fichier que vous souhaitez ajouter ?</a:t>
            </a:r>
            <a:r>
              <a:rPr b="1" lang="en" sz="1000">
                <a:solidFill>
                  <a:srgbClr val="CE9178"/>
                </a:solidFill>
              </a:rPr>
              <a:t>"</a:t>
            </a:r>
            <a:endParaRPr b="1" sz="1000">
              <a:solidFill>
                <a:srgbClr val="CE917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D4D4D4"/>
                </a:solidFill>
              </a:rPr>
              <a:t>     }</a:t>
            </a:r>
            <a:endParaRPr b="1"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   },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   "required": [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     "file"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   ]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 }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68" name="Google Shape;268;p43"/>
          <p:cNvSpPr txBox="1"/>
          <p:nvPr/>
        </p:nvSpPr>
        <p:spPr>
          <a:xfrm>
            <a:off x="1224100" y="13650"/>
            <a:ext cx="25494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schema.json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4"/>
          <p:cNvSpPr txBox="1"/>
          <p:nvPr>
            <p:ph idx="1" type="body"/>
          </p:nvPr>
        </p:nvSpPr>
        <p:spPr>
          <a:xfrm>
            <a:off x="202350" y="444925"/>
            <a:ext cx="8739300" cy="41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{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   "$schema": "http://json-schema.org/schema",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   "id": "</a:t>
            </a:r>
            <a:r>
              <a:rPr lang="en" sz="1000">
                <a:solidFill>
                  <a:srgbClr val="B7B7B7"/>
                </a:solidFill>
              </a:rPr>
              <a:t>create-file</a:t>
            </a:r>
            <a:r>
              <a:rPr lang="en" sz="1000">
                <a:solidFill>
                  <a:srgbClr val="B7B7B7"/>
                </a:solidFill>
              </a:rPr>
              <a:t>",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   "title": "</a:t>
            </a:r>
            <a:r>
              <a:rPr lang="en" sz="1000">
                <a:solidFill>
                  <a:srgbClr val="B7B7B7"/>
                </a:solidFill>
              </a:rPr>
              <a:t>create-file</a:t>
            </a:r>
            <a:r>
              <a:rPr lang="en" sz="1000">
                <a:solidFill>
                  <a:srgbClr val="B7B7B7"/>
                </a:solidFill>
              </a:rPr>
              <a:t> Options Schema",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   "type": "object",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   "properties": {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     "file": {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       "description": "Nom du fichier à ajouter",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       "type": "string",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       "$default": {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         "$source": "argv",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         "index": 0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       },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D4D4D4"/>
                </a:solidFill>
              </a:rPr>
              <a:t>       </a:t>
            </a:r>
            <a:r>
              <a:rPr b="1" lang="en" sz="1000">
                <a:solidFill>
                  <a:srgbClr val="9CDCFE"/>
                </a:solidFill>
              </a:rPr>
              <a:t>"x-prompt"</a:t>
            </a:r>
            <a:r>
              <a:rPr b="1" lang="en" sz="1000">
                <a:solidFill>
                  <a:srgbClr val="D4D4D4"/>
                </a:solidFill>
              </a:rPr>
              <a:t>: </a:t>
            </a:r>
            <a:r>
              <a:rPr b="1" lang="en" sz="1000">
                <a:solidFill>
                  <a:srgbClr val="CE9178"/>
                </a:solidFill>
              </a:rPr>
              <a:t>"Quel est le nom du fichier que vous souhaitez ajouter ?" </a:t>
            </a:r>
            <a:endParaRPr b="1" sz="1000">
              <a:solidFill>
                <a:srgbClr val="CE917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D4D4D4"/>
                </a:solidFill>
              </a:rPr>
              <a:t>   </a:t>
            </a:r>
            <a:r>
              <a:rPr lang="en" sz="1000">
                <a:solidFill>
                  <a:srgbClr val="B7B7B7"/>
                </a:solidFill>
              </a:rPr>
              <a:t>  }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   },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   "required": [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     "file"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   ]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 }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74" name="Google Shape;274;p44"/>
          <p:cNvSpPr txBox="1"/>
          <p:nvPr/>
        </p:nvSpPr>
        <p:spPr>
          <a:xfrm>
            <a:off x="1224100" y="13650"/>
            <a:ext cx="25494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schema.json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/>
          <p:nvPr>
            <p:ph type="title"/>
          </p:nvPr>
        </p:nvSpPr>
        <p:spPr>
          <a:xfrm>
            <a:off x="311700" y="445025"/>
            <a:ext cx="4831800" cy="79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Sommaire</a:t>
            </a:r>
            <a:endParaRPr sz="3000"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7"/>
          <p:cNvSpPr txBox="1"/>
          <p:nvPr>
            <p:ph idx="1" type="body"/>
          </p:nvPr>
        </p:nvSpPr>
        <p:spPr>
          <a:xfrm>
            <a:off x="311700" y="1407150"/>
            <a:ext cx="4289400" cy="252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rPr>
              <a:t>Que sont les schematics  ?</a:t>
            </a:r>
            <a:r>
              <a:rPr lang="en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rPr>
              <a:t>  </a:t>
            </a:r>
            <a:endParaRPr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rPr>
              <a:t>Comment en créer ?</a:t>
            </a:r>
            <a:endParaRPr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rPr>
              <a:t>Cas pratiques d’utilisation</a:t>
            </a:r>
            <a:endParaRPr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142" name="Google Shape;14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1675" y="1619250"/>
            <a:ext cx="177165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5"/>
          <p:cNvSpPr txBox="1"/>
          <p:nvPr>
            <p:ph idx="1" type="body"/>
          </p:nvPr>
        </p:nvSpPr>
        <p:spPr>
          <a:xfrm>
            <a:off x="521450" y="1793500"/>
            <a:ext cx="8106300" cy="31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45"/>
          <p:cNvSpPr txBox="1"/>
          <p:nvPr>
            <p:ph idx="2" type="body"/>
          </p:nvPr>
        </p:nvSpPr>
        <p:spPr>
          <a:xfrm>
            <a:off x="512700" y="1672641"/>
            <a:ext cx="8118600" cy="32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586C0"/>
                </a:solidFill>
              </a:rPr>
              <a:t>export</a:t>
            </a:r>
            <a:r>
              <a:rPr lang="en">
                <a:solidFill>
                  <a:srgbClr val="D4D4D4"/>
                </a:solidFill>
              </a:rPr>
              <a:t> </a:t>
            </a:r>
            <a:r>
              <a:rPr lang="en">
                <a:solidFill>
                  <a:srgbClr val="569CD6"/>
                </a:solidFill>
              </a:rPr>
              <a:t>function</a:t>
            </a:r>
            <a:r>
              <a:rPr lang="en">
                <a:solidFill>
                  <a:srgbClr val="D4D4D4"/>
                </a:solidFill>
              </a:rPr>
              <a:t> </a:t>
            </a:r>
            <a:r>
              <a:rPr lang="en">
                <a:solidFill>
                  <a:srgbClr val="DCDCAA"/>
                </a:solidFill>
              </a:rPr>
              <a:t>createFile</a:t>
            </a:r>
            <a:r>
              <a:rPr lang="en">
                <a:solidFill>
                  <a:srgbClr val="D4D4D4"/>
                </a:solidFill>
              </a:rPr>
              <a:t>(</a:t>
            </a:r>
            <a:r>
              <a:rPr lang="en">
                <a:solidFill>
                  <a:srgbClr val="FFFFFF"/>
                </a:solidFill>
                <a:highlight>
                  <a:srgbClr val="38761D"/>
                </a:highlight>
              </a:rPr>
              <a:t>_options: myOptions</a:t>
            </a:r>
            <a:r>
              <a:rPr lang="en">
                <a:solidFill>
                  <a:srgbClr val="D4D4D4"/>
                </a:solidFill>
              </a:rPr>
              <a:t>): </a:t>
            </a:r>
            <a:r>
              <a:rPr lang="en">
                <a:solidFill>
                  <a:srgbClr val="4EC9B0"/>
                </a:solidFill>
              </a:rPr>
              <a:t>Rule</a:t>
            </a:r>
            <a:r>
              <a:rPr lang="en">
                <a:solidFill>
                  <a:srgbClr val="D4D4D4"/>
                </a:solidFill>
              </a:rPr>
              <a:t> {</a:t>
            </a:r>
            <a:endParaRPr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4D4D4"/>
                </a:solidFill>
              </a:rPr>
              <a:t> </a:t>
            </a:r>
            <a:r>
              <a:rPr lang="en">
                <a:solidFill>
                  <a:srgbClr val="C586C0"/>
                </a:solidFill>
              </a:rPr>
              <a:t>return</a:t>
            </a:r>
            <a:r>
              <a:rPr lang="en">
                <a:solidFill>
                  <a:srgbClr val="D4D4D4"/>
                </a:solidFill>
              </a:rPr>
              <a:t> (</a:t>
            </a:r>
            <a:r>
              <a:rPr lang="en">
                <a:solidFill>
                  <a:srgbClr val="9CDCFE"/>
                </a:solidFill>
              </a:rPr>
              <a:t>tree</a:t>
            </a:r>
            <a:r>
              <a:rPr lang="en">
                <a:solidFill>
                  <a:srgbClr val="D4D4D4"/>
                </a:solidFill>
              </a:rPr>
              <a:t>: </a:t>
            </a:r>
            <a:r>
              <a:rPr lang="en">
                <a:solidFill>
                  <a:srgbClr val="4EC9B0"/>
                </a:solidFill>
              </a:rPr>
              <a:t>Tree</a:t>
            </a:r>
            <a:r>
              <a:rPr lang="en">
                <a:solidFill>
                  <a:srgbClr val="D4D4D4"/>
                </a:solidFill>
              </a:rPr>
              <a:t>, </a:t>
            </a:r>
            <a:r>
              <a:rPr lang="en">
                <a:solidFill>
                  <a:srgbClr val="9CDCFE"/>
                </a:solidFill>
              </a:rPr>
              <a:t>_context</a:t>
            </a:r>
            <a:r>
              <a:rPr lang="en">
                <a:solidFill>
                  <a:srgbClr val="D4D4D4"/>
                </a:solidFill>
              </a:rPr>
              <a:t>: </a:t>
            </a:r>
            <a:r>
              <a:rPr lang="en">
                <a:solidFill>
                  <a:srgbClr val="4EC9B0"/>
                </a:solidFill>
              </a:rPr>
              <a:t>SchematicContext</a:t>
            </a:r>
            <a:r>
              <a:rPr lang="en">
                <a:solidFill>
                  <a:srgbClr val="D4D4D4"/>
                </a:solidFill>
              </a:rPr>
              <a:t>) </a:t>
            </a:r>
            <a:r>
              <a:rPr lang="en">
                <a:solidFill>
                  <a:srgbClr val="569CD6"/>
                </a:solidFill>
              </a:rPr>
              <a:t>=&gt;</a:t>
            </a:r>
            <a:r>
              <a:rPr lang="en">
                <a:solidFill>
                  <a:srgbClr val="D4D4D4"/>
                </a:solidFill>
              </a:rPr>
              <a:t> {</a:t>
            </a:r>
            <a:endParaRPr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4D4D4"/>
                </a:solidFill>
              </a:rPr>
              <a:t>   </a:t>
            </a:r>
            <a:r>
              <a:rPr lang="en">
                <a:solidFill>
                  <a:srgbClr val="C586C0"/>
                </a:solidFill>
              </a:rPr>
              <a:t>if</a:t>
            </a:r>
            <a:r>
              <a:rPr lang="en">
                <a:solidFill>
                  <a:srgbClr val="D4D4D4"/>
                </a:solidFill>
              </a:rPr>
              <a:t>(</a:t>
            </a:r>
            <a:r>
              <a:rPr lang="en">
                <a:solidFill>
                  <a:srgbClr val="9CDCFE"/>
                </a:solidFill>
              </a:rPr>
              <a:t>_options</a:t>
            </a:r>
            <a:r>
              <a:rPr lang="en">
                <a:solidFill>
                  <a:srgbClr val="D4D4D4"/>
                </a:solidFill>
              </a:rPr>
              <a:t>.</a:t>
            </a:r>
            <a:r>
              <a:rPr lang="en">
                <a:solidFill>
                  <a:srgbClr val="9CDCFE"/>
                </a:solidFill>
              </a:rPr>
              <a:t>file</a:t>
            </a:r>
            <a:r>
              <a:rPr lang="en">
                <a:solidFill>
                  <a:srgbClr val="D4D4D4"/>
                </a:solidFill>
              </a:rPr>
              <a:t>) {</a:t>
            </a:r>
            <a:endParaRPr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4D4D4"/>
                </a:solidFill>
              </a:rPr>
              <a:t>     </a:t>
            </a:r>
            <a:r>
              <a:rPr lang="en">
                <a:solidFill>
                  <a:srgbClr val="9CDCFE"/>
                </a:solidFill>
              </a:rPr>
              <a:t>tree</a:t>
            </a:r>
            <a:r>
              <a:rPr lang="en">
                <a:solidFill>
                  <a:srgbClr val="D4D4D4"/>
                </a:solidFill>
              </a:rPr>
              <a:t>.</a:t>
            </a:r>
            <a:r>
              <a:rPr lang="en">
                <a:solidFill>
                  <a:srgbClr val="DCDCAA"/>
                </a:solidFill>
              </a:rPr>
              <a:t>create</a:t>
            </a:r>
            <a:r>
              <a:rPr lang="en">
                <a:solidFill>
                  <a:srgbClr val="D4D4D4"/>
                </a:solidFill>
              </a:rPr>
              <a:t>(</a:t>
            </a:r>
            <a:r>
              <a:rPr lang="en">
                <a:solidFill>
                  <a:srgbClr val="9CDCFE"/>
                </a:solidFill>
              </a:rPr>
              <a:t>_options</a:t>
            </a:r>
            <a:r>
              <a:rPr lang="en">
                <a:solidFill>
                  <a:srgbClr val="D4D4D4"/>
                </a:solidFill>
              </a:rPr>
              <a:t>.</a:t>
            </a:r>
            <a:r>
              <a:rPr lang="en">
                <a:solidFill>
                  <a:srgbClr val="9CDCFE"/>
                </a:solidFill>
              </a:rPr>
              <a:t>file</a:t>
            </a:r>
            <a:r>
              <a:rPr lang="en">
                <a:solidFill>
                  <a:srgbClr val="D4D4D4"/>
                </a:solidFill>
              </a:rPr>
              <a:t>, </a:t>
            </a:r>
            <a:r>
              <a:rPr lang="en">
                <a:solidFill>
                  <a:srgbClr val="CE9178"/>
                </a:solidFill>
              </a:rPr>
              <a:t>'Bonjour le devfest!'</a:t>
            </a:r>
            <a:r>
              <a:rPr lang="en">
                <a:solidFill>
                  <a:srgbClr val="D4D4D4"/>
                </a:solidFill>
              </a:rPr>
              <a:t>)</a:t>
            </a:r>
            <a:endParaRPr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4D4D4"/>
                </a:solidFill>
              </a:rPr>
              <a:t>   }</a:t>
            </a:r>
            <a:endParaRPr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4D4D4"/>
                </a:solidFill>
              </a:rPr>
              <a:t>   </a:t>
            </a:r>
            <a:r>
              <a:rPr lang="en">
                <a:solidFill>
                  <a:srgbClr val="C586C0"/>
                </a:solidFill>
              </a:rPr>
              <a:t>return</a:t>
            </a:r>
            <a:r>
              <a:rPr lang="en">
                <a:solidFill>
                  <a:srgbClr val="D4D4D4"/>
                </a:solidFill>
              </a:rPr>
              <a:t> </a:t>
            </a:r>
            <a:r>
              <a:rPr lang="en">
                <a:solidFill>
                  <a:srgbClr val="9CDCFE"/>
                </a:solidFill>
              </a:rPr>
              <a:t>tree</a:t>
            </a:r>
            <a:r>
              <a:rPr lang="en">
                <a:solidFill>
                  <a:srgbClr val="D4D4D4"/>
                </a:solidFill>
              </a:rPr>
              <a:t>;</a:t>
            </a:r>
            <a:endParaRPr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4D4D4"/>
                </a:solidFill>
              </a:rPr>
              <a:t> };</a:t>
            </a:r>
            <a:endParaRPr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4D4D4"/>
                </a:solidFill>
              </a:rPr>
              <a:t>}</a:t>
            </a:r>
            <a:endParaRPr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Rule factory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6"/>
          <p:cNvSpPr txBox="1"/>
          <p:nvPr>
            <p:ph idx="1" type="body"/>
          </p:nvPr>
        </p:nvSpPr>
        <p:spPr>
          <a:xfrm>
            <a:off x="521450" y="1793500"/>
            <a:ext cx="8106300" cy="31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46"/>
          <p:cNvSpPr txBox="1"/>
          <p:nvPr>
            <p:ph idx="2" type="body"/>
          </p:nvPr>
        </p:nvSpPr>
        <p:spPr>
          <a:xfrm>
            <a:off x="436500" y="1672650"/>
            <a:ext cx="8319600" cy="32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$</a:t>
            </a:r>
            <a:r>
              <a:rPr lang="en">
                <a:solidFill>
                  <a:srgbClr val="F3F3F3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 ng g create-file:create-file </a:t>
            </a:r>
            <a:r>
              <a:rPr lang="en">
                <a:solidFill>
                  <a:srgbClr val="00FF00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--file=hello.txt</a:t>
            </a:r>
            <a:endParaRPr>
              <a:solidFill>
                <a:srgbClr val="00FF00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ou</a:t>
            </a:r>
            <a:endParaRPr>
              <a:solidFill>
                <a:srgbClr val="F3F3F3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B7B7B7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$</a:t>
            </a:r>
            <a:r>
              <a:rPr lang="en">
                <a:solidFill>
                  <a:srgbClr val="F3F3F3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 ng g create-file:create-file</a:t>
            </a:r>
            <a:endParaRPr>
              <a:solidFill>
                <a:srgbClr val="EEEEEE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? Quel est le nom du fichier que vous souhaitez ajouter ?</a:t>
            </a:r>
            <a:r>
              <a:rPr lang="en">
                <a:solidFill>
                  <a:srgbClr val="00FF00"/>
                </a:solidFill>
              </a:rPr>
              <a:t> </a:t>
            </a:r>
            <a:endParaRPr>
              <a:solidFill>
                <a:srgbClr val="00FF00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3F3F3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3F3F3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586C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Lancer votre schematic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8901" y="0"/>
            <a:ext cx="77143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7"/>
          <p:cNvSpPr txBox="1"/>
          <p:nvPr/>
        </p:nvSpPr>
        <p:spPr>
          <a:xfrm>
            <a:off x="0" y="0"/>
            <a:ext cx="3972900" cy="5143500"/>
          </a:xfrm>
          <a:prstGeom prst="rect">
            <a:avLst/>
          </a:prstGeom>
          <a:solidFill>
            <a:srgbClr val="233B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Comment utiliser des templates</a:t>
            </a: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Utiliser des templates</a:t>
            </a:r>
            <a:endParaRPr sz="3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0" name="Google Shape;30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474" y="1236850"/>
            <a:ext cx="6366925" cy="339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Utiliser des templates</a:t>
            </a:r>
            <a:endParaRPr sz="3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6" name="Google Shape;30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900" y="1668788"/>
            <a:ext cx="6374649" cy="180592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9"/>
          <p:cNvSpPr txBox="1"/>
          <p:nvPr/>
        </p:nvSpPr>
        <p:spPr>
          <a:xfrm>
            <a:off x="1063075" y="3829725"/>
            <a:ext cx="13626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rgbClr val="00FFFF"/>
                </a:solidFill>
                <a:latin typeface="Ubuntu"/>
                <a:ea typeface="Ubuntu"/>
                <a:cs typeface="Ubuntu"/>
                <a:sym typeface="Ubuntu"/>
              </a:rPr>
              <a:t>paramètre </a:t>
            </a:r>
            <a:endParaRPr b="1" i="1" sz="1800">
              <a:solidFill>
                <a:srgbClr val="00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8" name="Google Shape;308;p49"/>
          <p:cNvSpPr txBox="1"/>
          <p:nvPr/>
        </p:nvSpPr>
        <p:spPr>
          <a:xfrm>
            <a:off x="4496275" y="3829725"/>
            <a:ext cx="13626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rgbClr val="00FFFF"/>
                </a:solidFill>
                <a:latin typeface="Ubuntu"/>
                <a:ea typeface="Ubuntu"/>
                <a:cs typeface="Ubuntu"/>
                <a:sym typeface="Ubuntu"/>
              </a:rPr>
              <a:t>function</a:t>
            </a:r>
            <a:endParaRPr b="1" i="1" sz="1800">
              <a:solidFill>
                <a:srgbClr val="00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309" name="Google Shape;309;p49"/>
          <p:cNvCxnSpPr>
            <a:stCxn id="307" idx="0"/>
          </p:cNvCxnSpPr>
          <p:nvPr/>
        </p:nvCxnSpPr>
        <p:spPr>
          <a:xfrm flipH="1" rot="10800000">
            <a:off x="1744375" y="3402825"/>
            <a:ext cx="1164300" cy="426900"/>
          </a:xfrm>
          <a:prstGeom prst="straightConnector1">
            <a:avLst/>
          </a:prstGeom>
          <a:noFill/>
          <a:ln cap="flat" cmpd="sng" w="28575">
            <a:solidFill>
              <a:srgbClr val="00FF00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310" name="Google Shape;310;p49"/>
          <p:cNvCxnSpPr>
            <a:stCxn id="308" idx="0"/>
            <a:endCxn id="306" idx="2"/>
          </p:cNvCxnSpPr>
          <p:nvPr/>
        </p:nvCxnSpPr>
        <p:spPr>
          <a:xfrm rot="10800000">
            <a:off x="4047175" y="3474825"/>
            <a:ext cx="1130400" cy="354900"/>
          </a:xfrm>
          <a:prstGeom prst="straightConnector1">
            <a:avLst/>
          </a:prstGeom>
          <a:noFill/>
          <a:ln cap="flat" cmpd="sng" w="28575">
            <a:solidFill>
              <a:srgbClr val="00FF00"/>
            </a:solidFill>
            <a:prstDash val="dash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0"/>
          <p:cNvSpPr txBox="1"/>
          <p:nvPr>
            <p:ph idx="1" type="body"/>
          </p:nvPr>
        </p:nvSpPr>
        <p:spPr>
          <a:xfrm>
            <a:off x="202350" y="521125"/>
            <a:ext cx="8739300" cy="41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C586C0"/>
                </a:solidFill>
              </a:rPr>
              <a:t>import</a:t>
            </a:r>
            <a:r>
              <a:rPr lang="en" sz="1600">
                <a:solidFill>
                  <a:srgbClr val="D4D4D4"/>
                </a:solidFill>
              </a:rPr>
              <a:t> { </a:t>
            </a:r>
            <a:r>
              <a:rPr lang="en" sz="1600">
                <a:solidFill>
                  <a:srgbClr val="9CDCFE"/>
                </a:solidFill>
              </a:rPr>
              <a:t>Component</a:t>
            </a:r>
            <a:r>
              <a:rPr lang="en" sz="1600">
                <a:solidFill>
                  <a:srgbClr val="D4D4D4"/>
                </a:solidFill>
              </a:rPr>
              <a:t>, </a:t>
            </a:r>
            <a:r>
              <a:rPr lang="en" sz="1600">
                <a:solidFill>
                  <a:srgbClr val="9CDCFE"/>
                </a:solidFill>
              </a:rPr>
              <a:t>ChangeDetectionStrategy</a:t>
            </a:r>
            <a:r>
              <a:rPr lang="en" sz="1600">
                <a:solidFill>
                  <a:srgbClr val="D4D4D4"/>
                </a:solidFill>
              </a:rPr>
              <a:t> } </a:t>
            </a:r>
            <a:r>
              <a:rPr lang="en" sz="1600">
                <a:solidFill>
                  <a:srgbClr val="C586C0"/>
                </a:solidFill>
              </a:rPr>
              <a:t>from</a:t>
            </a:r>
            <a:r>
              <a:rPr lang="en" sz="1600">
                <a:solidFill>
                  <a:srgbClr val="D4D4D4"/>
                </a:solidFill>
              </a:rPr>
              <a:t> </a:t>
            </a:r>
            <a:r>
              <a:rPr lang="en" sz="1600">
                <a:solidFill>
                  <a:srgbClr val="CE9178"/>
                </a:solidFill>
              </a:rPr>
              <a:t>'@angular/core'</a:t>
            </a:r>
            <a:r>
              <a:rPr lang="en" sz="1600">
                <a:solidFill>
                  <a:srgbClr val="D4D4D4"/>
                </a:solidFill>
              </a:rPr>
              <a:t>;</a:t>
            </a:r>
            <a:endParaRPr sz="16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D4D4D4"/>
                </a:solidFill>
              </a:rPr>
              <a:t>@</a:t>
            </a:r>
            <a:r>
              <a:rPr lang="en" sz="1600">
                <a:solidFill>
                  <a:srgbClr val="DCDCAA"/>
                </a:solidFill>
              </a:rPr>
              <a:t>Component</a:t>
            </a:r>
            <a:r>
              <a:rPr lang="en" sz="1600">
                <a:solidFill>
                  <a:srgbClr val="D4D4D4"/>
                </a:solidFill>
              </a:rPr>
              <a:t>({</a:t>
            </a:r>
            <a:endParaRPr sz="16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9CDCFE"/>
                </a:solidFill>
              </a:rPr>
              <a:t>selector:</a:t>
            </a:r>
            <a:r>
              <a:rPr lang="en" sz="1600">
                <a:solidFill>
                  <a:srgbClr val="D4D4D4"/>
                </a:solidFill>
              </a:rPr>
              <a:t> </a:t>
            </a:r>
            <a:r>
              <a:rPr lang="en" sz="1600">
                <a:solidFill>
                  <a:srgbClr val="CE9178"/>
                </a:solidFill>
              </a:rPr>
              <a:t>'&lt;%= selector %&gt;'</a:t>
            </a:r>
            <a:r>
              <a:rPr lang="en" sz="1600">
                <a:solidFill>
                  <a:srgbClr val="D4D4D4"/>
                </a:solidFill>
              </a:rPr>
              <a:t>,</a:t>
            </a:r>
            <a:endParaRPr sz="16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9CDCFE"/>
                </a:solidFill>
              </a:rPr>
              <a:t>templateUrl:</a:t>
            </a:r>
            <a:r>
              <a:rPr lang="en" sz="1600">
                <a:solidFill>
                  <a:srgbClr val="D4D4D4"/>
                </a:solidFill>
              </a:rPr>
              <a:t> </a:t>
            </a:r>
            <a:r>
              <a:rPr lang="en" sz="1600">
                <a:solidFill>
                  <a:srgbClr val="CE9178"/>
                </a:solidFill>
              </a:rPr>
              <a:t>'./&lt;%= dasherize(name) %&gt;.component.html'</a:t>
            </a:r>
            <a:r>
              <a:rPr lang="en" sz="1600">
                <a:solidFill>
                  <a:srgbClr val="D4D4D4"/>
                </a:solidFill>
              </a:rPr>
              <a:t>,</a:t>
            </a:r>
            <a:endParaRPr sz="16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9CDCFE"/>
                </a:solidFill>
              </a:rPr>
              <a:t>styleUrls:</a:t>
            </a:r>
            <a:r>
              <a:rPr lang="en" sz="1600">
                <a:solidFill>
                  <a:srgbClr val="D4D4D4"/>
                </a:solidFill>
              </a:rPr>
              <a:t> [</a:t>
            </a:r>
            <a:r>
              <a:rPr lang="en" sz="1600">
                <a:solidFill>
                  <a:srgbClr val="CE9178"/>
                </a:solidFill>
              </a:rPr>
              <a:t>'./&lt;%= dasherize(name) %&gt;.component.scss'</a:t>
            </a:r>
            <a:r>
              <a:rPr lang="en" sz="1600">
                <a:solidFill>
                  <a:srgbClr val="D4D4D4"/>
                </a:solidFill>
              </a:rPr>
              <a:t>],</a:t>
            </a:r>
            <a:endParaRPr sz="16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D4D4D4"/>
                </a:solidFill>
              </a:rPr>
              <a:t>&lt;% </a:t>
            </a:r>
            <a:r>
              <a:rPr lang="en" sz="1600">
                <a:solidFill>
                  <a:srgbClr val="DCDCAA"/>
                </a:solidFill>
              </a:rPr>
              <a:t>if</a:t>
            </a:r>
            <a:r>
              <a:rPr lang="en" sz="1600">
                <a:solidFill>
                  <a:srgbClr val="D4D4D4"/>
                </a:solidFill>
              </a:rPr>
              <a:t> (</a:t>
            </a:r>
            <a:r>
              <a:rPr lang="en" sz="1600">
                <a:solidFill>
                  <a:srgbClr val="9CDCFE"/>
                </a:solidFill>
              </a:rPr>
              <a:t>changeDetection</a:t>
            </a:r>
            <a:r>
              <a:rPr lang="en" sz="1600">
                <a:solidFill>
                  <a:srgbClr val="D4D4D4"/>
                </a:solidFill>
              </a:rPr>
              <a:t> !== ‘</a:t>
            </a:r>
            <a:r>
              <a:rPr lang="en" sz="1600">
                <a:solidFill>
                  <a:srgbClr val="9CDCFE"/>
                </a:solidFill>
              </a:rPr>
              <a:t>Default</a:t>
            </a:r>
            <a:r>
              <a:rPr lang="en" sz="1600">
                <a:solidFill>
                  <a:srgbClr val="D4D4D4"/>
                </a:solidFill>
              </a:rPr>
              <a:t>’) { %&gt;</a:t>
            </a:r>
            <a:endParaRPr sz="16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D4D4D4"/>
                </a:solidFill>
              </a:rPr>
              <a:t>changeDetection: </a:t>
            </a:r>
            <a:r>
              <a:rPr lang="en" sz="1600">
                <a:solidFill>
                  <a:srgbClr val="9CDCFE"/>
                </a:solidFill>
              </a:rPr>
              <a:t>ChangeDetectionStrategy</a:t>
            </a:r>
            <a:r>
              <a:rPr lang="en" sz="1600">
                <a:solidFill>
                  <a:srgbClr val="D4D4D4"/>
                </a:solidFill>
              </a:rPr>
              <a:t>.&lt;%= </a:t>
            </a:r>
            <a:r>
              <a:rPr lang="en" sz="1600">
                <a:solidFill>
                  <a:srgbClr val="9CDCFE"/>
                </a:solidFill>
              </a:rPr>
              <a:t>changeDetection</a:t>
            </a:r>
            <a:r>
              <a:rPr lang="en" sz="1600">
                <a:solidFill>
                  <a:srgbClr val="D4D4D4"/>
                </a:solidFill>
              </a:rPr>
              <a:t> %&gt;,</a:t>
            </a:r>
            <a:endParaRPr sz="16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D4D4D4"/>
                </a:solidFill>
              </a:rPr>
              <a:t>&lt;% } %&gt;</a:t>
            </a:r>
            <a:endParaRPr sz="16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D4D4D4"/>
                </a:solidFill>
              </a:rPr>
              <a:t>})</a:t>
            </a:r>
            <a:endParaRPr sz="16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C586C0"/>
                </a:solidFill>
              </a:rPr>
              <a:t>export</a:t>
            </a:r>
            <a:r>
              <a:rPr lang="en" sz="1600">
                <a:solidFill>
                  <a:srgbClr val="D4D4D4"/>
                </a:solidFill>
              </a:rPr>
              <a:t> </a:t>
            </a:r>
            <a:r>
              <a:rPr lang="en" sz="1600">
                <a:solidFill>
                  <a:srgbClr val="569CD6"/>
                </a:solidFill>
              </a:rPr>
              <a:t>class</a:t>
            </a:r>
            <a:r>
              <a:rPr lang="en" sz="1600">
                <a:solidFill>
                  <a:srgbClr val="D4D4D4"/>
                </a:solidFill>
              </a:rPr>
              <a:t> &lt;%= </a:t>
            </a:r>
            <a:r>
              <a:rPr lang="en" sz="1600">
                <a:solidFill>
                  <a:srgbClr val="4EC9B0"/>
                </a:solidFill>
              </a:rPr>
              <a:t>classify</a:t>
            </a:r>
            <a:r>
              <a:rPr lang="en" sz="1600">
                <a:solidFill>
                  <a:srgbClr val="D4D4D4"/>
                </a:solidFill>
              </a:rPr>
              <a:t>(</a:t>
            </a:r>
            <a:r>
              <a:rPr lang="en" sz="1600">
                <a:solidFill>
                  <a:srgbClr val="4EC9B0"/>
                </a:solidFill>
              </a:rPr>
              <a:t>name</a:t>
            </a:r>
            <a:r>
              <a:rPr lang="en" sz="1600">
                <a:solidFill>
                  <a:srgbClr val="D4D4D4"/>
                </a:solidFill>
              </a:rPr>
              <a:t>) %&gt;</a:t>
            </a:r>
            <a:r>
              <a:rPr lang="en" sz="1600">
                <a:solidFill>
                  <a:srgbClr val="4EC9B0"/>
                </a:solidFill>
              </a:rPr>
              <a:t>Component</a:t>
            </a:r>
            <a:r>
              <a:rPr lang="en" sz="1600">
                <a:solidFill>
                  <a:srgbClr val="D4D4D4"/>
                </a:solidFill>
              </a:rPr>
              <a:t> {</a:t>
            </a:r>
            <a:endParaRPr sz="16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D4D4D4"/>
                </a:solidFill>
              </a:rPr>
              <a:t>}</a:t>
            </a:r>
            <a:endParaRPr sz="16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C586C0"/>
              </a:solidFill>
            </a:endParaRPr>
          </a:p>
        </p:txBody>
      </p:sp>
      <p:sp>
        <p:nvSpPr>
          <p:cNvPr id="316" name="Google Shape;316;p50"/>
          <p:cNvSpPr txBox="1"/>
          <p:nvPr/>
        </p:nvSpPr>
        <p:spPr>
          <a:xfrm>
            <a:off x="1224100" y="13650"/>
            <a:ext cx="32007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__name@dasherize__.component.ts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1"/>
          <p:cNvSpPr txBox="1"/>
          <p:nvPr>
            <p:ph idx="1" type="body"/>
          </p:nvPr>
        </p:nvSpPr>
        <p:spPr>
          <a:xfrm>
            <a:off x="202350" y="521125"/>
            <a:ext cx="8739300" cy="556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7B7B7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export function customSchematics(_options: any): Rule {</a:t>
            </a:r>
            <a:endParaRPr sz="1600">
              <a:solidFill>
                <a:srgbClr val="B7B7B7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7B7B7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return (tree: Tree, _context: SchematicContext) =&gt; {</a:t>
            </a:r>
            <a:endParaRPr sz="1600">
              <a:solidFill>
                <a:srgbClr val="B7B7B7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5334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4D4D4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   </a:t>
            </a:r>
            <a:r>
              <a:rPr b="1" lang="en" sz="1600">
                <a:solidFill>
                  <a:srgbClr val="569CD6"/>
                </a:solidFill>
              </a:rPr>
              <a:t>const</a:t>
            </a:r>
            <a:r>
              <a:rPr b="1" lang="en" sz="1600">
                <a:solidFill>
                  <a:srgbClr val="D4D4D4"/>
                </a:solidFill>
              </a:rPr>
              <a:t> </a:t>
            </a:r>
            <a:r>
              <a:rPr b="1" lang="en" sz="1600">
                <a:solidFill>
                  <a:srgbClr val="9CDCFE"/>
                </a:solidFill>
              </a:rPr>
              <a:t>templateSource</a:t>
            </a:r>
            <a:r>
              <a:rPr b="1" lang="en" sz="1600">
                <a:solidFill>
                  <a:srgbClr val="D4D4D4"/>
                </a:solidFill>
              </a:rPr>
              <a:t> = </a:t>
            </a:r>
            <a:r>
              <a:rPr b="1" lang="en" sz="1600">
                <a:solidFill>
                  <a:srgbClr val="DCDCAA"/>
                </a:solidFill>
              </a:rPr>
              <a:t>apply</a:t>
            </a:r>
            <a:r>
              <a:rPr b="1" lang="en" sz="1600">
                <a:solidFill>
                  <a:srgbClr val="D4D4D4"/>
                </a:solidFill>
              </a:rPr>
              <a:t>(</a:t>
            </a:r>
            <a:r>
              <a:rPr b="1" lang="en" sz="1600">
                <a:solidFill>
                  <a:srgbClr val="DCDCAA"/>
                </a:solidFill>
              </a:rPr>
              <a:t>url</a:t>
            </a:r>
            <a:r>
              <a:rPr b="1" lang="en" sz="1600">
                <a:solidFill>
                  <a:srgbClr val="D4D4D4"/>
                </a:solidFill>
              </a:rPr>
              <a:t>(</a:t>
            </a:r>
            <a:r>
              <a:rPr b="1" lang="en" sz="1600">
                <a:solidFill>
                  <a:srgbClr val="CE9178"/>
                </a:solidFill>
              </a:rPr>
              <a:t>'./files'</a:t>
            </a:r>
            <a:r>
              <a:rPr b="1" lang="en" sz="1600">
                <a:solidFill>
                  <a:srgbClr val="D4D4D4"/>
                </a:solidFill>
              </a:rPr>
              <a:t>), [</a:t>
            </a:r>
            <a:endParaRPr b="1" sz="1600">
              <a:solidFill>
                <a:srgbClr val="D4D4D4"/>
              </a:solidFill>
            </a:endParaRPr>
          </a:p>
          <a:p>
            <a:pPr indent="5334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D4D4D4"/>
                </a:solidFill>
              </a:rPr>
              <a:t>     </a:t>
            </a:r>
            <a:r>
              <a:rPr b="1" lang="en" sz="1600">
                <a:solidFill>
                  <a:srgbClr val="DCDCAA"/>
                </a:solidFill>
              </a:rPr>
              <a:t>filterFiles</a:t>
            </a:r>
            <a:r>
              <a:rPr b="1" lang="en" sz="1600">
                <a:solidFill>
                  <a:srgbClr val="D4D4D4"/>
                </a:solidFill>
              </a:rPr>
              <a:t>(</a:t>
            </a:r>
            <a:r>
              <a:rPr b="1" lang="en" sz="1600">
                <a:solidFill>
                  <a:srgbClr val="9CDCFE"/>
                </a:solidFill>
              </a:rPr>
              <a:t>options</a:t>
            </a:r>
            <a:r>
              <a:rPr b="1" lang="en" sz="1600">
                <a:solidFill>
                  <a:srgbClr val="D4D4D4"/>
                </a:solidFill>
              </a:rPr>
              <a:t>),</a:t>
            </a:r>
            <a:endParaRPr b="1" sz="1600">
              <a:solidFill>
                <a:srgbClr val="D4D4D4"/>
              </a:solidFill>
            </a:endParaRPr>
          </a:p>
          <a:p>
            <a:pPr indent="5334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D4D4D4"/>
                </a:solidFill>
              </a:rPr>
              <a:t>     </a:t>
            </a:r>
            <a:r>
              <a:rPr b="1" lang="en" sz="1600">
                <a:solidFill>
                  <a:srgbClr val="DCDCAA"/>
                </a:solidFill>
              </a:rPr>
              <a:t>template</a:t>
            </a:r>
            <a:r>
              <a:rPr b="1" lang="en" sz="1600">
                <a:solidFill>
                  <a:srgbClr val="D4D4D4"/>
                </a:solidFill>
              </a:rPr>
              <a:t>({...</a:t>
            </a:r>
            <a:r>
              <a:rPr b="1" lang="en" sz="1600">
                <a:solidFill>
                  <a:srgbClr val="9CDCFE"/>
                </a:solidFill>
              </a:rPr>
              <a:t>strings</a:t>
            </a:r>
            <a:r>
              <a:rPr b="1" lang="en" sz="1600">
                <a:solidFill>
                  <a:srgbClr val="D4D4D4"/>
                </a:solidFill>
              </a:rPr>
              <a:t>, ...</a:t>
            </a:r>
            <a:r>
              <a:rPr b="1" lang="en" sz="1600">
                <a:solidFill>
                  <a:srgbClr val="9CDCFE"/>
                </a:solidFill>
              </a:rPr>
              <a:t>options</a:t>
            </a:r>
            <a:r>
              <a:rPr b="1" lang="en" sz="1600">
                <a:solidFill>
                  <a:srgbClr val="D4D4D4"/>
                </a:solidFill>
              </a:rPr>
              <a:t>}),</a:t>
            </a:r>
            <a:endParaRPr b="1" sz="1600">
              <a:solidFill>
                <a:srgbClr val="D4D4D4"/>
              </a:solidFill>
            </a:endParaRPr>
          </a:p>
          <a:p>
            <a:pPr indent="5334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D4D4D4"/>
                </a:solidFill>
              </a:rPr>
              <a:t>     </a:t>
            </a:r>
            <a:r>
              <a:rPr b="1" lang="en" sz="1600">
                <a:solidFill>
                  <a:srgbClr val="DCDCAA"/>
                </a:solidFill>
              </a:rPr>
              <a:t>move</a:t>
            </a:r>
            <a:r>
              <a:rPr b="1" lang="en" sz="1600">
                <a:solidFill>
                  <a:srgbClr val="D4D4D4"/>
                </a:solidFill>
              </a:rPr>
              <a:t>(</a:t>
            </a:r>
            <a:r>
              <a:rPr b="1" lang="en" sz="1600">
                <a:solidFill>
                  <a:srgbClr val="9CDCFE"/>
                </a:solidFill>
              </a:rPr>
              <a:t>options</a:t>
            </a:r>
            <a:r>
              <a:rPr b="1" lang="en" sz="1600">
                <a:solidFill>
                  <a:srgbClr val="D4D4D4"/>
                </a:solidFill>
              </a:rPr>
              <a:t>.</a:t>
            </a:r>
            <a:r>
              <a:rPr b="1" lang="en" sz="1600">
                <a:solidFill>
                  <a:srgbClr val="9CDCFE"/>
                </a:solidFill>
              </a:rPr>
              <a:t>rootDir</a:t>
            </a:r>
            <a:r>
              <a:rPr b="1" lang="en" sz="1600">
                <a:solidFill>
                  <a:srgbClr val="D4D4D4"/>
                </a:solidFill>
              </a:rPr>
              <a:t>)</a:t>
            </a:r>
            <a:endParaRPr b="1" sz="1600">
              <a:solidFill>
                <a:srgbClr val="D4D4D4"/>
              </a:solidFill>
            </a:endParaRPr>
          </a:p>
          <a:p>
            <a:pPr indent="5334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D4D4D4"/>
                </a:solidFill>
              </a:rPr>
              <a:t>   ]);</a:t>
            </a:r>
            <a:endParaRPr b="1" sz="1600">
              <a:solidFill>
                <a:srgbClr val="D4D4D4"/>
              </a:solidFill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7B7B7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return chain([</a:t>
            </a:r>
            <a:endParaRPr sz="1600">
              <a:solidFill>
                <a:srgbClr val="B7B7B7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7B7B7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	branchAndMerge(chain([</a:t>
            </a:r>
            <a:endParaRPr sz="1600">
              <a:solidFill>
                <a:srgbClr val="B7B7B7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7B7B7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		mergeWith(templateSource),</a:t>
            </a:r>
            <a:endParaRPr sz="1600">
              <a:solidFill>
                <a:srgbClr val="B7B7B7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45720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7B7B7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[...]</a:t>
            </a:r>
            <a:endParaRPr sz="1600">
              <a:solidFill>
                <a:srgbClr val="B7B7B7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7B7B7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])),</a:t>
            </a:r>
            <a:endParaRPr sz="1600">
              <a:solidFill>
                <a:srgbClr val="B7B7B7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7B7B7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		])(tree, _context);</a:t>
            </a:r>
            <a:r>
              <a:rPr lang="en" sz="1600">
                <a:solidFill>
                  <a:srgbClr val="D4D4D4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	</a:t>
            </a:r>
            <a:endParaRPr sz="1600">
              <a:solidFill>
                <a:srgbClr val="B7B7B7"/>
              </a:solidFill>
            </a:endParaRPr>
          </a:p>
          <a:p>
            <a:pPr indent="5334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7B7B7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};</a:t>
            </a:r>
            <a:endParaRPr sz="1600">
              <a:solidFill>
                <a:srgbClr val="B7B7B7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7B7B7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}</a:t>
            </a:r>
            <a:endParaRPr sz="1600">
              <a:solidFill>
                <a:srgbClr val="B7B7B7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CCCCCC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CCCCCC"/>
              </a:solidFill>
            </a:endParaRPr>
          </a:p>
        </p:txBody>
      </p:sp>
      <p:sp>
        <p:nvSpPr>
          <p:cNvPr id="322" name="Google Shape;322;p51"/>
          <p:cNvSpPr txBox="1"/>
          <p:nvPr/>
        </p:nvSpPr>
        <p:spPr>
          <a:xfrm>
            <a:off x="1224100" y="13650"/>
            <a:ext cx="25494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index.ts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2"/>
          <p:cNvSpPr txBox="1"/>
          <p:nvPr/>
        </p:nvSpPr>
        <p:spPr>
          <a:xfrm>
            <a:off x="0" y="0"/>
            <a:ext cx="3972900" cy="5143500"/>
          </a:xfrm>
          <a:prstGeom prst="rect">
            <a:avLst/>
          </a:prstGeom>
          <a:solidFill>
            <a:srgbClr val="233B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Cas pratiques d’utilisation</a:t>
            </a: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28" name="Google Shape;32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2888" y="4800"/>
            <a:ext cx="7310126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3"/>
          <p:cNvSpPr txBox="1"/>
          <p:nvPr>
            <p:ph idx="1" type="body"/>
          </p:nvPr>
        </p:nvSpPr>
        <p:spPr>
          <a:xfrm>
            <a:off x="521450" y="1793500"/>
            <a:ext cx="8106300" cy="31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53"/>
          <p:cNvSpPr txBox="1"/>
          <p:nvPr>
            <p:ph idx="2" type="body"/>
          </p:nvPr>
        </p:nvSpPr>
        <p:spPr>
          <a:xfrm>
            <a:off x="512700" y="1672641"/>
            <a:ext cx="8118600" cy="32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C586C0"/>
                </a:solidFill>
              </a:rPr>
              <a:t>export</a:t>
            </a:r>
            <a:r>
              <a:rPr lang="en" sz="1200">
                <a:solidFill>
                  <a:srgbClr val="D4D4D4"/>
                </a:solidFill>
              </a:rPr>
              <a:t> </a:t>
            </a:r>
            <a:r>
              <a:rPr lang="en" sz="1200">
                <a:solidFill>
                  <a:srgbClr val="569CD6"/>
                </a:solidFill>
              </a:rPr>
              <a:t>function</a:t>
            </a:r>
            <a:r>
              <a:rPr lang="en" sz="1200">
                <a:solidFill>
                  <a:srgbClr val="D4D4D4"/>
                </a:solidFill>
              </a:rPr>
              <a:t> </a:t>
            </a:r>
            <a:r>
              <a:rPr lang="en" sz="1200">
                <a:solidFill>
                  <a:srgbClr val="DCDCAA"/>
                </a:solidFill>
              </a:rPr>
              <a:t>CustomToolingSchematic</a:t>
            </a:r>
            <a:r>
              <a:rPr lang="en" sz="1200">
                <a:solidFill>
                  <a:srgbClr val="D4D4D4"/>
                </a:solidFill>
              </a:rPr>
              <a:t>(): </a:t>
            </a:r>
            <a:r>
              <a:rPr lang="en" sz="1200">
                <a:solidFill>
                  <a:srgbClr val="4EC9B0"/>
                </a:solidFill>
              </a:rPr>
              <a:t>Rule</a:t>
            </a:r>
            <a:r>
              <a:rPr lang="en" sz="1200">
                <a:solidFill>
                  <a:srgbClr val="D4D4D4"/>
                </a:solidFill>
              </a:rPr>
              <a:t> {</a:t>
            </a:r>
            <a:endParaRPr sz="12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D4D4D4"/>
                </a:solidFill>
              </a:rPr>
              <a:t>   </a:t>
            </a:r>
            <a:r>
              <a:rPr lang="en" sz="1200">
                <a:solidFill>
                  <a:srgbClr val="C586C0"/>
                </a:solidFill>
              </a:rPr>
              <a:t>return</a:t>
            </a:r>
            <a:r>
              <a:rPr lang="en" sz="1200">
                <a:solidFill>
                  <a:srgbClr val="D4D4D4"/>
                </a:solidFill>
              </a:rPr>
              <a:t> </a:t>
            </a:r>
            <a:r>
              <a:rPr lang="en" sz="1200">
                <a:solidFill>
                  <a:srgbClr val="DCDCAA"/>
                </a:solidFill>
              </a:rPr>
              <a:t>chain</a:t>
            </a:r>
            <a:r>
              <a:rPr lang="en" sz="1200">
                <a:solidFill>
                  <a:srgbClr val="D4D4D4"/>
                </a:solidFill>
              </a:rPr>
              <a:t>([</a:t>
            </a:r>
            <a:endParaRPr sz="12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D4D4D4"/>
                </a:solidFill>
              </a:rPr>
              <a:t>       </a:t>
            </a:r>
            <a:r>
              <a:rPr lang="en" sz="1200">
                <a:solidFill>
                  <a:srgbClr val="DCDCAA"/>
                </a:solidFill>
              </a:rPr>
              <a:t>addLibToPackageJson</a:t>
            </a:r>
            <a:r>
              <a:rPr lang="en" sz="1200">
                <a:solidFill>
                  <a:srgbClr val="D4D4D4"/>
                </a:solidFill>
              </a:rPr>
              <a:t>(</a:t>
            </a:r>
            <a:r>
              <a:rPr lang="en" sz="1200">
                <a:solidFill>
                  <a:srgbClr val="CE9178"/>
                </a:solidFill>
              </a:rPr>
              <a:t>'devDependencies'</a:t>
            </a:r>
            <a:r>
              <a:rPr lang="en" sz="1200">
                <a:solidFill>
                  <a:srgbClr val="D4D4D4"/>
                </a:solidFill>
              </a:rPr>
              <a:t>, </a:t>
            </a:r>
            <a:r>
              <a:rPr lang="en" sz="1200">
                <a:solidFill>
                  <a:srgbClr val="CE9178"/>
                </a:solidFill>
              </a:rPr>
              <a:t>'commitizen'</a:t>
            </a:r>
            <a:r>
              <a:rPr lang="en" sz="1200">
                <a:solidFill>
                  <a:srgbClr val="D4D4D4"/>
                </a:solidFill>
              </a:rPr>
              <a:t>, </a:t>
            </a:r>
            <a:r>
              <a:rPr lang="en" sz="1200">
                <a:solidFill>
                  <a:srgbClr val="CE9178"/>
                </a:solidFill>
              </a:rPr>
              <a:t>'^3.0.2'</a:t>
            </a:r>
            <a:r>
              <a:rPr lang="en" sz="1200">
                <a:solidFill>
                  <a:srgbClr val="D4D4D4"/>
                </a:solidFill>
              </a:rPr>
              <a:t>),</a:t>
            </a:r>
            <a:endParaRPr sz="12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D4D4D4"/>
                </a:solidFill>
              </a:rPr>
              <a:t>       </a:t>
            </a:r>
            <a:r>
              <a:rPr lang="en" sz="1200">
                <a:solidFill>
                  <a:srgbClr val="DCDCAA"/>
                </a:solidFill>
              </a:rPr>
              <a:t>addLibToPackageJson</a:t>
            </a:r>
            <a:r>
              <a:rPr lang="en" sz="1200">
                <a:solidFill>
                  <a:srgbClr val="D4D4D4"/>
                </a:solidFill>
              </a:rPr>
              <a:t>(</a:t>
            </a:r>
            <a:r>
              <a:rPr lang="en" sz="1200">
                <a:solidFill>
                  <a:srgbClr val="CE9178"/>
                </a:solidFill>
              </a:rPr>
              <a:t>'devDependencies'</a:t>
            </a:r>
            <a:r>
              <a:rPr lang="en" sz="1200">
                <a:solidFill>
                  <a:srgbClr val="D4D4D4"/>
                </a:solidFill>
              </a:rPr>
              <a:t>, </a:t>
            </a:r>
            <a:r>
              <a:rPr lang="en" sz="1200">
                <a:solidFill>
                  <a:srgbClr val="CE9178"/>
                </a:solidFill>
              </a:rPr>
              <a:t>'cz-customizable'</a:t>
            </a:r>
            <a:r>
              <a:rPr lang="en" sz="1200">
                <a:solidFill>
                  <a:srgbClr val="D4D4D4"/>
                </a:solidFill>
              </a:rPr>
              <a:t>, </a:t>
            </a:r>
            <a:r>
              <a:rPr lang="en" sz="1200">
                <a:solidFill>
                  <a:srgbClr val="CE9178"/>
                </a:solidFill>
              </a:rPr>
              <a:t>'^5.2.0'</a:t>
            </a:r>
            <a:r>
              <a:rPr lang="en" sz="1200">
                <a:solidFill>
                  <a:srgbClr val="D4D4D4"/>
                </a:solidFill>
              </a:rPr>
              <a:t>),</a:t>
            </a:r>
            <a:endParaRPr sz="12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D4D4D4"/>
                </a:solidFill>
              </a:rPr>
              <a:t>       </a:t>
            </a:r>
            <a:r>
              <a:rPr lang="en" sz="1200">
                <a:solidFill>
                  <a:srgbClr val="DCDCAA"/>
                </a:solidFill>
              </a:rPr>
              <a:t>addLibToPackageJson</a:t>
            </a:r>
            <a:r>
              <a:rPr lang="en" sz="1200">
                <a:solidFill>
                  <a:srgbClr val="D4D4D4"/>
                </a:solidFill>
              </a:rPr>
              <a:t>(</a:t>
            </a:r>
            <a:r>
              <a:rPr lang="en" sz="1200">
                <a:solidFill>
                  <a:srgbClr val="CE9178"/>
                </a:solidFill>
              </a:rPr>
              <a:t>'devDependencies'</a:t>
            </a:r>
            <a:r>
              <a:rPr lang="en" sz="1200">
                <a:solidFill>
                  <a:srgbClr val="D4D4D4"/>
                </a:solidFill>
              </a:rPr>
              <a:t>, </a:t>
            </a:r>
            <a:r>
              <a:rPr lang="en" sz="1200">
                <a:solidFill>
                  <a:srgbClr val="CE9178"/>
                </a:solidFill>
              </a:rPr>
              <a:t>'husky'</a:t>
            </a:r>
            <a:r>
              <a:rPr lang="en" sz="1200">
                <a:solidFill>
                  <a:srgbClr val="D4D4D4"/>
                </a:solidFill>
              </a:rPr>
              <a:t>, </a:t>
            </a:r>
            <a:r>
              <a:rPr lang="en" sz="1200">
                <a:solidFill>
                  <a:srgbClr val="CE9178"/>
                </a:solidFill>
              </a:rPr>
              <a:t>'^1.1.2'</a:t>
            </a:r>
            <a:r>
              <a:rPr lang="en" sz="1200">
                <a:solidFill>
                  <a:srgbClr val="D4D4D4"/>
                </a:solidFill>
              </a:rPr>
              <a:t>),</a:t>
            </a:r>
            <a:endParaRPr sz="12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D4D4D4"/>
                </a:solidFill>
              </a:rPr>
              <a:t>       </a:t>
            </a:r>
            <a:r>
              <a:rPr lang="en" sz="1200">
                <a:solidFill>
                  <a:srgbClr val="DCDCAA"/>
                </a:solidFill>
              </a:rPr>
              <a:t>addLibToPackageJson</a:t>
            </a:r>
            <a:r>
              <a:rPr lang="en" sz="1200">
                <a:solidFill>
                  <a:srgbClr val="D4D4D4"/>
                </a:solidFill>
              </a:rPr>
              <a:t>(</a:t>
            </a:r>
            <a:r>
              <a:rPr lang="en" sz="1200">
                <a:solidFill>
                  <a:srgbClr val="CE9178"/>
                </a:solidFill>
              </a:rPr>
              <a:t>'devDependencies'</a:t>
            </a:r>
            <a:r>
              <a:rPr lang="en" sz="1200">
                <a:solidFill>
                  <a:srgbClr val="D4D4D4"/>
                </a:solidFill>
              </a:rPr>
              <a:t>, </a:t>
            </a:r>
            <a:r>
              <a:rPr lang="en" sz="1200">
                <a:solidFill>
                  <a:srgbClr val="CE9178"/>
                </a:solidFill>
              </a:rPr>
              <a:t>'lint-staged'</a:t>
            </a:r>
            <a:r>
              <a:rPr lang="en" sz="1200">
                <a:solidFill>
                  <a:srgbClr val="D4D4D4"/>
                </a:solidFill>
              </a:rPr>
              <a:t>, </a:t>
            </a:r>
            <a:r>
              <a:rPr lang="en" sz="1200">
                <a:solidFill>
                  <a:srgbClr val="CE9178"/>
                </a:solidFill>
              </a:rPr>
              <a:t>'^7.3.0'</a:t>
            </a:r>
            <a:r>
              <a:rPr lang="en" sz="1200">
                <a:solidFill>
                  <a:srgbClr val="D4D4D4"/>
                </a:solidFill>
              </a:rPr>
              <a:t>),</a:t>
            </a:r>
            <a:endParaRPr sz="12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D4D4D4"/>
                </a:solidFill>
              </a:rPr>
              <a:t>       </a:t>
            </a:r>
            <a:r>
              <a:rPr lang="en" sz="1200">
                <a:solidFill>
                  <a:srgbClr val="DCDCAA"/>
                </a:solidFill>
              </a:rPr>
              <a:t>addLibToPackageJson</a:t>
            </a:r>
            <a:r>
              <a:rPr lang="en" sz="1200">
                <a:solidFill>
                  <a:srgbClr val="D4D4D4"/>
                </a:solidFill>
              </a:rPr>
              <a:t>(</a:t>
            </a:r>
            <a:r>
              <a:rPr lang="en" sz="1200">
                <a:solidFill>
                  <a:srgbClr val="CE9178"/>
                </a:solidFill>
              </a:rPr>
              <a:t>'devDependencies'</a:t>
            </a:r>
            <a:r>
              <a:rPr lang="en" sz="1200">
                <a:solidFill>
                  <a:srgbClr val="D4D4D4"/>
                </a:solidFill>
              </a:rPr>
              <a:t>, </a:t>
            </a:r>
            <a:r>
              <a:rPr lang="en" sz="1200">
                <a:solidFill>
                  <a:srgbClr val="CE9178"/>
                </a:solidFill>
              </a:rPr>
              <a:t>'prettier'</a:t>
            </a:r>
            <a:r>
              <a:rPr lang="en" sz="1200">
                <a:solidFill>
                  <a:srgbClr val="D4D4D4"/>
                </a:solidFill>
              </a:rPr>
              <a:t>, </a:t>
            </a:r>
            <a:r>
              <a:rPr lang="en" sz="1200">
                <a:solidFill>
                  <a:srgbClr val="CE9178"/>
                </a:solidFill>
              </a:rPr>
              <a:t>'^1.14.3'</a:t>
            </a:r>
            <a:r>
              <a:rPr lang="en" sz="1200">
                <a:solidFill>
                  <a:srgbClr val="D4D4D4"/>
                </a:solidFill>
              </a:rPr>
              <a:t>),</a:t>
            </a:r>
            <a:endParaRPr sz="12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D4D4D4"/>
                </a:solidFill>
              </a:rPr>
              <a:t>       </a:t>
            </a:r>
            <a:r>
              <a:rPr lang="en" sz="1200">
                <a:solidFill>
                  <a:srgbClr val="DCDCAA"/>
                </a:solidFill>
              </a:rPr>
              <a:t>installDependencies</a:t>
            </a:r>
            <a:r>
              <a:rPr lang="en" sz="1200">
                <a:solidFill>
                  <a:srgbClr val="D4D4D4"/>
                </a:solidFill>
              </a:rPr>
              <a:t>(),</a:t>
            </a:r>
            <a:endParaRPr sz="12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D4D4D4"/>
                </a:solidFill>
              </a:rPr>
              <a:t>       </a:t>
            </a:r>
            <a:r>
              <a:rPr lang="en" sz="1200">
                <a:solidFill>
                  <a:srgbClr val="DCDCAA"/>
                </a:solidFill>
              </a:rPr>
              <a:t>addPackageJsonConfig</a:t>
            </a:r>
            <a:r>
              <a:rPr lang="en" sz="1200">
                <a:solidFill>
                  <a:srgbClr val="D4D4D4"/>
                </a:solidFill>
              </a:rPr>
              <a:t>(),</a:t>
            </a:r>
            <a:endParaRPr sz="12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D4D4D4"/>
                </a:solidFill>
              </a:rPr>
              <a:t>       </a:t>
            </a:r>
            <a:r>
              <a:rPr lang="en" sz="1200">
                <a:solidFill>
                  <a:srgbClr val="DCDCAA"/>
                </a:solidFill>
              </a:rPr>
              <a:t>copyConfigFiles</a:t>
            </a:r>
            <a:r>
              <a:rPr lang="en" sz="1200">
                <a:solidFill>
                  <a:srgbClr val="D4D4D4"/>
                </a:solidFill>
              </a:rPr>
              <a:t>()</a:t>
            </a:r>
            <a:endParaRPr sz="12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D4D4D4"/>
                </a:solidFill>
              </a:rPr>
              <a:t>   ]);</a:t>
            </a:r>
            <a:endParaRPr sz="12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D4D4D4"/>
                </a:solidFill>
              </a:rPr>
              <a:t>}</a:t>
            </a:r>
            <a:endParaRPr sz="12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B7B7B7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sp>
        <p:nvSpPr>
          <p:cNvPr id="335" name="Google Shape;335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Custom tooling</a:t>
            </a:r>
            <a:endParaRPr sz="3000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4"/>
          <p:cNvSpPr txBox="1"/>
          <p:nvPr>
            <p:ph idx="1" type="body"/>
          </p:nvPr>
        </p:nvSpPr>
        <p:spPr>
          <a:xfrm>
            <a:off x="521450" y="1793500"/>
            <a:ext cx="8106300" cy="31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54"/>
          <p:cNvSpPr txBox="1"/>
          <p:nvPr>
            <p:ph idx="2" type="body"/>
          </p:nvPr>
        </p:nvSpPr>
        <p:spPr>
          <a:xfrm>
            <a:off x="512700" y="1672650"/>
            <a:ext cx="8763600" cy="32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C586C0"/>
                </a:solidFill>
              </a:rPr>
              <a:t>export</a:t>
            </a:r>
            <a:r>
              <a:rPr lang="en" sz="1000">
                <a:solidFill>
                  <a:srgbClr val="D4D4D4"/>
                </a:solidFill>
              </a:rPr>
              <a:t> </a:t>
            </a:r>
            <a:r>
              <a:rPr lang="en" sz="1000">
                <a:solidFill>
                  <a:srgbClr val="569CD6"/>
                </a:solidFill>
              </a:rPr>
              <a:t>function</a:t>
            </a:r>
            <a:r>
              <a:rPr lang="en" sz="1000">
                <a:solidFill>
                  <a:srgbClr val="D4D4D4"/>
                </a:solidFill>
              </a:rPr>
              <a:t> </a:t>
            </a:r>
            <a:r>
              <a:rPr lang="en" sz="1000">
                <a:solidFill>
                  <a:srgbClr val="DCDCAA"/>
                </a:solidFill>
              </a:rPr>
              <a:t>ConfigCISchematic</a:t>
            </a:r>
            <a:r>
              <a:rPr lang="en" sz="1000">
                <a:solidFill>
                  <a:srgbClr val="D4D4D4"/>
                </a:solidFill>
              </a:rPr>
              <a:t>(): </a:t>
            </a:r>
            <a:r>
              <a:rPr lang="en" sz="1000">
                <a:solidFill>
                  <a:srgbClr val="4EC9B0"/>
                </a:solidFill>
              </a:rPr>
              <a:t>Rule</a:t>
            </a:r>
            <a:r>
              <a:rPr lang="en" sz="1000">
                <a:solidFill>
                  <a:srgbClr val="D4D4D4"/>
                </a:solidFill>
              </a:rPr>
              <a:t> {</a:t>
            </a:r>
            <a:endParaRPr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D4D4D4"/>
                </a:solidFill>
              </a:rPr>
              <a:t>   </a:t>
            </a:r>
            <a:r>
              <a:rPr lang="en" sz="1000">
                <a:solidFill>
                  <a:srgbClr val="C586C0"/>
                </a:solidFill>
              </a:rPr>
              <a:t>return</a:t>
            </a:r>
            <a:r>
              <a:rPr lang="en" sz="1000">
                <a:solidFill>
                  <a:srgbClr val="D4D4D4"/>
                </a:solidFill>
              </a:rPr>
              <a:t> </a:t>
            </a:r>
            <a:r>
              <a:rPr lang="en" sz="1000">
                <a:solidFill>
                  <a:srgbClr val="DCDCAA"/>
                </a:solidFill>
              </a:rPr>
              <a:t>chain</a:t>
            </a:r>
            <a:r>
              <a:rPr lang="en" sz="1000">
                <a:solidFill>
                  <a:srgbClr val="D4D4D4"/>
                </a:solidFill>
              </a:rPr>
              <a:t>([</a:t>
            </a:r>
            <a:endParaRPr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D4D4D4"/>
                </a:solidFill>
              </a:rPr>
              <a:t>       </a:t>
            </a:r>
            <a:r>
              <a:rPr lang="en" sz="1000">
                <a:solidFill>
                  <a:srgbClr val="DCDCAA"/>
                </a:solidFill>
              </a:rPr>
              <a:t>addScriptsToPackageJson</a:t>
            </a:r>
            <a:r>
              <a:rPr lang="en" sz="1000">
                <a:solidFill>
                  <a:srgbClr val="D4D4D4"/>
                </a:solidFill>
              </a:rPr>
              <a:t>(</a:t>
            </a:r>
            <a:r>
              <a:rPr lang="en" sz="1000">
                <a:solidFill>
                  <a:srgbClr val="CE9178"/>
                </a:solidFill>
              </a:rPr>
              <a:t>"test:ci"</a:t>
            </a:r>
            <a:r>
              <a:rPr lang="en" sz="1000">
                <a:solidFill>
                  <a:srgbClr val="D4D4D4"/>
                </a:solidFill>
              </a:rPr>
              <a:t>, </a:t>
            </a:r>
            <a:r>
              <a:rPr lang="en" sz="1000">
                <a:solidFill>
                  <a:srgbClr val="CE9178"/>
                </a:solidFill>
              </a:rPr>
              <a:t>"ng test --watch=false --code-coverage --browsers=ChromeHeadless"</a:t>
            </a:r>
            <a:r>
              <a:rPr lang="en" sz="1000">
                <a:solidFill>
                  <a:srgbClr val="D4D4D4"/>
                </a:solidFill>
              </a:rPr>
              <a:t>),</a:t>
            </a:r>
            <a:endParaRPr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D4D4D4"/>
                </a:solidFill>
              </a:rPr>
              <a:t>       </a:t>
            </a:r>
            <a:r>
              <a:rPr lang="en" sz="1000">
                <a:solidFill>
                  <a:srgbClr val="DCDCAA"/>
                </a:solidFill>
              </a:rPr>
              <a:t>addScriptsToPackageJson</a:t>
            </a:r>
            <a:r>
              <a:rPr lang="en" sz="1000">
                <a:solidFill>
                  <a:srgbClr val="D4D4D4"/>
                </a:solidFill>
              </a:rPr>
              <a:t>(</a:t>
            </a:r>
            <a:r>
              <a:rPr lang="en" sz="1000">
                <a:solidFill>
                  <a:srgbClr val="CE9178"/>
                </a:solidFill>
              </a:rPr>
              <a:t>"build:ci"</a:t>
            </a:r>
            <a:r>
              <a:rPr lang="en" sz="1000">
                <a:solidFill>
                  <a:srgbClr val="D4D4D4"/>
                </a:solidFill>
              </a:rPr>
              <a:t>, </a:t>
            </a:r>
            <a:r>
              <a:rPr lang="en" sz="1000">
                <a:solidFill>
                  <a:srgbClr val="CE9178"/>
                </a:solidFill>
              </a:rPr>
              <a:t>"ng build --prod --progress=false"</a:t>
            </a:r>
            <a:r>
              <a:rPr lang="en" sz="1000">
                <a:solidFill>
                  <a:srgbClr val="D4D4D4"/>
                </a:solidFill>
              </a:rPr>
              <a:t>),</a:t>
            </a:r>
            <a:endParaRPr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D4D4D4"/>
                </a:solidFill>
              </a:rPr>
              <a:t>       </a:t>
            </a:r>
            <a:r>
              <a:rPr lang="en" sz="1000">
                <a:solidFill>
                  <a:srgbClr val="DCDCAA"/>
                </a:solidFill>
              </a:rPr>
              <a:t>addScriptsToPackageJson</a:t>
            </a:r>
            <a:r>
              <a:rPr lang="en" sz="1000">
                <a:solidFill>
                  <a:srgbClr val="D4D4D4"/>
                </a:solidFill>
              </a:rPr>
              <a:t>(</a:t>
            </a:r>
            <a:r>
              <a:rPr lang="en" sz="1000">
                <a:solidFill>
                  <a:srgbClr val="CE9178"/>
                </a:solidFill>
              </a:rPr>
              <a:t>"generate-doc:ci"</a:t>
            </a:r>
            <a:r>
              <a:rPr lang="en" sz="1000">
                <a:solidFill>
                  <a:srgbClr val="D4D4D4"/>
                </a:solidFill>
              </a:rPr>
              <a:t>, </a:t>
            </a:r>
            <a:r>
              <a:rPr lang="en" sz="1000">
                <a:solidFill>
                  <a:srgbClr val="CE9178"/>
                </a:solidFill>
              </a:rPr>
              <a:t>"./node_modules/.bin/compodoc -p src/tsconfig.app.json"</a:t>
            </a:r>
            <a:r>
              <a:rPr lang="en" sz="1000">
                <a:solidFill>
                  <a:srgbClr val="D4D4D4"/>
                </a:solidFill>
              </a:rPr>
              <a:t>),</a:t>
            </a:r>
            <a:endParaRPr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D4D4D4"/>
                </a:solidFill>
              </a:rPr>
              <a:t>       </a:t>
            </a:r>
            <a:r>
              <a:rPr lang="en" sz="1000">
                <a:solidFill>
                  <a:srgbClr val="DCDCAA"/>
                </a:solidFill>
              </a:rPr>
              <a:t>addScriptsToPackageJson</a:t>
            </a:r>
            <a:r>
              <a:rPr lang="en" sz="1000">
                <a:solidFill>
                  <a:srgbClr val="D4D4D4"/>
                </a:solidFill>
              </a:rPr>
              <a:t>(</a:t>
            </a:r>
            <a:r>
              <a:rPr lang="en" sz="1000">
                <a:solidFill>
                  <a:srgbClr val="CE9178"/>
                </a:solidFill>
              </a:rPr>
              <a:t>"bundle-report:ci"</a:t>
            </a:r>
            <a:r>
              <a:rPr lang="en" sz="1000">
                <a:solidFill>
                  <a:srgbClr val="D4D4D4"/>
                </a:solidFill>
              </a:rPr>
              <a:t>, </a:t>
            </a:r>
            <a:r>
              <a:rPr lang="en" sz="1000">
                <a:solidFill>
                  <a:srgbClr val="CE9178"/>
                </a:solidFill>
              </a:rPr>
              <a:t>"webpack-bundle-analyzer dist/stats.json"</a:t>
            </a:r>
            <a:r>
              <a:rPr lang="en" sz="1000">
                <a:solidFill>
                  <a:srgbClr val="D4D4D4"/>
                </a:solidFill>
              </a:rPr>
              <a:t>),</a:t>
            </a:r>
            <a:endParaRPr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D4D4D4"/>
                </a:solidFill>
              </a:rPr>
              <a:t>       </a:t>
            </a:r>
            <a:r>
              <a:rPr lang="en" sz="1000">
                <a:solidFill>
                  <a:srgbClr val="DCDCAA"/>
                </a:solidFill>
              </a:rPr>
              <a:t>addPackageToPackageJson</a:t>
            </a:r>
            <a:r>
              <a:rPr lang="en" sz="1000">
                <a:solidFill>
                  <a:srgbClr val="D4D4D4"/>
                </a:solidFill>
              </a:rPr>
              <a:t>(</a:t>
            </a:r>
            <a:r>
              <a:rPr lang="en" sz="1000">
                <a:solidFill>
                  <a:srgbClr val="CE9178"/>
                </a:solidFill>
              </a:rPr>
              <a:t>"devDependencies"</a:t>
            </a:r>
            <a:r>
              <a:rPr lang="en" sz="1000">
                <a:solidFill>
                  <a:srgbClr val="D4D4D4"/>
                </a:solidFill>
              </a:rPr>
              <a:t>, </a:t>
            </a:r>
            <a:r>
              <a:rPr lang="en" sz="1000">
                <a:solidFill>
                  <a:srgbClr val="CE9178"/>
                </a:solidFill>
              </a:rPr>
              <a:t>"webpack-bundle-analyzer"</a:t>
            </a:r>
            <a:r>
              <a:rPr lang="en" sz="1000">
                <a:solidFill>
                  <a:srgbClr val="D4D4D4"/>
                </a:solidFill>
              </a:rPr>
              <a:t>, </a:t>
            </a:r>
            <a:r>
              <a:rPr lang="en" sz="1000">
                <a:solidFill>
                  <a:srgbClr val="CE9178"/>
                </a:solidFill>
              </a:rPr>
              <a:t>"^3.0.3"</a:t>
            </a:r>
            <a:r>
              <a:rPr lang="en" sz="1000">
                <a:solidFill>
                  <a:srgbClr val="D4D4D4"/>
                </a:solidFill>
              </a:rPr>
              <a:t>),</a:t>
            </a:r>
            <a:endParaRPr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D4D4D4"/>
                </a:solidFill>
              </a:rPr>
              <a:t>       </a:t>
            </a:r>
            <a:r>
              <a:rPr lang="en" sz="1000">
                <a:solidFill>
                  <a:srgbClr val="DCDCAA"/>
                </a:solidFill>
              </a:rPr>
              <a:t>installDependencies</a:t>
            </a:r>
            <a:r>
              <a:rPr lang="en" sz="1000">
                <a:solidFill>
                  <a:srgbClr val="D4D4D4"/>
                </a:solidFill>
              </a:rPr>
              <a:t>(),</a:t>
            </a:r>
            <a:endParaRPr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D4D4D4"/>
                </a:solidFill>
              </a:rPr>
              <a:t>       </a:t>
            </a:r>
            <a:r>
              <a:rPr lang="en" sz="1000">
                <a:solidFill>
                  <a:srgbClr val="DCDCAA"/>
                </a:solidFill>
              </a:rPr>
              <a:t>copyJenkinsFile</a:t>
            </a:r>
            <a:r>
              <a:rPr lang="en" sz="1000">
                <a:solidFill>
                  <a:srgbClr val="D4D4D4"/>
                </a:solidFill>
              </a:rPr>
              <a:t>()</a:t>
            </a:r>
            <a:endParaRPr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D4D4D4"/>
                </a:solidFill>
              </a:rPr>
              <a:t>   ]);</a:t>
            </a:r>
            <a:endParaRPr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D4D4D4"/>
                </a:solidFill>
              </a:rPr>
              <a:t>}</a:t>
            </a:r>
            <a:endParaRPr sz="1000">
              <a:solidFill>
                <a:srgbClr val="D4D4D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000">
              <a:solidFill>
                <a:srgbClr val="C586C0"/>
              </a:solidFill>
            </a:endParaRPr>
          </a:p>
        </p:txBody>
      </p:sp>
      <p:sp>
        <p:nvSpPr>
          <p:cNvPr id="342" name="Google Shape;342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Générer la config pour votre CI</a:t>
            </a:r>
            <a:endParaRPr sz="3000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5863" y="2170013"/>
            <a:ext cx="2000250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8763" y="2170013"/>
            <a:ext cx="2419350" cy="185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8"/>
          <p:cNvSpPr/>
          <p:nvPr/>
        </p:nvSpPr>
        <p:spPr>
          <a:xfrm>
            <a:off x="3008800" y="2818063"/>
            <a:ext cx="535500" cy="561300"/>
          </a:xfrm>
          <a:prstGeom prst="rightArrow">
            <a:avLst>
              <a:gd fmla="val 50000" name="adj1"/>
              <a:gd fmla="val 68467" name="adj2"/>
            </a:avLst>
          </a:prstGeom>
          <a:solidFill>
            <a:srgbClr val="EEEEEE"/>
          </a:solidFill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8"/>
          <p:cNvSpPr txBox="1"/>
          <p:nvPr/>
        </p:nvSpPr>
        <p:spPr>
          <a:xfrm>
            <a:off x="5991838" y="4300775"/>
            <a:ext cx="14208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APRES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1" name="Google Shape;151;p28"/>
          <p:cNvSpPr txBox="1"/>
          <p:nvPr/>
        </p:nvSpPr>
        <p:spPr>
          <a:xfrm>
            <a:off x="1216988" y="4300775"/>
            <a:ext cx="14208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AVANT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2" name="Google Shape;152;p28"/>
          <p:cNvSpPr/>
          <p:nvPr/>
        </p:nvSpPr>
        <p:spPr>
          <a:xfrm>
            <a:off x="5033275" y="2818050"/>
            <a:ext cx="535500" cy="561300"/>
          </a:xfrm>
          <a:prstGeom prst="rightArrow">
            <a:avLst>
              <a:gd fmla="val 50000" name="adj1"/>
              <a:gd fmla="val 68467" name="adj2"/>
            </a:avLst>
          </a:prstGeom>
          <a:solidFill>
            <a:srgbClr val="EEEEEE"/>
          </a:solidFill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8"/>
          <p:cNvSpPr/>
          <p:nvPr/>
        </p:nvSpPr>
        <p:spPr>
          <a:xfrm>
            <a:off x="3645813" y="2597725"/>
            <a:ext cx="1285800" cy="1002000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EEEEEE"/>
          </a:solidFill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8"/>
          <p:cNvSpPr txBox="1"/>
          <p:nvPr/>
        </p:nvSpPr>
        <p:spPr>
          <a:xfrm>
            <a:off x="3652050" y="2597725"/>
            <a:ext cx="1285800" cy="10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Schematic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5" name="Google Shape;155;p28"/>
          <p:cNvSpPr txBox="1"/>
          <p:nvPr>
            <p:ph idx="4294967295" type="title"/>
          </p:nvPr>
        </p:nvSpPr>
        <p:spPr>
          <a:xfrm>
            <a:off x="311700" y="445025"/>
            <a:ext cx="7425900" cy="158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Schematics ? </a:t>
            </a:r>
            <a:endParaRPr sz="3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Générateurs</a:t>
            </a:r>
            <a:r>
              <a:rPr lang="en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pour transformer un</a:t>
            </a:r>
            <a:r>
              <a:rPr b="1" lang="en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n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file system</a:t>
            </a:r>
            <a:endParaRPr b="1"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5"/>
          <p:cNvSpPr txBox="1"/>
          <p:nvPr>
            <p:ph idx="1" type="body"/>
          </p:nvPr>
        </p:nvSpPr>
        <p:spPr>
          <a:xfrm>
            <a:off x="521450" y="1641100"/>
            <a:ext cx="8106300" cy="31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C586C0"/>
                </a:solidFill>
                <a:latin typeface="Roboto Mono"/>
                <a:ea typeface="Roboto Mono"/>
                <a:cs typeface="Roboto Mono"/>
                <a:sym typeface="Roboto Mono"/>
              </a:rPr>
              <a:t>export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900">
                <a:solidFill>
                  <a:srgbClr val="569CD6"/>
                </a:solidFill>
                <a:latin typeface="Roboto Mono"/>
                <a:ea typeface="Roboto Mono"/>
                <a:cs typeface="Roboto Mono"/>
                <a:sym typeface="Roboto Mono"/>
              </a:rPr>
              <a:t>function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900">
                <a:solidFill>
                  <a:srgbClr val="DCDCAA"/>
                </a:solidFill>
                <a:latin typeface="Roboto Mono"/>
                <a:ea typeface="Roboto Mono"/>
                <a:cs typeface="Roboto Mono"/>
                <a:sym typeface="Roboto Mono"/>
              </a:rPr>
              <a:t>generateMocks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" sz="900">
                <a:solidFill>
                  <a:srgbClr val="9CDCFE"/>
                </a:solidFill>
                <a:latin typeface="Roboto Mono"/>
                <a:ea typeface="Roboto Mono"/>
                <a:cs typeface="Roboto Mono"/>
                <a:sym typeface="Roboto Mono"/>
              </a:rPr>
              <a:t>options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: </a:t>
            </a:r>
            <a:r>
              <a:rPr lang="en" sz="900">
                <a:solidFill>
                  <a:srgbClr val="4EC9B0"/>
                </a:solidFill>
                <a:latin typeface="Roboto Mono"/>
                <a:ea typeface="Roboto Mono"/>
                <a:cs typeface="Roboto Mono"/>
                <a:sym typeface="Roboto Mono"/>
              </a:rPr>
              <a:t>MockOption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): </a:t>
            </a:r>
            <a:r>
              <a:rPr lang="en" sz="900">
                <a:solidFill>
                  <a:srgbClr val="4EC9B0"/>
                </a:solidFill>
                <a:latin typeface="Roboto Mono"/>
                <a:ea typeface="Roboto Mono"/>
                <a:cs typeface="Roboto Mono"/>
                <a:sym typeface="Roboto Mono"/>
              </a:rPr>
              <a:t>Rule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 {</a:t>
            </a:r>
            <a:endParaRPr sz="900">
              <a:solidFill>
                <a:srgbClr val="D4D4D4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 	</a:t>
            </a:r>
            <a:r>
              <a:rPr lang="en" sz="900">
                <a:solidFill>
                  <a:srgbClr val="C586C0"/>
                </a:solidFill>
                <a:latin typeface="Roboto Mono"/>
                <a:ea typeface="Roboto Mono"/>
                <a:cs typeface="Roboto Mono"/>
                <a:sym typeface="Roboto Mono"/>
              </a:rPr>
              <a:t>return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 (</a:t>
            </a:r>
            <a:r>
              <a:rPr lang="en" sz="900">
                <a:solidFill>
                  <a:srgbClr val="9CDCFE"/>
                </a:solidFill>
                <a:latin typeface="Roboto Mono"/>
                <a:ea typeface="Roboto Mono"/>
                <a:cs typeface="Roboto Mono"/>
                <a:sym typeface="Roboto Mono"/>
              </a:rPr>
              <a:t>tree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: </a:t>
            </a:r>
            <a:r>
              <a:rPr lang="en" sz="900">
                <a:solidFill>
                  <a:srgbClr val="4EC9B0"/>
                </a:solidFill>
                <a:latin typeface="Roboto Mono"/>
                <a:ea typeface="Roboto Mono"/>
                <a:cs typeface="Roboto Mono"/>
                <a:sym typeface="Roboto Mono"/>
              </a:rPr>
              <a:t>Tree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, </a:t>
            </a:r>
            <a:r>
              <a:rPr lang="en" sz="900">
                <a:solidFill>
                  <a:srgbClr val="9CDCFE"/>
                </a:solidFill>
                <a:latin typeface="Roboto Mono"/>
                <a:ea typeface="Roboto Mono"/>
                <a:cs typeface="Roboto Mono"/>
                <a:sym typeface="Roboto Mono"/>
              </a:rPr>
              <a:t>_context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: </a:t>
            </a:r>
            <a:r>
              <a:rPr lang="en" sz="900">
                <a:solidFill>
                  <a:srgbClr val="4EC9B0"/>
                </a:solidFill>
                <a:latin typeface="Roboto Mono"/>
                <a:ea typeface="Roboto Mono"/>
                <a:cs typeface="Roboto Mono"/>
                <a:sym typeface="Roboto Mono"/>
              </a:rPr>
              <a:t>SchematicContext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) </a:t>
            </a:r>
            <a:r>
              <a:rPr lang="en" sz="900">
                <a:solidFill>
                  <a:srgbClr val="569CD6"/>
                </a:solidFill>
                <a:latin typeface="Roboto Mono"/>
                <a:ea typeface="Roboto Mono"/>
                <a:cs typeface="Roboto Mono"/>
                <a:sym typeface="Roboto Mono"/>
              </a:rPr>
              <a:t>=&gt;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 {</a:t>
            </a:r>
            <a:endParaRPr sz="900">
              <a:solidFill>
                <a:srgbClr val="D4D4D4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C586C0"/>
                </a:solidFill>
                <a:latin typeface="Roboto Mono"/>
                <a:ea typeface="Roboto Mono"/>
                <a:cs typeface="Roboto Mono"/>
                <a:sym typeface="Roboto Mono"/>
              </a:rPr>
              <a:t>return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900">
                <a:solidFill>
                  <a:srgbClr val="569CD6"/>
                </a:solidFill>
                <a:latin typeface="Roboto Mono"/>
                <a:ea typeface="Roboto Mono"/>
                <a:cs typeface="Roboto Mono"/>
                <a:sym typeface="Roboto Mono"/>
              </a:rPr>
              <a:t>new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900">
                <a:solidFill>
                  <a:srgbClr val="4EC9B0"/>
                </a:solidFill>
                <a:latin typeface="Roboto Mono"/>
                <a:ea typeface="Roboto Mono"/>
                <a:cs typeface="Roboto Mono"/>
                <a:sym typeface="Roboto Mono"/>
              </a:rPr>
              <a:t>Observable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" sz="900">
                <a:solidFill>
                  <a:srgbClr val="9CDCFE"/>
                </a:solidFill>
                <a:latin typeface="Roboto Mono"/>
                <a:ea typeface="Roboto Mono"/>
                <a:cs typeface="Roboto Mono"/>
                <a:sym typeface="Roboto Mono"/>
              </a:rPr>
              <a:t>obs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900">
                <a:solidFill>
                  <a:srgbClr val="569CD6"/>
                </a:solidFill>
                <a:latin typeface="Roboto Mono"/>
                <a:ea typeface="Roboto Mono"/>
                <a:cs typeface="Roboto Mono"/>
                <a:sym typeface="Roboto Mono"/>
              </a:rPr>
              <a:t>=&gt;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 {</a:t>
            </a:r>
            <a:endParaRPr sz="900">
              <a:solidFill>
                <a:srgbClr val="D4D4D4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8890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      </a:t>
            </a:r>
            <a:r>
              <a:rPr lang="en" sz="900">
                <a:solidFill>
                  <a:srgbClr val="DCDCAA"/>
                </a:solidFill>
                <a:latin typeface="Roboto Mono"/>
                <a:ea typeface="Roboto Mono"/>
                <a:cs typeface="Roboto Mono"/>
                <a:sym typeface="Roboto Mono"/>
              </a:rPr>
              <a:t>fetch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" sz="900">
                <a:solidFill>
                  <a:srgbClr val="9CDCFE"/>
                </a:solidFill>
                <a:latin typeface="Roboto Mono"/>
                <a:ea typeface="Roboto Mono"/>
                <a:cs typeface="Roboto Mono"/>
                <a:sym typeface="Roboto Mono"/>
              </a:rPr>
              <a:t>options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.</a:t>
            </a:r>
            <a:r>
              <a:rPr lang="en" sz="900">
                <a:solidFill>
                  <a:srgbClr val="9CDCFE"/>
                </a:solidFill>
                <a:latin typeface="Roboto Mono"/>
                <a:ea typeface="Roboto Mono"/>
                <a:cs typeface="Roboto Mono"/>
                <a:sym typeface="Roboto Mono"/>
              </a:rPr>
              <a:t>url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)</a:t>
            </a:r>
            <a:endParaRPr sz="900">
              <a:solidFill>
                <a:srgbClr val="D4D4D4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8890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          .</a:t>
            </a:r>
            <a:r>
              <a:rPr lang="en" sz="900">
                <a:solidFill>
                  <a:srgbClr val="DCDCAA"/>
                </a:solidFill>
                <a:latin typeface="Roboto Mono"/>
                <a:ea typeface="Roboto Mono"/>
                <a:cs typeface="Roboto Mono"/>
                <a:sym typeface="Roboto Mono"/>
              </a:rPr>
              <a:t>then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((</a:t>
            </a:r>
            <a:r>
              <a:rPr lang="en" sz="900">
                <a:solidFill>
                  <a:srgbClr val="9CDCFE"/>
                </a:solidFill>
                <a:latin typeface="Roboto Mono"/>
                <a:ea typeface="Roboto Mono"/>
                <a:cs typeface="Roboto Mono"/>
                <a:sym typeface="Roboto Mono"/>
              </a:rPr>
              <a:t>result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) </a:t>
            </a:r>
            <a:r>
              <a:rPr lang="en" sz="900">
                <a:solidFill>
                  <a:srgbClr val="569CD6"/>
                </a:solidFill>
                <a:latin typeface="Roboto Mono"/>
                <a:ea typeface="Roboto Mono"/>
                <a:cs typeface="Roboto Mono"/>
                <a:sym typeface="Roboto Mono"/>
              </a:rPr>
              <a:t>=&gt;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900">
                <a:solidFill>
                  <a:srgbClr val="9CDCFE"/>
                </a:solidFill>
                <a:latin typeface="Roboto Mono"/>
                <a:ea typeface="Roboto Mono"/>
                <a:cs typeface="Roboto Mono"/>
                <a:sym typeface="Roboto Mono"/>
              </a:rPr>
              <a:t>result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.</a:t>
            </a:r>
            <a:r>
              <a:rPr lang="en" sz="900">
                <a:solidFill>
                  <a:srgbClr val="DCDCAA"/>
                </a:solidFill>
                <a:latin typeface="Roboto Mono"/>
                <a:ea typeface="Roboto Mono"/>
                <a:cs typeface="Roboto Mono"/>
                <a:sym typeface="Roboto Mono"/>
              </a:rPr>
              <a:t>json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())</a:t>
            </a:r>
            <a:endParaRPr sz="900">
              <a:solidFill>
                <a:srgbClr val="D4D4D4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8890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          .</a:t>
            </a:r>
            <a:r>
              <a:rPr lang="en" sz="900">
                <a:solidFill>
                  <a:srgbClr val="DCDCAA"/>
                </a:solidFill>
                <a:latin typeface="Roboto Mono"/>
                <a:ea typeface="Roboto Mono"/>
                <a:cs typeface="Roboto Mono"/>
                <a:sym typeface="Roboto Mono"/>
              </a:rPr>
              <a:t>then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((</a:t>
            </a:r>
            <a:r>
              <a:rPr lang="en" sz="900">
                <a:solidFill>
                  <a:srgbClr val="9CDCFE"/>
                </a:solidFill>
                <a:latin typeface="Roboto Mono"/>
                <a:ea typeface="Roboto Mono"/>
                <a:cs typeface="Roboto Mono"/>
                <a:sym typeface="Roboto Mono"/>
              </a:rPr>
              <a:t>json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) </a:t>
            </a:r>
            <a:r>
              <a:rPr lang="en" sz="900">
                <a:solidFill>
                  <a:srgbClr val="569CD6"/>
                </a:solidFill>
                <a:latin typeface="Roboto Mono"/>
                <a:ea typeface="Roboto Mono"/>
                <a:cs typeface="Roboto Mono"/>
                <a:sym typeface="Roboto Mono"/>
              </a:rPr>
              <a:t>=&gt;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 {</a:t>
            </a:r>
            <a:endParaRPr sz="900">
              <a:solidFill>
                <a:srgbClr val="D4D4D4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8890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   </a:t>
            </a:r>
            <a:r>
              <a:rPr lang="en" sz="900">
                <a:solidFill>
                  <a:srgbClr val="9CDCFE"/>
                </a:solidFill>
                <a:latin typeface="Roboto Mono"/>
                <a:ea typeface="Roboto Mono"/>
                <a:cs typeface="Roboto Mono"/>
                <a:sym typeface="Roboto Mono"/>
              </a:rPr>
              <a:t>obs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.</a:t>
            </a:r>
            <a:r>
              <a:rPr lang="en" sz="900">
                <a:solidFill>
                  <a:srgbClr val="DCDCAA"/>
                </a:solidFill>
                <a:latin typeface="Roboto Mono"/>
                <a:ea typeface="Roboto Mono"/>
                <a:cs typeface="Roboto Mono"/>
                <a:sym typeface="Roboto Mono"/>
              </a:rPr>
              <a:t>next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" sz="900">
                <a:solidFill>
                  <a:srgbClr val="9CDCFE"/>
                </a:solidFill>
                <a:latin typeface="Roboto Mono"/>
                <a:ea typeface="Roboto Mono"/>
                <a:cs typeface="Roboto Mono"/>
                <a:sym typeface="Roboto Mono"/>
              </a:rPr>
              <a:t>json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);</a:t>
            </a:r>
            <a:endParaRPr sz="900">
              <a:solidFill>
                <a:srgbClr val="D4D4D4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8890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   </a:t>
            </a:r>
            <a:r>
              <a:rPr lang="en" sz="900">
                <a:solidFill>
                  <a:srgbClr val="9CDCFE"/>
                </a:solidFill>
                <a:latin typeface="Roboto Mono"/>
                <a:ea typeface="Roboto Mono"/>
                <a:cs typeface="Roboto Mono"/>
                <a:sym typeface="Roboto Mono"/>
              </a:rPr>
              <a:t>obs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.</a:t>
            </a:r>
            <a:r>
              <a:rPr lang="en" sz="900">
                <a:solidFill>
                  <a:srgbClr val="DCDCAA"/>
                </a:solidFill>
                <a:latin typeface="Roboto Mono"/>
                <a:ea typeface="Roboto Mono"/>
                <a:cs typeface="Roboto Mono"/>
                <a:sym typeface="Roboto Mono"/>
              </a:rPr>
              <a:t>complete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();</a:t>
            </a:r>
            <a:endParaRPr sz="900">
              <a:solidFill>
                <a:srgbClr val="D4D4D4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8890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})</a:t>
            </a:r>
            <a:endParaRPr sz="900">
              <a:solidFill>
                <a:srgbClr val="D4D4D4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8890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.</a:t>
            </a:r>
            <a:r>
              <a:rPr lang="en" sz="900">
                <a:solidFill>
                  <a:srgbClr val="DCDCAA"/>
                </a:solidFill>
                <a:latin typeface="Roboto Mono"/>
                <a:ea typeface="Roboto Mono"/>
                <a:cs typeface="Roboto Mono"/>
                <a:sym typeface="Roboto Mono"/>
              </a:rPr>
              <a:t>catch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((</a:t>
            </a:r>
            <a:r>
              <a:rPr lang="en" sz="900">
                <a:solidFill>
                  <a:srgbClr val="9CDCFE"/>
                </a:solidFill>
                <a:latin typeface="Roboto Mono"/>
                <a:ea typeface="Roboto Mono"/>
                <a:cs typeface="Roboto Mono"/>
                <a:sym typeface="Roboto Mono"/>
              </a:rPr>
              <a:t>err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) </a:t>
            </a:r>
            <a:r>
              <a:rPr lang="en" sz="900">
                <a:solidFill>
                  <a:srgbClr val="569CD6"/>
                </a:solidFill>
                <a:latin typeface="Roboto Mono"/>
                <a:ea typeface="Roboto Mono"/>
                <a:cs typeface="Roboto Mono"/>
                <a:sym typeface="Roboto Mono"/>
              </a:rPr>
              <a:t>=&gt;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900">
                <a:solidFill>
                  <a:srgbClr val="9CDCFE"/>
                </a:solidFill>
                <a:latin typeface="Roboto Mono"/>
                <a:ea typeface="Roboto Mono"/>
                <a:cs typeface="Roboto Mono"/>
                <a:sym typeface="Roboto Mono"/>
              </a:rPr>
              <a:t>obs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.</a:t>
            </a:r>
            <a:r>
              <a:rPr lang="en" sz="900">
                <a:solidFill>
                  <a:srgbClr val="DCDCAA"/>
                </a:solidFill>
                <a:latin typeface="Roboto Mono"/>
                <a:ea typeface="Roboto Mono"/>
                <a:cs typeface="Roboto Mono"/>
                <a:sym typeface="Roboto Mono"/>
              </a:rPr>
              <a:t>error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" sz="900">
                <a:solidFill>
                  <a:srgbClr val="9CDCFE"/>
                </a:solidFill>
                <a:latin typeface="Roboto Mono"/>
                <a:ea typeface="Roboto Mono"/>
                <a:cs typeface="Roboto Mono"/>
                <a:sym typeface="Roboto Mono"/>
              </a:rPr>
              <a:t>err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))</a:t>
            </a:r>
            <a:endParaRPr sz="900">
              <a:solidFill>
                <a:srgbClr val="D4D4D4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8890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       }).</a:t>
            </a:r>
            <a:r>
              <a:rPr lang="en" sz="900">
                <a:solidFill>
                  <a:srgbClr val="DCDCAA"/>
                </a:solidFill>
                <a:latin typeface="Roboto Mono"/>
                <a:ea typeface="Roboto Mono"/>
                <a:cs typeface="Roboto Mono"/>
                <a:sym typeface="Roboto Mono"/>
              </a:rPr>
              <a:t>pipe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endParaRPr sz="900">
              <a:solidFill>
                <a:srgbClr val="D4D4D4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8890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</a:t>
            </a:r>
            <a:r>
              <a:rPr lang="en" sz="900">
                <a:solidFill>
                  <a:srgbClr val="DCDCAA"/>
                </a:solidFill>
                <a:latin typeface="Roboto Mono"/>
                <a:ea typeface="Roboto Mono"/>
                <a:cs typeface="Roboto Mono"/>
                <a:sym typeface="Roboto Mono"/>
              </a:rPr>
              <a:t>map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((</a:t>
            </a:r>
            <a:r>
              <a:rPr lang="en" sz="900">
                <a:solidFill>
                  <a:srgbClr val="9CDCFE"/>
                </a:solidFill>
                <a:latin typeface="Roboto Mono"/>
                <a:ea typeface="Roboto Mono"/>
                <a:cs typeface="Roboto Mono"/>
                <a:sym typeface="Roboto Mono"/>
              </a:rPr>
              <a:t>result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: </a:t>
            </a:r>
            <a:r>
              <a:rPr lang="en" sz="900">
                <a:solidFill>
                  <a:srgbClr val="4EC9B0"/>
                </a:solidFill>
                <a:latin typeface="Roboto Mono"/>
                <a:ea typeface="Roboto Mono"/>
                <a:cs typeface="Roboto Mono"/>
                <a:sym typeface="Roboto Mono"/>
              </a:rPr>
              <a:t>any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) </a:t>
            </a:r>
            <a:r>
              <a:rPr lang="en" sz="900">
                <a:solidFill>
                  <a:srgbClr val="569CD6"/>
                </a:solidFill>
                <a:latin typeface="Roboto Mono"/>
                <a:ea typeface="Roboto Mono"/>
                <a:cs typeface="Roboto Mono"/>
                <a:sym typeface="Roboto Mono"/>
              </a:rPr>
              <a:t>=&gt;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900">
                <a:solidFill>
                  <a:srgbClr val="9CDCFE"/>
                </a:solidFill>
                <a:latin typeface="Roboto Mono"/>
                <a:ea typeface="Roboto Mono"/>
                <a:cs typeface="Roboto Mono"/>
                <a:sym typeface="Roboto Mono"/>
              </a:rPr>
              <a:t>tree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.</a:t>
            </a:r>
            <a:r>
              <a:rPr lang="en" sz="900">
                <a:solidFill>
                  <a:srgbClr val="DCDCAA"/>
                </a:solidFill>
                <a:latin typeface="Roboto Mono"/>
                <a:ea typeface="Roboto Mono"/>
                <a:cs typeface="Roboto Mono"/>
                <a:sym typeface="Roboto Mono"/>
              </a:rPr>
              <a:t>create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" sz="900">
                <a:solidFill>
                  <a:srgbClr val="9CDCFE"/>
                </a:solidFill>
                <a:latin typeface="Roboto Mono"/>
                <a:ea typeface="Roboto Mono"/>
                <a:cs typeface="Roboto Mono"/>
                <a:sym typeface="Roboto Mono"/>
              </a:rPr>
              <a:t>options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.</a:t>
            </a:r>
            <a:r>
              <a:rPr lang="en" sz="900">
                <a:solidFill>
                  <a:srgbClr val="9CDCFE"/>
                </a:solidFill>
                <a:latin typeface="Roboto Mono"/>
                <a:ea typeface="Roboto Mono"/>
                <a:cs typeface="Roboto Mono"/>
                <a:sym typeface="Roboto Mono"/>
              </a:rPr>
              <a:t>mockFileName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, </a:t>
            </a:r>
            <a:r>
              <a:rPr lang="en" sz="900">
                <a:solidFill>
                  <a:srgbClr val="4EC9B0"/>
                </a:solidFill>
                <a:latin typeface="Roboto Mono"/>
                <a:ea typeface="Roboto Mono"/>
                <a:cs typeface="Roboto Mono"/>
                <a:sym typeface="Roboto Mono"/>
              </a:rPr>
              <a:t>JSON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.</a:t>
            </a:r>
            <a:r>
              <a:rPr lang="en" sz="900">
                <a:solidFill>
                  <a:srgbClr val="DCDCAA"/>
                </a:solidFill>
                <a:latin typeface="Roboto Mono"/>
                <a:ea typeface="Roboto Mono"/>
                <a:cs typeface="Roboto Mono"/>
                <a:sym typeface="Roboto Mono"/>
              </a:rPr>
              <a:t>stringify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" sz="900">
                <a:solidFill>
                  <a:srgbClr val="9CDCFE"/>
                </a:solidFill>
                <a:latin typeface="Roboto Mono"/>
                <a:ea typeface="Roboto Mono"/>
                <a:cs typeface="Roboto Mono"/>
                <a:sym typeface="Roboto Mono"/>
              </a:rPr>
              <a:t>result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)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)}),</a:t>
            </a:r>
            <a:endParaRPr sz="900">
              <a:solidFill>
                <a:srgbClr val="D4D4D4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8890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</a:t>
            </a:r>
            <a:r>
              <a:rPr lang="en" sz="900">
                <a:solidFill>
                  <a:srgbClr val="DCDCAA"/>
                </a:solidFill>
                <a:latin typeface="Roboto Mono"/>
                <a:ea typeface="Roboto Mono"/>
                <a:cs typeface="Roboto Mono"/>
                <a:sym typeface="Roboto Mono"/>
              </a:rPr>
              <a:t>switchMap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(() </a:t>
            </a:r>
            <a:r>
              <a:rPr lang="en" sz="900">
                <a:solidFill>
                  <a:srgbClr val="569CD6"/>
                </a:solidFill>
                <a:latin typeface="Roboto Mono"/>
                <a:ea typeface="Roboto Mono"/>
                <a:cs typeface="Roboto Mono"/>
                <a:sym typeface="Roboto Mono"/>
              </a:rPr>
              <a:t>=&gt;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900">
                <a:solidFill>
                  <a:srgbClr val="DCDCAA"/>
                </a:solidFill>
                <a:latin typeface="Roboto Mono"/>
                <a:ea typeface="Roboto Mono"/>
                <a:cs typeface="Roboto Mono"/>
                <a:sym typeface="Roboto Mono"/>
              </a:rPr>
              <a:t>of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" sz="900">
                <a:solidFill>
                  <a:srgbClr val="9CDCFE"/>
                </a:solidFill>
                <a:latin typeface="Roboto Mono"/>
                <a:ea typeface="Roboto Mono"/>
                <a:cs typeface="Roboto Mono"/>
                <a:sym typeface="Roboto Mono"/>
              </a:rPr>
              <a:t>tree</a:t>
            </a: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))</a:t>
            </a:r>
            <a:endParaRPr sz="900">
              <a:solidFill>
                <a:srgbClr val="D4D4D4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8890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       )</a:t>
            </a:r>
            <a:endParaRPr sz="900">
              <a:solidFill>
                <a:srgbClr val="D4D4D4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};</a:t>
            </a:r>
            <a:endParaRPr sz="900">
              <a:solidFill>
                <a:srgbClr val="D4D4D4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D4D4D4"/>
                </a:solidFill>
                <a:latin typeface="Roboto Mono"/>
                <a:ea typeface="Roboto Mono"/>
                <a:cs typeface="Roboto Mono"/>
                <a:sym typeface="Roboto Mono"/>
              </a:rPr>
              <a:t>}</a:t>
            </a:r>
            <a:endParaRPr sz="900">
              <a:solidFill>
                <a:srgbClr val="D4D4D4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48" name="Google Shape;348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(</a:t>
            </a:r>
            <a:r>
              <a:rPr lang="en">
                <a:solidFill>
                  <a:schemeClr val="lt1"/>
                </a:solidFill>
              </a:rPr>
              <a:t>Re)générer</a:t>
            </a:r>
            <a:r>
              <a:rPr lang="en">
                <a:solidFill>
                  <a:schemeClr val="lt1"/>
                </a:solidFill>
              </a:rPr>
              <a:t> les mocks dans votre projet</a:t>
            </a:r>
            <a:endParaRPr sz="3000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6"/>
          <p:cNvSpPr txBox="1"/>
          <p:nvPr>
            <p:ph idx="1" type="body"/>
          </p:nvPr>
        </p:nvSpPr>
        <p:spPr>
          <a:xfrm>
            <a:off x="521450" y="1793500"/>
            <a:ext cx="8106300" cy="31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56"/>
          <p:cNvSpPr txBox="1"/>
          <p:nvPr>
            <p:ph idx="2" type="body"/>
          </p:nvPr>
        </p:nvSpPr>
        <p:spPr>
          <a:xfrm>
            <a:off x="512700" y="1672650"/>
            <a:ext cx="8520600" cy="32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90500" marR="1905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ng </a:t>
            </a:r>
            <a:r>
              <a:rPr lang="en">
                <a:solidFill>
                  <a:srgbClr val="00FF00"/>
                </a:solidFill>
              </a:rPr>
              <a:t>generate</a:t>
            </a:r>
            <a:r>
              <a:rPr lang="en">
                <a:solidFill>
                  <a:srgbClr val="FFFFFF"/>
                </a:solidFill>
              </a:rPr>
              <a:t> @angular/material:nav &lt;component-name&gt;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  <a:p>
            <a:pPr indent="0" lvl="0" marL="190500" marR="1905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ng </a:t>
            </a:r>
            <a:r>
              <a:rPr lang="en">
                <a:solidFill>
                  <a:srgbClr val="00FF00"/>
                </a:solidFill>
              </a:rPr>
              <a:t>generate</a:t>
            </a:r>
            <a:r>
              <a:rPr lang="en">
                <a:solidFill>
                  <a:srgbClr val="FFFFFF"/>
                </a:solidFill>
              </a:rPr>
              <a:t> @angular/material:table &lt;component-name&gt;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  <a:p>
            <a:pPr indent="0" lvl="0" marL="190500" marR="1905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ng </a:t>
            </a:r>
            <a:r>
              <a:rPr lang="en">
                <a:solidFill>
                  <a:srgbClr val="00FF00"/>
                </a:solidFill>
              </a:rPr>
              <a:t>generate</a:t>
            </a:r>
            <a:r>
              <a:rPr lang="en">
                <a:solidFill>
                  <a:srgbClr val="FFFFFF"/>
                </a:solidFill>
              </a:rPr>
              <a:t> @angular/material:dashboard &lt;component-name&gt;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55" name="Google Shape;355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Générer les composants de votre librairie</a:t>
            </a:r>
            <a:endParaRPr sz="3000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7"/>
          <p:cNvSpPr txBox="1"/>
          <p:nvPr>
            <p:ph type="title"/>
          </p:nvPr>
        </p:nvSpPr>
        <p:spPr>
          <a:xfrm>
            <a:off x="311700" y="445025"/>
            <a:ext cx="4831800" cy="79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361" name="Google Shape;361;p57"/>
          <p:cNvSpPr txBox="1"/>
          <p:nvPr>
            <p:ph idx="1" type="body"/>
          </p:nvPr>
        </p:nvSpPr>
        <p:spPr>
          <a:xfrm>
            <a:off x="311700" y="1241225"/>
            <a:ext cx="5842500" cy="351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Prenez le temps de faire des schematics pour : </a:t>
            </a:r>
            <a:endParaRPr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Ubuntu"/>
              <a:buChar char="●"/>
            </a:pPr>
            <a:r>
              <a:rPr lang="en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Définir des règles communes</a:t>
            </a:r>
            <a:endParaRPr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Ubuntu"/>
              <a:buChar char="●"/>
            </a:pPr>
            <a:r>
              <a:rPr lang="en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Partager simplement vos réalisations</a:t>
            </a:r>
            <a:endParaRPr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Ubuntu"/>
              <a:buChar char="●"/>
            </a:pPr>
            <a:r>
              <a:rPr lang="en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Réutilisation de code </a:t>
            </a:r>
            <a:endParaRPr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Ubuntu"/>
              <a:buChar char="●"/>
            </a:pPr>
            <a:r>
              <a:rPr lang="en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Exécuter des tâches redondante</a:t>
            </a:r>
            <a:r>
              <a:rPr lang="en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</a:t>
            </a:r>
            <a:endParaRPr/>
          </a:p>
        </p:txBody>
      </p:sp>
      <p:pic>
        <p:nvPicPr>
          <p:cNvPr id="362" name="Google Shape;36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1675" y="1619250"/>
            <a:ext cx="177165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8"/>
          <p:cNvSpPr txBox="1"/>
          <p:nvPr/>
        </p:nvSpPr>
        <p:spPr>
          <a:xfrm>
            <a:off x="955400" y="295975"/>
            <a:ext cx="7221000" cy="12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Merci à tous !!  </a:t>
            </a:r>
            <a:endParaRPr b="1" sz="4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8" name="Google Shape;368;p58"/>
          <p:cNvPicPr preferRelativeResize="0"/>
          <p:nvPr/>
        </p:nvPicPr>
        <p:blipFill rotWithShape="1">
          <a:blip r:embed="rId3">
            <a:alphaModFix/>
          </a:blip>
          <a:srcRect b="0" l="18549" r="18549" t="0"/>
          <a:stretch/>
        </p:blipFill>
        <p:spPr>
          <a:xfrm>
            <a:off x="1007850" y="2075390"/>
            <a:ext cx="2084700" cy="2211900"/>
          </a:xfrm>
          <a:prstGeom prst="ellipse">
            <a:avLst/>
          </a:prstGeom>
          <a:noFill/>
          <a:ln cap="flat" cmpd="sng" w="9525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69" name="Google Shape;369;p58"/>
          <p:cNvSpPr txBox="1"/>
          <p:nvPr/>
        </p:nvSpPr>
        <p:spPr>
          <a:xfrm>
            <a:off x="3691075" y="2115288"/>
            <a:ext cx="4768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Benoit El Amrani</a:t>
            </a:r>
            <a:endParaRPr sz="3600">
              <a:solidFill>
                <a:srgbClr val="FFFFFF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370" name="Google Shape;370;p58"/>
          <p:cNvSpPr txBox="1"/>
          <p:nvPr/>
        </p:nvSpPr>
        <p:spPr>
          <a:xfrm>
            <a:off x="4157850" y="2751100"/>
            <a:ext cx="3982200" cy="4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F3F3F3"/>
                </a:solidFill>
                <a:latin typeface="Roboto Thin"/>
                <a:ea typeface="Roboto Thin"/>
                <a:cs typeface="Roboto Thin"/>
                <a:sym typeface="Roboto Thin"/>
              </a:rPr>
              <a:t>@bentah31</a:t>
            </a:r>
            <a:endParaRPr sz="1800">
              <a:solidFill>
                <a:srgbClr val="F3F3F3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371" name="Google Shape;371;p58"/>
          <p:cNvSpPr txBox="1"/>
          <p:nvPr/>
        </p:nvSpPr>
        <p:spPr>
          <a:xfrm>
            <a:off x="3691075" y="3329413"/>
            <a:ext cx="4075800" cy="9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F3F3F3"/>
                </a:solidFill>
                <a:latin typeface="Roboto Light"/>
                <a:ea typeface="Roboto Light"/>
                <a:cs typeface="Roboto Light"/>
                <a:sym typeface="Roboto Light"/>
              </a:rPr>
              <a:t>Développeur Front-end chez Informatique Banque Populaire</a:t>
            </a:r>
            <a:endParaRPr sz="1800">
              <a:solidFill>
                <a:srgbClr val="F3F3F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72" name="Google Shape;37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9873" y="2807260"/>
            <a:ext cx="402902" cy="40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Liens</a:t>
            </a:r>
            <a:endParaRPr/>
          </a:p>
        </p:txBody>
      </p:sp>
      <p:sp>
        <p:nvSpPr>
          <p:cNvPr id="378" name="Google Shape;378;p59"/>
          <p:cNvSpPr txBox="1"/>
          <p:nvPr>
            <p:ph idx="1" type="body"/>
          </p:nvPr>
        </p:nvSpPr>
        <p:spPr>
          <a:xfrm>
            <a:off x="311700" y="1609675"/>
            <a:ext cx="8832300" cy="334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https://leanpub.com/angular-schematics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https://blog.angular.io/schematics-an-introduction-dc1dfbc2a2b2?gi=4aa32f4dccd7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https://medium.com/@jorgeucano/your-fist-angular-schematics-f711d70cb37c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https://www.youtube.com/watch?v=q3UcqG72Zl4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https://www.youtube.com/watch?v=nh-mp85folo&amp;t=807s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5400" y="490075"/>
            <a:ext cx="5082352" cy="442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/>
          <p:nvPr/>
        </p:nvSpPr>
        <p:spPr>
          <a:xfrm>
            <a:off x="6431450" y="2170050"/>
            <a:ext cx="1395900" cy="1395900"/>
          </a:xfrm>
          <a:prstGeom prst="ellipse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30"/>
          <p:cNvSpPr/>
          <p:nvPr/>
        </p:nvSpPr>
        <p:spPr>
          <a:xfrm>
            <a:off x="3874050" y="2130025"/>
            <a:ext cx="1395900" cy="1395900"/>
          </a:xfrm>
          <a:prstGeom prst="ellipse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30"/>
          <p:cNvSpPr/>
          <p:nvPr/>
        </p:nvSpPr>
        <p:spPr>
          <a:xfrm>
            <a:off x="1316650" y="2130025"/>
            <a:ext cx="1395900" cy="1395900"/>
          </a:xfrm>
          <a:prstGeom prst="ellipse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869050" y="3702850"/>
            <a:ext cx="2291100" cy="60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rPr>
              <a:t>Structure projet et  fichiers</a:t>
            </a:r>
            <a:endParaRPr sz="1800">
              <a:solidFill>
                <a:srgbClr val="FFFFFF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69" name="Google Shape;169;p30"/>
          <p:cNvSpPr txBox="1"/>
          <p:nvPr/>
        </p:nvSpPr>
        <p:spPr>
          <a:xfrm>
            <a:off x="5983850" y="3702850"/>
            <a:ext cx="2291100" cy="60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rPr>
              <a:t>Productivité</a:t>
            </a:r>
            <a:endParaRPr sz="1800">
              <a:solidFill>
                <a:srgbClr val="FFFFFF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70" name="Google Shape;170;p30"/>
          <p:cNvSpPr txBox="1"/>
          <p:nvPr/>
        </p:nvSpPr>
        <p:spPr>
          <a:xfrm>
            <a:off x="3426450" y="3702850"/>
            <a:ext cx="2291100" cy="60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rPr>
              <a:t>Réutilisation de code</a:t>
            </a:r>
            <a:endParaRPr sz="1800">
              <a:solidFill>
                <a:srgbClr val="FFFFFF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171" name="Google Shape;17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0850" y="2424225"/>
            <a:ext cx="807500" cy="80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8250" y="2424225"/>
            <a:ext cx="807500" cy="80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5650" y="2464250"/>
            <a:ext cx="807500" cy="80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0"/>
          <p:cNvSpPr txBox="1"/>
          <p:nvPr>
            <p:ph idx="4294967295" type="title"/>
          </p:nvPr>
        </p:nvSpPr>
        <p:spPr>
          <a:xfrm>
            <a:off x="311700" y="445025"/>
            <a:ext cx="8832300" cy="79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Schematics à destination des développeurs</a:t>
            </a:r>
            <a:endParaRPr sz="3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2627" y="0"/>
            <a:ext cx="771138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1"/>
          <p:cNvSpPr txBox="1"/>
          <p:nvPr/>
        </p:nvSpPr>
        <p:spPr>
          <a:xfrm>
            <a:off x="0" y="0"/>
            <a:ext cx="3972900" cy="5143500"/>
          </a:xfrm>
          <a:prstGeom prst="rect">
            <a:avLst/>
          </a:prstGeom>
          <a:solidFill>
            <a:srgbClr val="233B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Comment créer des schematics ?</a:t>
            </a: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263238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Schematics CLI</a:t>
            </a:r>
            <a:endParaRPr sz="3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32"/>
          <p:cNvSpPr txBox="1"/>
          <p:nvPr>
            <p:ph idx="1" type="body"/>
          </p:nvPr>
        </p:nvSpPr>
        <p:spPr>
          <a:xfrm>
            <a:off x="521450" y="1793500"/>
            <a:ext cx="8106300" cy="31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\</a:t>
            </a:r>
            <a:endParaRPr/>
          </a:p>
        </p:txBody>
      </p:sp>
      <p:sp>
        <p:nvSpPr>
          <p:cNvPr id="187" name="Google Shape;187;p32"/>
          <p:cNvSpPr txBox="1"/>
          <p:nvPr>
            <p:ph idx="2" type="body"/>
          </p:nvPr>
        </p:nvSpPr>
        <p:spPr>
          <a:xfrm>
            <a:off x="512700" y="1672641"/>
            <a:ext cx="8118600" cy="32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B7B7B7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$</a:t>
            </a:r>
            <a:r>
              <a:rPr lang="en">
                <a:solidFill>
                  <a:srgbClr val="F3F3F3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 npm install -g </a:t>
            </a:r>
            <a:r>
              <a:rPr lang="en">
                <a:solidFill>
                  <a:srgbClr val="00FF00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@angular-devkit/schematics-cli</a:t>
            </a:r>
            <a:endParaRPr>
              <a:solidFill>
                <a:srgbClr val="00FF00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B7B7B7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$</a:t>
            </a:r>
            <a:r>
              <a:rPr lang="en">
                <a:solidFill>
                  <a:srgbClr val="F3F3F3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 schematics </a:t>
            </a:r>
            <a:r>
              <a:rPr lang="en">
                <a:solidFill>
                  <a:srgbClr val="00FF00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blank</a:t>
            </a:r>
            <a:r>
              <a:rPr lang="en">
                <a:solidFill>
                  <a:srgbClr val="F3F3F3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 --name=create-file</a:t>
            </a:r>
            <a:endParaRPr>
              <a:solidFill>
                <a:srgbClr val="F3F3F3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B7B7B7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$ </a:t>
            </a:r>
            <a:r>
              <a:rPr lang="en">
                <a:solidFill>
                  <a:srgbClr val="F3F3F3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schematics </a:t>
            </a:r>
            <a:r>
              <a:rPr lang="en">
                <a:solidFill>
                  <a:srgbClr val="00FF00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schematic</a:t>
            </a:r>
            <a:r>
              <a:rPr lang="en">
                <a:solidFill>
                  <a:srgbClr val="F3F3F3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 --name=create-file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263238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3"/>
          <p:cNvSpPr txBox="1"/>
          <p:nvPr>
            <p:ph idx="1" type="body"/>
          </p:nvPr>
        </p:nvSpPr>
        <p:spPr>
          <a:xfrm>
            <a:off x="202350" y="521125"/>
            <a:ext cx="8739300" cy="41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$ schematics blank --name=custom-schematics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accent6"/>
                </a:solidFill>
              </a:rPr>
              <a:t>CREATE</a:t>
            </a:r>
            <a:r>
              <a:rPr lang="en" sz="1400">
                <a:solidFill>
                  <a:schemeClr val="lt1"/>
                </a:solidFill>
              </a:rPr>
              <a:t> /create-file/README.md</a:t>
            </a:r>
            <a:endParaRPr sz="1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accent6"/>
                </a:solidFill>
              </a:rPr>
              <a:t>CREATE</a:t>
            </a:r>
            <a:r>
              <a:rPr lang="en" sz="1400">
                <a:solidFill>
                  <a:schemeClr val="lt1"/>
                </a:solidFill>
              </a:rPr>
              <a:t> /create-file/package.json</a:t>
            </a:r>
            <a:endParaRPr sz="14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accent6"/>
                </a:solidFill>
              </a:rPr>
              <a:t>CREATE</a:t>
            </a:r>
            <a:r>
              <a:rPr lang="en" sz="1400">
                <a:solidFill>
                  <a:schemeClr val="lt1"/>
                </a:solidFill>
              </a:rPr>
              <a:t> /create-file/tsconfig.json</a:t>
            </a:r>
            <a:endParaRPr sz="1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accent6"/>
                </a:solidFill>
              </a:rPr>
              <a:t>CREATE</a:t>
            </a:r>
            <a:r>
              <a:rPr lang="en" sz="1400">
                <a:solidFill>
                  <a:schemeClr val="lt1"/>
                </a:solidFill>
              </a:rPr>
              <a:t> /create-file/.gitignore</a:t>
            </a:r>
            <a:endParaRPr sz="1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accent6"/>
                </a:solidFill>
              </a:rPr>
              <a:t>CREATE</a:t>
            </a:r>
            <a:r>
              <a:rPr lang="en" sz="1400">
                <a:solidFill>
                  <a:schemeClr val="lt1"/>
                </a:solidFill>
              </a:rPr>
              <a:t> /create-file/.npmignore</a:t>
            </a:r>
            <a:endParaRPr sz="1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accent6"/>
                </a:solidFill>
              </a:rPr>
              <a:t>CREATE</a:t>
            </a:r>
            <a:r>
              <a:rPr lang="en" sz="1400">
                <a:solidFill>
                  <a:schemeClr val="lt1"/>
                </a:solidFill>
              </a:rPr>
              <a:t> /create-file/src/collection.json</a:t>
            </a:r>
            <a:endParaRPr sz="1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accent6"/>
                </a:solidFill>
              </a:rPr>
              <a:t>CREATE</a:t>
            </a:r>
            <a:r>
              <a:rPr lang="en" sz="1400">
                <a:solidFill>
                  <a:schemeClr val="lt1"/>
                </a:solidFill>
              </a:rPr>
              <a:t> /create-file/src/custom-schematics/index.ts</a:t>
            </a:r>
            <a:endParaRPr sz="1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accent6"/>
                </a:solidFill>
              </a:rPr>
              <a:t>CREATE</a:t>
            </a:r>
            <a:r>
              <a:rPr lang="en" sz="1400">
                <a:solidFill>
                  <a:schemeClr val="lt1"/>
                </a:solidFill>
              </a:rPr>
              <a:t> /create-file/src/custom-schematics/index_spec.ts</a:t>
            </a:r>
            <a:endParaRPr sz="1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4974" y="1159602"/>
            <a:ext cx="2476500" cy="3799572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Structure du projet</a:t>
            </a:r>
            <a:endParaRPr sz="3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34"/>
          <p:cNvSpPr/>
          <p:nvPr/>
        </p:nvSpPr>
        <p:spPr>
          <a:xfrm>
            <a:off x="1316925" y="1739350"/>
            <a:ext cx="2832600" cy="894600"/>
          </a:xfrm>
          <a:prstGeom prst="rect">
            <a:avLst/>
          </a:prstGeom>
          <a:noFill/>
          <a:ln cap="flat" cmpd="sng" w="28575">
            <a:solidFill>
              <a:srgbClr val="00FFF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FFFF"/>
              </a:solidFill>
              <a:highlight>
                <a:srgbClr val="FFF2CC"/>
              </a:highlight>
            </a:endParaRPr>
          </a:p>
        </p:txBody>
      </p:sp>
      <p:sp>
        <p:nvSpPr>
          <p:cNvPr id="200" name="Google Shape;200;p34"/>
          <p:cNvSpPr/>
          <p:nvPr/>
        </p:nvSpPr>
        <p:spPr>
          <a:xfrm>
            <a:off x="3188800" y="2816075"/>
            <a:ext cx="695738" cy="1200975"/>
          </a:xfrm>
          <a:custGeom>
            <a:rect b="b" l="l" r="r" t="t"/>
            <a:pathLst>
              <a:path extrusionOk="0" h="48039" w="63393">
                <a:moveTo>
                  <a:pt x="0" y="48039"/>
                </a:moveTo>
                <a:cubicBezTo>
                  <a:pt x="10547" y="43787"/>
                  <a:pt x="61457" y="30536"/>
                  <a:pt x="63279" y="22529"/>
                </a:cubicBezTo>
                <a:cubicBezTo>
                  <a:pt x="65101" y="14523"/>
                  <a:pt x="19657" y="3755"/>
                  <a:pt x="10933" y="0"/>
                </a:cubicBezTo>
              </a:path>
            </a:pathLst>
          </a:custGeom>
          <a:noFill/>
          <a:ln cap="flat" cmpd="sng" w="28575">
            <a:solidFill>
              <a:srgbClr val="00FFFF"/>
            </a:solidFill>
            <a:prstDash val="dash"/>
            <a:round/>
            <a:headEnd len="med" w="med" type="none"/>
            <a:tailEnd len="med" w="med" type="stealth"/>
          </a:ln>
        </p:spPr>
      </p:sp>
      <p:cxnSp>
        <p:nvCxnSpPr>
          <p:cNvPr id="201" name="Google Shape;201;p34"/>
          <p:cNvCxnSpPr/>
          <p:nvPr/>
        </p:nvCxnSpPr>
        <p:spPr>
          <a:xfrm flipH="1" rot="10800000">
            <a:off x="3089425" y="2302425"/>
            <a:ext cx="2476500" cy="1575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dash"/>
            <a:round/>
            <a:headEnd len="med" w="med" type="stealth"/>
            <a:tailEnd len="med" w="med" type="none"/>
          </a:ln>
        </p:spPr>
      </p:cxnSp>
      <p:sp>
        <p:nvSpPr>
          <p:cNvPr id="202" name="Google Shape;202;p34"/>
          <p:cNvSpPr txBox="1"/>
          <p:nvPr/>
        </p:nvSpPr>
        <p:spPr>
          <a:xfrm>
            <a:off x="5532775" y="2091450"/>
            <a:ext cx="47709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rgbClr val="00FFFF"/>
                </a:solidFill>
                <a:latin typeface="Ubuntu"/>
                <a:ea typeface="Ubuntu"/>
                <a:cs typeface="Ubuntu"/>
                <a:sym typeface="Ubuntu"/>
              </a:rPr>
              <a:t>Rule Factory</a:t>
            </a:r>
            <a:endParaRPr b="1" i="1" sz="1800">
              <a:solidFill>
                <a:srgbClr val="00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03" name="Google Shape;203;p34"/>
          <p:cNvSpPr txBox="1"/>
          <p:nvPr/>
        </p:nvSpPr>
        <p:spPr>
          <a:xfrm>
            <a:off x="3089425" y="1276325"/>
            <a:ext cx="47709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rgbClr val="00FFFF"/>
                </a:solidFill>
                <a:latin typeface="Ubuntu"/>
                <a:ea typeface="Ubuntu"/>
                <a:cs typeface="Ubuntu"/>
                <a:sym typeface="Ubuntu"/>
              </a:rPr>
              <a:t>Schematic</a:t>
            </a:r>
            <a:endParaRPr b="1" i="1" sz="1800">
              <a:solidFill>
                <a:srgbClr val="00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204" name="Google Shape;204;p34"/>
          <p:cNvCxnSpPr/>
          <p:nvPr/>
        </p:nvCxnSpPr>
        <p:spPr>
          <a:xfrm rot="10800000">
            <a:off x="3329575" y="2774775"/>
            <a:ext cx="2203200" cy="7122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dash"/>
            <a:round/>
            <a:headEnd len="med" w="med" type="none"/>
            <a:tailEnd len="med" w="med" type="stealth"/>
          </a:ln>
        </p:spPr>
      </p:cxnSp>
      <p:sp>
        <p:nvSpPr>
          <p:cNvPr id="205" name="Google Shape;205;p34"/>
          <p:cNvSpPr txBox="1"/>
          <p:nvPr/>
        </p:nvSpPr>
        <p:spPr>
          <a:xfrm>
            <a:off x="5643775" y="3307350"/>
            <a:ext cx="26886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rgbClr val="00FFFF"/>
                </a:solidFill>
                <a:latin typeface="Ubuntu"/>
                <a:ea typeface="Ubuntu"/>
                <a:cs typeface="Ubuntu"/>
                <a:sym typeface="Ubuntu"/>
              </a:rPr>
              <a:t>Décrit les schematics</a:t>
            </a:r>
            <a:endParaRPr b="1" i="1" sz="1800">
              <a:solidFill>
                <a:srgbClr val="00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rgbClr val="00FFFF"/>
                </a:solidFill>
                <a:latin typeface="Ubuntu"/>
                <a:ea typeface="Ubuntu"/>
                <a:cs typeface="Ubuntu"/>
                <a:sym typeface="Ubuntu"/>
              </a:rPr>
              <a:t> de la collection</a:t>
            </a:r>
            <a:endParaRPr b="1" i="1" sz="1800">
              <a:solidFill>
                <a:srgbClr val="00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ngular Slic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