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2" r:id="rId5"/>
    <p:sldId id="259" r:id="rId6"/>
    <p:sldId id="269" r:id="rId7"/>
    <p:sldId id="274" r:id="rId8"/>
    <p:sldId id="262" r:id="rId9"/>
    <p:sldId id="264" r:id="rId10"/>
    <p:sldId id="267" r:id="rId11"/>
    <p:sldId id="275" r:id="rId12"/>
    <p:sldId id="268" r:id="rId13"/>
    <p:sldId id="263" r:id="rId14"/>
    <p:sldId id="265" r:id="rId15"/>
    <p:sldId id="266" r:id="rId16"/>
    <p:sldId id="270" r:id="rId17"/>
    <p:sldId id="273" r:id="rId18"/>
    <p:sldId id="271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E7122-AC6C-4658-A26A-543370D2268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C142-6F2C-404A-9436-4E9289898B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64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C142-6F2C-404A-9436-4E9289898BE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38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C142-6F2C-404A-9436-4E9289898BE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9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C142-6F2C-404A-9436-4E9289898BE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548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C142-6F2C-404A-9436-4E9289898BE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26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C142-6F2C-404A-9436-4E9289898BE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735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C142-6F2C-404A-9436-4E9289898BE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24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F005D-3013-481A-9C42-43D5F8CE4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F701A8-8B99-4458-B423-2C03AC2FB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272E4C-CE9B-486E-B6CC-30763DCA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9FA0CE-5938-440D-9460-63A40BB4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912688-01FF-43C1-B49C-2F3BB5E0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53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0086F5-D942-43DC-8D56-C972311B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EC5153-F32E-4942-B29B-A9709DDDC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DF2253-C03A-445D-AB68-A19DF377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0A0FD8-6E2D-4281-9242-89BBD2A1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16BBAF-63B9-4166-ACE1-B148F1BA8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5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5B6D95-0906-40BD-AB10-E5666EF82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253E2C-E2A4-4386-A401-5F8A8A95C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3484E7-1033-4FB6-987C-4C0F7D66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D33CEE-849C-411E-986E-737D48E7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6FC276-3EFF-482D-A301-6F3A8318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66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B501F-9A11-43B9-94D6-A582FE65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F16B3B-404E-4439-BE86-84DF3FFAD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B72974-FA82-4A88-BD46-F426C65A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79F272-6DDC-40E1-AEBD-C010593E4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2CCA15-2352-4E37-AAD1-3C1369D2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66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9CA6D-F167-4A12-9766-B635E46B4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E3C52D-BDCA-4522-A228-D7FAAB691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2C42AD-F6B7-4276-988E-FDA5A9FC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278300-47BD-41F2-ABDE-9BCC08FF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DB1C71-6187-4869-A205-DC231ADA8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03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4373D4-54C0-46A4-B324-E0AF2AA9B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481EE0-13A5-4953-8C31-AFBAFD024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BFFF97-A961-44CD-B634-90F792E83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0BCA12-8614-4B5E-93B3-580A1B1B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B1F18D-A646-426B-94F9-A1547A7E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9681FB-520A-4695-9F97-868533496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294F5C-651C-45CF-A88A-D31171203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E5A5C3-69D1-4570-B163-F76712DF5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172749-317C-413D-BB9E-95AA72CA6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98838E-87DB-49B8-9C2B-5F1CCA352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AE5B49-EE8B-4DF1-859E-CD98A179B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72DCC6-401A-4536-8BEC-F56E5F41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650B661-5C27-4275-9033-266DC3B0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0051D4-3F07-4752-974F-087AC8EE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2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2BF561-675B-4149-A550-B7E43BAB5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C7B6D3-BCA6-4BBA-B05B-12D61573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BADD3E-236D-4CEE-86A4-EDBBB786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618226-F13A-4E5C-9E81-F3B5D61F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13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AE552D-7EC0-4A9F-BA0D-A36CF4D6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D58D98-ED70-401F-AE55-697193BBA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B74845-FE2C-4C45-A2C9-08F49583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5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07F43-7BA0-4F9B-8F6A-DC837FDD6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58D7C8-1243-4D31-97C1-6DD2589F9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E8CBFE-E49B-41E9-88CC-E8D6F5294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1C4DB-E03B-4591-B9F0-60AC48E8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3912B1-F04F-415B-9AF9-24B7799F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CB751F-A993-4003-84EE-7D13EFD0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D8E91-189D-4EE4-9C00-DED87EEF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91E41C-BB4E-43E4-886D-B0B9F8494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AEB0C7-B3D3-44F4-9E49-79E044581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E58235-3F07-4F1D-B803-B6955D94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C22A7E-4AEB-44B7-B2DB-3D6D2BAF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D4E2BC-EBDD-4EA1-ADA6-15CAC923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28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DDFE7A6-13CB-40DF-8F5A-55988ACE5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462154-78BB-4F87-B8EE-B4656252C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0B335A-50A1-4E0C-AE1F-9F8D6EA2A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DEC95-6541-490B-BBC9-B6965C3BA991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F2B2D5-BEF3-4904-9B31-EEDA57097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0FA4AA-5D98-4AE5-B141-9F49D59F4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0E5E-38C5-4507-8B08-1F8860676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15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kontemplate.works/" TargetMode="External"/><Relationship Id="rId4" Type="http://schemas.openxmlformats.org/officeDocument/2006/relationships/hyperlink" Target="https://github.com/tazjin/kontemplat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250BE-E9DA-4631-80CC-0D1362123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Template de déploiements </a:t>
            </a:r>
            <a:r>
              <a:rPr lang="fr-FR" dirty="0" err="1"/>
              <a:t>Kubernetes</a:t>
            </a:r>
            <a:r>
              <a:rPr lang="fr-FR" dirty="0"/>
              <a:t> avec </a:t>
            </a:r>
            <a:r>
              <a:rPr lang="fr-FR" dirty="0" err="1"/>
              <a:t>kontemplate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C1DE2B-F9B3-49D7-8993-78A3E689A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4612"/>
            <a:ext cx="9144000" cy="543187"/>
          </a:xfrm>
        </p:spPr>
        <p:txBody>
          <a:bodyPr/>
          <a:lstStyle/>
          <a:p>
            <a:r>
              <a:rPr lang="fr-FR" dirty="0"/>
              <a:t>Mathieu </a:t>
            </a:r>
            <a:r>
              <a:rPr lang="fr-FR" dirty="0" err="1"/>
              <a:t>Passenaud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5E1FBC3-F2CD-41D1-80E0-E11B7E222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2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5BF7BF-F9E4-4C62-85EB-5428B2442564}"/>
              </a:ext>
            </a:extLst>
          </p:cNvPr>
          <p:cNvSpPr/>
          <p:nvPr/>
        </p:nvSpPr>
        <p:spPr>
          <a:xfrm>
            <a:off x="1247775" y="647700"/>
            <a:ext cx="6419850" cy="11049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400F53-767C-43CE-BDB7-8C377FD89F79}"/>
              </a:ext>
            </a:extLst>
          </p:cNvPr>
          <p:cNvSpPr/>
          <p:nvPr/>
        </p:nvSpPr>
        <p:spPr>
          <a:xfrm>
            <a:off x="1247775" y="1752600"/>
            <a:ext cx="6419850" cy="11049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0D074-4611-47DB-BC14-9B4D116FF952}"/>
              </a:ext>
            </a:extLst>
          </p:cNvPr>
          <p:cNvSpPr/>
          <p:nvPr/>
        </p:nvSpPr>
        <p:spPr>
          <a:xfrm>
            <a:off x="1247775" y="2857500"/>
            <a:ext cx="6419850" cy="11049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C75D7-8E69-44FF-9AA6-9EC25F0CF728}"/>
              </a:ext>
            </a:extLst>
          </p:cNvPr>
          <p:cNvSpPr/>
          <p:nvPr/>
        </p:nvSpPr>
        <p:spPr>
          <a:xfrm>
            <a:off x="1247775" y="3962400"/>
            <a:ext cx="6419850" cy="1104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D7AE29-6961-4AB9-ABC7-8C0CD1FC7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927"/>
            <a:ext cx="10515600" cy="5925036"/>
          </a:xfrm>
        </p:spPr>
        <p:txBody>
          <a:bodyPr/>
          <a:lstStyle/>
          <a:p>
            <a:r>
              <a:rPr lang="fr-FR" dirty="0"/>
              <a:t>/</a:t>
            </a:r>
          </a:p>
          <a:p>
            <a:pPr lvl="1"/>
            <a:r>
              <a:rPr lang="fr-FR" dirty="0"/>
              <a:t>time-manager-api/</a:t>
            </a:r>
          </a:p>
          <a:p>
            <a:pPr lvl="2"/>
            <a:r>
              <a:rPr lang="fr-FR" dirty="0" err="1"/>
              <a:t>api.yaml</a:t>
            </a:r>
            <a:endParaRPr lang="fr-FR" dirty="0"/>
          </a:p>
          <a:p>
            <a:pPr lvl="2"/>
            <a:r>
              <a:rPr lang="fr-FR" dirty="0" err="1"/>
              <a:t>storage.yaml</a:t>
            </a:r>
            <a:endParaRPr lang="fr-FR" dirty="0"/>
          </a:p>
          <a:p>
            <a:pPr lvl="1"/>
            <a:r>
              <a:rPr lang="fr-FR" dirty="0"/>
              <a:t>mon-api-2/</a:t>
            </a:r>
          </a:p>
          <a:p>
            <a:pPr lvl="2"/>
            <a:r>
              <a:rPr lang="fr-FR" dirty="0"/>
              <a:t>…</a:t>
            </a:r>
            <a:r>
              <a:rPr lang="fr-FR" dirty="0" err="1"/>
              <a:t>yaml</a:t>
            </a:r>
            <a:endParaRPr lang="fr-FR" dirty="0"/>
          </a:p>
          <a:p>
            <a:pPr lvl="2"/>
            <a:r>
              <a:rPr lang="fr-FR" dirty="0"/>
              <a:t>…</a:t>
            </a:r>
            <a:r>
              <a:rPr lang="fr-FR" dirty="0" err="1"/>
              <a:t>yaml</a:t>
            </a:r>
            <a:endParaRPr lang="fr-FR" dirty="0"/>
          </a:p>
          <a:p>
            <a:pPr lvl="1"/>
            <a:r>
              <a:rPr lang="fr-FR" dirty="0"/>
              <a:t>mon-api-3/</a:t>
            </a:r>
          </a:p>
          <a:p>
            <a:pPr lvl="2"/>
            <a:r>
              <a:rPr lang="fr-FR" dirty="0"/>
              <a:t>…</a:t>
            </a:r>
            <a:r>
              <a:rPr lang="fr-FR" dirty="0" err="1"/>
              <a:t>yaml</a:t>
            </a:r>
            <a:endParaRPr lang="fr-FR" dirty="0"/>
          </a:p>
          <a:p>
            <a:pPr lvl="2"/>
            <a:r>
              <a:rPr lang="fr-FR" dirty="0"/>
              <a:t>…</a:t>
            </a:r>
            <a:r>
              <a:rPr lang="fr-FR" dirty="0" err="1"/>
              <a:t>yaml</a:t>
            </a:r>
            <a:endParaRPr lang="fr-FR" dirty="0"/>
          </a:p>
          <a:p>
            <a:pPr lvl="1"/>
            <a:r>
              <a:rPr lang="fr-FR" dirty="0" err="1"/>
              <a:t>prod.yaml</a:t>
            </a:r>
            <a:endParaRPr lang="fr-FR" dirty="0"/>
          </a:p>
          <a:p>
            <a:pPr lvl="1"/>
            <a:r>
              <a:rPr lang="fr-FR" dirty="0" err="1"/>
              <a:t>preprod.yaml</a:t>
            </a:r>
            <a:endParaRPr lang="fr-FR" dirty="0"/>
          </a:p>
          <a:p>
            <a:pPr lvl="1"/>
            <a:r>
              <a:rPr lang="fr-FR" dirty="0" err="1"/>
              <a:t>integration.yaml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572DDF3-84C4-40DB-A0FE-DE0E8DDC0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8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8592FA7-D8B8-4874-B09F-3C474DA76C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Contextes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0185AC-9CA5-44A2-974B-322D4A7C7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421811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41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3250FF-525E-4D10-9F80-0689A21FC53C}"/>
              </a:ext>
            </a:extLst>
          </p:cNvPr>
          <p:cNvSpPr/>
          <p:nvPr/>
        </p:nvSpPr>
        <p:spPr>
          <a:xfrm>
            <a:off x="293090" y="201174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sz="2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prod.please-open.it</a:t>
            </a:r>
            <a:endParaRPr lang="fr-FR" sz="2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include</a:t>
            </a:r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- </a:t>
            </a:r>
            <a:r>
              <a:rPr lang="fr-FR" sz="2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sz="2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values</a:t>
            </a:r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2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2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replicas</a:t>
            </a:r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endParaRPr lang="fr-FR" sz="2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version</a:t>
            </a:r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prod</a:t>
            </a:r>
            <a:endParaRPr lang="fr-FR" sz="2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2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logType</a:t>
            </a:r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info</a:t>
            </a:r>
            <a:endParaRPr lang="fr-FR" sz="2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2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apiPort</a:t>
            </a:r>
            <a:r>
              <a:rPr lang="fr-FR" sz="2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5555</a:t>
            </a:r>
            <a:endParaRPr lang="fr-FR" sz="2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b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4AE21F-357E-4487-ABC6-F2420D2237D0}"/>
              </a:ext>
            </a:extLst>
          </p:cNvPr>
          <p:cNvSpPr/>
          <p:nvPr/>
        </p:nvSpPr>
        <p:spPr>
          <a:xfrm>
            <a:off x="6389091" y="270885"/>
            <a:ext cx="55933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apiVersion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v1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clusters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cluster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certificate-authority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fake-file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server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https://1.2.3.4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prod.please-open.it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contexts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cluster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prod.please-open.it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default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user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developer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prod.please-open.it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current-context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prod.please-open.it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kind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Config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preferences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{}</a:t>
            </a:r>
          </a:p>
          <a:p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users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 </a:t>
            </a:r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developer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user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client-</a:t>
            </a:r>
            <a:r>
              <a:rPr lang="fr-FR" sz="20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certificate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fake-file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client-key</a:t>
            </a:r>
            <a:r>
              <a:rPr lang="fr-FR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fake-key-file</a:t>
            </a:r>
            <a:endParaRPr lang="fr-FR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5F446270-16D6-4C58-8031-3898A210740D}"/>
              </a:ext>
            </a:extLst>
          </p:cNvPr>
          <p:cNvCxnSpPr>
            <a:cxnSpLocks/>
          </p:cNvCxnSpPr>
          <p:nvPr/>
        </p:nvCxnSpPr>
        <p:spPr>
          <a:xfrm flipH="1">
            <a:off x="5276850" y="2011740"/>
            <a:ext cx="1199326" cy="579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1B9C69EE-C228-4A31-A0DF-E128A12E72D8}"/>
              </a:ext>
            </a:extLst>
          </p:cNvPr>
          <p:cNvSpPr txBox="1"/>
          <p:nvPr/>
        </p:nvSpPr>
        <p:spPr>
          <a:xfrm>
            <a:off x="6476176" y="6587115"/>
            <a:ext cx="451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$HOME/.</a:t>
            </a:r>
            <a:r>
              <a:rPr lang="fr-FR" dirty="0" err="1"/>
              <a:t>kube</a:t>
            </a:r>
            <a:r>
              <a:rPr lang="fr-FR" dirty="0"/>
              <a:t>/config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17A867B-5611-4687-8F35-5B9E85A90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4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3250FF-525E-4D10-9F80-0689A21FC53C}"/>
              </a:ext>
            </a:extLst>
          </p:cNvPr>
          <p:cNvSpPr/>
          <p:nvPr/>
        </p:nvSpPr>
        <p:spPr>
          <a:xfrm>
            <a:off x="2166937" y="889843"/>
            <a:ext cx="78581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prod.please-open.it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include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-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values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replicas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version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prod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logType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info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apiPort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5555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b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23697B8-1BBB-41B8-9F91-E1CA58970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28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B63173-C2B3-4C34-B8A2-2A9C60C60793}"/>
              </a:ext>
            </a:extLst>
          </p:cNvPr>
          <p:cNvSpPr/>
          <p:nvPr/>
        </p:nvSpPr>
        <p:spPr>
          <a:xfrm>
            <a:off x="2419350" y="674400"/>
            <a:ext cx="73533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preprod.please-open.it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include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-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values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replicas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version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latest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logType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info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apiPort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5555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b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86245E-1DCC-4F02-9ABC-640F08F7D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52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4FB08B-A18E-45CE-9FE9-B9A0E7BDC64F}"/>
              </a:ext>
            </a:extLst>
          </p:cNvPr>
          <p:cNvSpPr/>
          <p:nvPr/>
        </p:nvSpPr>
        <p:spPr>
          <a:xfrm>
            <a:off x="1895475" y="889843"/>
            <a:ext cx="84010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integration.please-open.it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include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  <a:endParaRPr lang="fr-FR" sz="3200" b="0" i="1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-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values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replicas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version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integration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logType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debug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3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sz="3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apiPort</a:t>
            </a:r>
            <a:r>
              <a:rPr lang="fr-FR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sz="32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5555</a:t>
            </a:r>
            <a:endParaRPr lang="fr-FR" sz="3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b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E7159E-C00C-4DEE-85E8-6824E0AC5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7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A8D81C1B-668D-4D7F-A3D8-B07B1F1F1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2936557"/>
            <a:ext cx="8972777" cy="492443"/>
          </a:xfrm>
          <a:prstGeom prst="rect">
            <a:avLst/>
          </a:prstGeom>
          <a:solidFill>
            <a:srgbClr val="F6F8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 err="1">
                <a:ln>
                  <a:noFill/>
                </a:ln>
                <a:solidFill>
                  <a:srgbClr val="24292E"/>
                </a:solidFill>
                <a:effectLst/>
                <a:latin typeface="SFMono-Regular"/>
              </a:rPr>
              <a:t>kontemplate</a:t>
            </a: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SFMono-Regular"/>
              </a:rPr>
              <a:t> </a:t>
            </a:r>
            <a:r>
              <a:rPr kumimoji="0" lang="fr-FR" altLang="fr-FR" sz="3200" b="0" i="0" u="none" strike="noStrike" cap="none" normalizeH="0" baseline="0" dirty="0" err="1">
                <a:ln>
                  <a:noFill/>
                </a:ln>
                <a:solidFill>
                  <a:srgbClr val="24292E"/>
                </a:solidFill>
                <a:effectLst/>
                <a:latin typeface="SFMono-Regular"/>
              </a:rPr>
              <a:t>template</a:t>
            </a: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SFMono-Regular"/>
              </a:rPr>
              <a:t> </a:t>
            </a:r>
            <a:r>
              <a:rPr kumimoji="0" lang="fr-FR" altLang="fr-FR" sz="3200" b="0" i="0" u="none" strike="noStrike" cap="none" normalizeH="0" baseline="0" dirty="0" err="1">
                <a:ln>
                  <a:noFill/>
                </a:ln>
                <a:solidFill>
                  <a:srgbClr val="24292E"/>
                </a:solidFill>
                <a:effectLst/>
                <a:latin typeface="SFMono-Regular"/>
              </a:rPr>
              <a:t>prod.yaml</a:t>
            </a: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SFMono-Regular"/>
              </a:rPr>
              <a:t> -i time-manager-api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4476227-68AF-4B44-85C0-4E81EBB13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5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D7AE29-6961-4AB9-ABC7-8C0CD1FC7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927"/>
            <a:ext cx="10515600" cy="5925036"/>
          </a:xfrm>
        </p:spPr>
        <p:txBody>
          <a:bodyPr/>
          <a:lstStyle/>
          <a:p>
            <a:r>
              <a:rPr lang="fr-FR" dirty="0"/>
              <a:t>/</a:t>
            </a:r>
          </a:p>
          <a:p>
            <a:pPr lvl="1"/>
            <a:r>
              <a:rPr lang="fr-FR" dirty="0"/>
              <a:t>time-manager-api/</a:t>
            </a:r>
          </a:p>
          <a:p>
            <a:pPr lvl="2"/>
            <a:r>
              <a:rPr lang="fr-FR" dirty="0" err="1"/>
              <a:t>api.yaml</a:t>
            </a:r>
            <a:endParaRPr lang="fr-FR" dirty="0"/>
          </a:p>
          <a:p>
            <a:pPr lvl="2"/>
            <a:r>
              <a:rPr lang="fr-FR" dirty="0" err="1"/>
              <a:t>storage.yaml</a:t>
            </a:r>
            <a:endParaRPr lang="fr-FR" dirty="0"/>
          </a:p>
          <a:p>
            <a:pPr lvl="1"/>
            <a:r>
              <a:rPr lang="fr-FR" dirty="0"/>
              <a:t>mon-api-2/</a:t>
            </a:r>
          </a:p>
          <a:p>
            <a:pPr lvl="2"/>
            <a:r>
              <a:rPr lang="fr-FR" dirty="0"/>
              <a:t>…</a:t>
            </a:r>
            <a:r>
              <a:rPr lang="fr-FR" dirty="0" err="1"/>
              <a:t>yaml</a:t>
            </a:r>
            <a:endParaRPr lang="fr-FR" dirty="0"/>
          </a:p>
          <a:p>
            <a:pPr lvl="2"/>
            <a:r>
              <a:rPr lang="fr-FR" dirty="0"/>
              <a:t>…</a:t>
            </a:r>
            <a:r>
              <a:rPr lang="fr-FR" dirty="0" err="1"/>
              <a:t>yaml</a:t>
            </a:r>
            <a:endParaRPr lang="fr-FR" dirty="0"/>
          </a:p>
          <a:p>
            <a:pPr lvl="1"/>
            <a:r>
              <a:rPr lang="fr-FR" dirty="0"/>
              <a:t>mon-api-3/</a:t>
            </a:r>
          </a:p>
          <a:p>
            <a:pPr lvl="2"/>
            <a:r>
              <a:rPr lang="fr-FR" dirty="0"/>
              <a:t>…</a:t>
            </a:r>
            <a:r>
              <a:rPr lang="fr-FR" dirty="0" err="1"/>
              <a:t>yaml</a:t>
            </a:r>
            <a:endParaRPr lang="fr-FR" dirty="0"/>
          </a:p>
          <a:p>
            <a:pPr lvl="2"/>
            <a:r>
              <a:rPr lang="fr-FR" dirty="0"/>
              <a:t>…</a:t>
            </a:r>
            <a:r>
              <a:rPr lang="fr-FR" dirty="0" err="1"/>
              <a:t>yaml</a:t>
            </a:r>
            <a:endParaRPr lang="fr-FR" dirty="0"/>
          </a:p>
          <a:p>
            <a:pPr lvl="1"/>
            <a:r>
              <a:rPr lang="fr-FR" dirty="0" err="1"/>
              <a:t>prod.yaml</a:t>
            </a:r>
            <a:endParaRPr lang="fr-FR" dirty="0"/>
          </a:p>
          <a:p>
            <a:pPr lvl="1"/>
            <a:r>
              <a:rPr lang="fr-FR" dirty="0" err="1"/>
              <a:t>preprod.yaml</a:t>
            </a:r>
            <a:endParaRPr lang="fr-FR" dirty="0"/>
          </a:p>
          <a:p>
            <a:pPr lvl="1"/>
            <a:r>
              <a:rPr lang="fr-FR" dirty="0" err="1"/>
              <a:t>integration.yaml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04816BE-B63C-4213-8F3A-A19AD925E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34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A8D81C1B-668D-4D7F-A3D8-B07B1F1F1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0159" y="3182778"/>
            <a:ext cx="4971682" cy="492443"/>
          </a:xfrm>
          <a:prstGeom prst="rect">
            <a:avLst/>
          </a:prstGeom>
          <a:solidFill>
            <a:srgbClr val="F6F8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 err="1">
                <a:solidFill>
                  <a:srgbClr val="24292E"/>
                </a:solidFill>
                <a:latin typeface="SFMono-Regular"/>
              </a:rPr>
              <a:t>kontemplate</a:t>
            </a:r>
            <a:r>
              <a:rPr lang="fr-FR" altLang="fr-FR" sz="32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fr-FR" altLang="fr-FR" sz="3200" dirty="0" err="1">
                <a:solidFill>
                  <a:srgbClr val="24292E"/>
                </a:solidFill>
                <a:latin typeface="SFMono-Regular"/>
              </a:rPr>
              <a:t>apply</a:t>
            </a:r>
            <a:r>
              <a:rPr lang="fr-FR" altLang="fr-FR" sz="3200" dirty="0">
                <a:solidFill>
                  <a:srgbClr val="24292E"/>
                </a:solidFill>
                <a:latin typeface="SFMono-Regular"/>
              </a:rPr>
              <a:t> </a:t>
            </a:r>
            <a:r>
              <a:rPr lang="fr-FR" altLang="fr-FR" sz="3200" dirty="0" err="1">
                <a:solidFill>
                  <a:srgbClr val="24292E"/>
                </a:solidFill>
                <a:latin typeface="SFMono-Regular"/>
              </a:rPr>
              <a:t>prod.yaml</a:t>
            </a:r>
            <a:r>
              <a:rPr lang="fr-FR" altLang="fr-FR" sz="3200" dirty="0"/>
              <a:t> </a:t>
            </a:r>
            <a:endParaRPr lang="fr-FR" altLang="fr-FR" sz="3200" dirty="0">
              <a:latin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ED57A3B-F325-4DA3-B246-2BF84C7D8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8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8" descr="Image result for microsoft azure">
            <a:extLst>
              <a:ext uri="{FF2B5EF4-FFF2-40B4-BE49-F238E27FC236}">
                <a16:creationId xmlns:a16="http://schemas.microsoft.com/office/drawing/2014/main" id="{9E5351BF-1025-45B1-AC91-6C58B50AB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41" y="1136731"/>
            <a:ext cx="1212979" cy="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apprendretwitter.jpg">
            <a:extLst>
              <a:ext uri="{FF2B5EF4-FFF2-40B4-BE49-F238E27FC236}">
                <a16:creationId xmlns:a16="http://schemas.microsoft.com/office/drawing/2014/main" id="{28D34922-0956-47A9-A227-3C0A3D204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29312"/>
            <a:ext cx="1251599" cy="92868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00EC7A0-2EF6-4EF5-865D-AF04F3BF0102}"/>
              </a:ext>
            </a:extLst>
          </p:cNvPr>
          <p:cNvSpPr txBox="1"/>
          <p:nvPr/>
        </p:nvSpPr>
        <p:spPr>
          <a:xfrm>
            <a:off x="1251599" y="6053373"/>
            <a:ext cx="3553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@</a:t>
            </a:r>
            <a:r>
              <a:rPr lang="fr-FR" sz="2400" dirty="0" err="1"/>
              <a:t>mathieupassenau</a:t>
            </a:r>
            <a:endParaRPr lang="fr-FR" sz="2400" dirty="0"/>
          </a:p>
          <a:p>
            <a:r>
              <a:rPr lang="fr-FR" sz="2400" dirty="0"/>
              <a:t>www.mathieupassenaud.fr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1BB9563-2EF5-4F24-976E-0C1FA84FF1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97E1A27-2C30-4000-883E-199F3CB8A1BD}"/>
              </a:ext>
            </a:extLst>
          </p:cNvPr>
          <p:cNvSpPr txBox="1"/>
          <p:nvPr/>
        </p:nvSpPr>
        <p:spPr>
          <a:xfrm>
            <a:off x="1791477" y="-17575"/>
            <a:ext cx="1656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Dev-</a:t>
            </a:r>
            <a:r>
              <a:rPr lang="fr-FR" sz="2400" dirty="0" err="1"/>
              <a:t>ops</a:t>
            </a:r>
            <a:endParaRPr lang="fr-FR" sz="2400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A86E2866-B66A-4BD3-A79F-074858E28188}"/>
              </a:ext>
            </a:extLst>
          </p:cNvPr>
          <p:cNvCxnSpPr/>
          <p:nvPr/>
        </p:nvCxnSpPr>
        <p:spPr>
          <a:xfrm>
            <a:off x="186612" y="3088433"/>
            <a:ext cx="11756572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1B943825-9C99-4C49-9AF3-679B19CED3E2}"/>
              </a:ext>
            </a:extLst>
          </p:cNvPr>
          <p:cNvCxnSpPr>
            <a:cxnSpLocks/>
          </p:cNvCxnSpPr>
          <p:nvPr/>
        </p:nvCxnSpPr>
        <p:spPr>
          <a:xfrm>
            <a:off x="727788" y="1922106"/>
            <a:ext cx="0" cy="116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070A8517-39D2-450A-833F-297368942B0F}"/>
              </a:ext>
            </a:extLst>
          </p:cNvPr>
          <p:cNvSpPr txBox="1"/>
          <p:nvPr/>
        </p:nvSpPr>
        <p:spPr>
          <a:xfrm>
            <a:off x="418161" y="3088432"/>
            <a:ext cx="84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2009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51D43853-07AB-41EF-9E9E-8613A37BC8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3" y="912455"/>
            <a:ext cx="1666875" cy="1009650"/>
          </a:xfrm>
          <a:prstGeom prst="rect">
            <a:avLst/>
          </a:prstGeom>
        </p:spPr>
      </p:pic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5774D8B5-D9C0-48CC-81F8-79CFC0B7121E}"/>
              </a:ext>
            </a:extLst>
          </p:cNvPr>
          <p:cNvCxnSpPr/>
          <p:nvPr/>
        </p:nvCxnSpPr>
        <p:spPr>
          <a:xfrm flipV="1">
            <a:off x="2267349" y="3088431"/>
            <a:ext cx="0" cy="839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8E6047D1-07B6-42E0-A611-648CDCDA50CE}"/>
              </a:ext>
            </a:extLst>
          </p:cNvPr>
          <p:cNvSpPr txBox="1"/>
          <p:nvPr/>
        </p:nvSpPr>
        <p:spPr>
          <a:xfrm>
            <a:off x="1974019" y="2719589"/>
            <a:ext cx="84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2010</a:t>
            </a:r>
          </a:p>
        </p:txBody>
      </p:sp>
      <p:pic>
        <p:nvPicPr>
          <p:cNvPr id="1028" name="Picture 4" descr="Image result for aws">
            <a:extLst>
              <a:ext uri="{FF2B5EF4-FFF2-40B4-BE49-F238E27FC236}">
                <a16:creationId xmlns:a16="http://schemas.microsoft.com/office/drawing/2014/main" id="{7E242FAA-D1CC-48A2-B07D-6314E2B25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002" y="3891711"/>
            <a:ext cx="807968" cy="41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microsoft azure">
            <a:extLst>
              <a:ext uri="{FF2B5EF4-FFF2-40B4-BE49-F238E27FC236}">
                <a16:creationId xmlns:a16="http://schemas.microsoft.com/office/drawing/2014/main" id="{E055EF51-26BC-4115-9905-59B33AE58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348" y="3797982"/>
            <a:ext cx="1212979" cy="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DC6822D8-DBC6-4E6C-8FDB-1A8E384916D5}"/>
              </a:ext>
            </a:extLst>
          </p:cNvPr>
          <p:cNvSpPr txBox="1"/>
          <p:nvPr/>
        </p:nvSpPr>
        <p:spPr>
          <a:xfrm>
            <a:off x="1821032" y="4377192"/>
            <a:ext cx="2174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Teevity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404C092-877B-4323-B433-D3B12674BCF0}"/>
              </a:ext>
            </a:extLst>
          </p:cNvPr>
          <p:cNvSpPr txBox="1"/>
          <p:nvPr/>
        </p:nvSpPr>
        <p:spPr>
          <a:xfrm>
            <a:off x="3306577" y="1310531"/>
            <a:ext cx="2174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Berger Levrault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50CF9511-1625-4329-B8A1-52C772C5CA02}"/>
              </a:ext>
            </a:extLst>
          </p:cNvPr>
          <p:cNvCxnSpPr/>
          <p:nvPr/>
        </p:nvCxnSpPr>
        <p:spPr>
          <a:xfrm>
            <a:off x="4075118" y="1697641"/>
            <a:ext cx="0" cy="1390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F713DC9E-0DDF-4259-B766-0B3F143A0999}"/>
              </a:ext>
            </a:extLst>
          </p:cNvPr>
          <p:cNvSpPr txBox="1"/>
          <p:nvPr/>
        </p:nvSpPr>
        <p:spPr>
          <a:xfrm>
            <a:off x="3786670" y="3098510"/>
            <a:ext cx="84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2012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727DB83F-3F52-4E76-BE53-5E983292AC94}"/>
              </a:ext>
            </a:extLst>
          </p:cNvPr>
          <p:cNvSpPr txBox="1"/>
          <p:nvPr/>
        </p:nvSpPr>
        <p:spPr>
          <a:xfrm>
            <a:off x="5637243" y="2709025"/>
            <a:ext cx="84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2015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5FCB00D-78F9-480B-B78E-34481A24314C}"/>
              </a:ext>
            </a:extLst>
          </p:cNvPr>
          <p:cNvSpPr txBox="1"/>
          <p:nvPr/>
        </p:nvSpPr>
        <p:spPr>
          <a:xfrm>
            <a:off x="5570379" y="3955038"/>
            <a:ext cx="99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OVH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4DC28F66-7F60-41A7-A775-E2F929BC8D5F}"/>
              </a:ext>
            </a:extLst>
          </p:cNvPr>
          <p:cNvCxnSpPr>
            <a:cxnSpLocks/>
          </p:cNvCxnSpPr>
          <p:nvPr/>
        </p:nvCxnSpPr>
        <p:spPr>
          <a:xfrm flipV="1">
            <a:off x="5906282" y="3098510"/>
            <a:ext cx="0" cy="793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11088BA0-9472-42CB-BCEA-2DCBEACC1750}"/>
              </a:ext>
            </a:extLst>
          </p:cNvPr>
          <p:cNvSpPr txBox="1"/>
          <p:nvPr/>
        </p:nvSpPr>
        <p:spPr>
          <a:xfrm>
            <a:off x="7271665" y="3113705"/>
            <a:ext cx="84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2016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4770A89-BAF4-451F-9363-D9B40D7B542D}"/>
              </a:ext>
            </a:extLst>
          </p:cNvPr>
          <p:cNvSpPr txBox="1"/>
          <p:nvPr/>
        </p:nvSpPr>
        <p:spPr>
          <a:xfrm>
            <a:off x="7271665" y="912455"/>
            <a:ext cx="2174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Connit</a:t>
            </a:r>
            <a:endParaRPr lang="fr-FR" dirty="0"/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E4B99622-2050-4A43-9738-9B8BC996FAFF}"/>
              </a:ext>
            </a:extLst>
          </p:cNvPr>
          <p:cNvCxnSpPr/>
          <p:nvPr/>
        </p:nvCxnSpPr>
        <p:spPr>
          <a:xfrm>
            <a:off x="7548472" y="1697641"/>
            <a:ext cx="0" cy="1380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42459944-C40A-4A1B-ABC4-495AEC7203B8}"/>
              </a:ext>
            </a:extLst>
          </p:cNvPr>
          <p:cNvCxnSpPr/>
          <p:nvPr/>
        </p:nvCxnSpPr>
        <p:spPr>
          <a:xfrm>
            <a:off x="1741135" y="147016"/>
            <a:ext cx="0" cy="5782296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D1BAEFC0-A4B4-4C5A-A9B4-A2ECAD209480}"/>
              </a:ext>
            </a:extLst>
          </p:cNvPr>
          <p:cNvSpPr txBox="1"/>
          <p:nvPr/>
        </p:nvSpPr>
        <p:spPr>
          <a:xfrm>
            <a:off x="23351" y="-17575"/>
            <a:ext cx="1656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embedded</a:t>
            </a:r>
            <a:endParaRPr lang="fr-FR" sz="24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C3BF78C-50BB-44E3-81B7-DE5B38B52E58}"/>
              </a:ext>
            </a:extLst>
          </p:cNvPr>
          <p:cNvSpPr txBox="1"/>
          <p:nvPr/>
        </p:nvSpPr>
        <p:spPr>
          <a:xfrm>
            <a:off x="8814976" y="2693830"/>
            <a:ext cx="84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2017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2D89BA5-4673-499C-9151-79E385B81FC9}"/>
              </a:ext>
            </a:extLst>
          </p:cNvPr>
          <p:cNvSpPr txBox="1"/>
          <p:nvPr/>
        </p:nvSpPr>
        <p:spPr>
          <a:xfrm>
            <a:off x="8648877" y="4746524"/>
            <a:ext cx="2174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ubleam</a:t>
            </a:r>
            <a:endParaRPr lang="fr-FR" dirty="0"/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D5658FE6-ED9A-45B6-A0D9-0A2926F9E502}"/>
              </a:ext>
            </a:extLst>
          </p:cNvPr>
          <p:cNvCxnSpPr/>
          <p:nvPr/>
        </p:nvCxnSpPr>
        <p:spPr>
          <a:xfrm flipV="1">
            <a:off x="9078686" y="3113705"/>
            <a:ext cx="0" cy="94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Image result for kubernetes">
            <a:extLst>
              <a:ext uri="{FF2B5EF4-FFF2-40B4-BE49-F238E27FC236}">
                <a16:creationId xmlns:a16="http://schemas.microsoft.com/office/drawing/2014/main" id="{665CB22C-AA96-4E36-986A-D1BB95FF5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783" y="4157506"/>
            <a:ext cx="693901" cy="52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babyboss">
            <a:extLst>
              <a:ext uri="{FF2B5EF4-FFF2-40B4-BE49-F238E27FC236}">
                <a16:creationId xmlns:a16="http://schemas.microsoft.com/office/drawing/2014/main" id="{F1DDAAE5-55BD-4C2A-8242-4D23CFA2C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937" y="75739"/>
            <a:ext cx="1536051" cy="153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6E47E25F-8D0D-4EE4-8406-595105C84688}"/>
              </a:ext>
            </a:extLst>
          </p:cNvPr>
          <p:cNvCxnSpPr/>
          <p:nvPr/>
        </p:nvCxnSpPr>
        <p:spPr>
          <a:xfrm>
            <a:off x="9750862" y="147016"/>
            <a:ext cx="0" cy="5782296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2EC7D9A2-D9E8-4D19-9231-330D5FDBC666}"/>
              </a:ext>
            </a:extLst>
          </p:cNvPr>
          <p:cNvCxnSpPr>
            <a:cxnSpLocks/>
          </p:cNvCxnSpPr>
          <p:nvPr/>
        </p:nvCxnSpPr>
        <p:spPr>
          <a:xfrm>
            <a:off x="10515600" y="2388637"/>
            <a:ext cx="0" cy="674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>
            <a:extLst>
              <a:ext uri="{FF2B5EF4-FFF2-40B4-BE49-F238E27FC236}">
                <a16:creationId xmlns:a16="http://schemas.microsoft.com/office/drawing/2014/main" id="{857DA0D8-CEEE-4678-9EC6-F48857ADB492}"/>
              </a:ext>
            </a:extLst>
          </p:cNvPr>
          <p:cNvSpPr txBox="1"/>
          <p:nvPr/>
        </p:nvSpPr>
        <p:spPr>
          <a:xfrm>
            <a:off x="10098471" y="3154603"/>
            <a:ext cx="84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2018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4A4E4114-8560-45D0-AB85-B74775910148}"/>
              </a:ext>
            </a:extLst>
          </p:cNvPr>
          <p:cNvSpPr txBox="1"/>
          <p:nvPr/>
        </p:nvSpPr>
        <p:spPr>
          <a:xfrm>
            <a:off x="10047028" y="1959592"/>
            <a:ext cx="156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please-open.it</a:t>
            </a: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A4695A0F-8AFE-4828-A344-82DB70871A3A}"/>
              </a:ext>
            </a:extLst>
          </p:cNvPr>
          <p:cNvCxnSpPr>
            <a:cxnSpLocks/>
          </p:cNvCxnSpPr>
          <p:nvPr/>
        </p:nvCxnSpPr>
        <p:spPr>
          <a:xfrm flipV="1">
            <a:off x="7527339" y="3523935"/>
            <a:ext cx="21133" cy="1486604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>
            <a:extLst>
              <a:ext uri="{FF2B5EF4-FFF2-40B4-BE49-F238E27FC236}">
                <a16:creationId xmlns:a16="http://schemas.microsoft.com/office/drawing/2014/main" id="{C7DCC428-8BF8-43C6-A540-644CEFD6D407}"/>
              </a:ext>
            </a:extLst>
          </p:cNvPr>
          <p:cNvSpPr txBox="1"/>
          <p:nvPr/>
        </p:nvSpPr>
        <p:spPr>
          <a:xfrm>
            <a:off x="7204224" y="4975693"/>
            <a:ext cx="1400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devfest</a:t>
            </a:r>
            <a:endParaRPr lang="fr-FR" sz="1200" dirty="0"/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FF87AE84-C471-4BEF-8008-16DC203DED31}"/>
              </a:ext>
            </a:extLst>
          </p:cNvPr>
          <p:cNvCxnSpPr>
            <a:cxnSpLocks/>
          </p:cNvCxnSpPr>
          <p:nvPr/>
        </p:nvCxnSpPr>
        <p:spPr>
          <a:xfrm flipH="1">
            <a:off x="7104450" y="2019361"/>
            <a:ext cx="14483" cy="1018803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>
            <a:extLst>
              <a:ext uri="{FF2B5EF4-FFF2-40B4-BE49-F238E27FC236}">
                <a16:creationId xmlns:a16="http://schemas.microsoft.com/office/drawing/2014/main" id="{9A4B9420-C0A7-42EC-BE9D-B9FFDC81CA03}"/>
              </a:ext>
            </a:extLst>
          </p:cNvPr>
          <p:cNvSpPr txBox="1"/>
          <p:nvPr/>
        </p:nvSpPr>
        <p:spPr>
          <a:xfrm>
            <a:off x="6834090" y="1566029"/>
            <a:ext cx="58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Top 5</a:t>
            </a:r>
          </a:p>
          <a:p>
            <a:r>
              <a:rPr lang="fr-FR" sz="1200" dirty="0"/>
              <a:t>HN</a:t>
            </a:r>
          </a:p>
        </p:txBody>
      </p: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15B6FD02-CA3D-4782-A4BC-75D6989003B6}"/>
              </a:ext>
            </a:extLst>
          </p:cNvPr>
          <p:cNvCxnSpPr>
            <a:cxnSpLocks/>
          </p:cNvCxnSpPr>
          <p:nvPr/>
        </p:nvCxnSpPr>
        <p:spPr>
          <a:xfrm flipH="1">
            <a:off x="8292175" y="2022174"/>
            <a:ext cx="14483" cy="1018803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>
            <a:extLst>
              <a:ext uri="{FF2B5EF4-FFF2-40B4-BE49-F238E27FC236}">
                <a16:creationId xmlns:a16="http://schemas.microsoft.com/office/drawing/2014/main" id="{6B29A906-CFCF-4642-AC59-45433A536CC3}"/>
              </a:ext>
            </a:extLst>
          </p:cNvPr>
          <p:cNvSpPr txBox="1"/>
          <p:nvPr/>
        </p:nvSpPr>
        <p:spPr>
          <a:xfrm>
            <a:off x="8021815" y="1568842"/>
            <a:ext cx="58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Top 5</a:t>
            </a:r>
          </a:p>
          <a:p>
            <a:r>
              <a:rPr lang="fr-FR" sz="1200" dirty="0"/>
              <a:t>HN</a:t>
            </a:r>
          </a:p>
        </p:txBody>
      </p: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64289959-F563-45DB-A292-2045B52D33B4}"/>
              </a:ext>
            </a:extLst>
          </p:cNvPr>
          <p:cNvCxnSpPr>
            <a:cxnSpLocks/>
          </p:cNvCxnSpPr>
          <p:nvPr/>
        </p:nvCxnSpPr>
        <p:spPr>
          <a:xfrm flipH="1">
            <a:off x="9541279" y="2031340"/>
            <a:ext cx="14483" cy="1018803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>
            <a:extLst>
              <a:ext uri="{FF2B5EF4-FFF2-40B4-BE49-F238E27FC236}">
                <a16:creationId xmlns:a16="http://schemas.microsoft.com/office/drawing/2014/main" id="{438F2624-DAA0-438C-9B1F-DBB9D9A04203}"/>
              </a:ext>
            </a:extLst>
          </p:cNvPr>
          <p:cNvSpPr txBox="1"/>
          <p:nvPr/>
        </p:nvSpPr>
        <p:spPr>
          <a:xfrm>
            <a:off x="9270919" y="1578008"/>
            <a:ext cx="58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Top 5</a:t>
            </a:r>
          </a:p>
          <a:p>
            <a:r>
              <a:rPr lang="fr-FR" sz="1200" dirty="0"/>
              <a:t>HN</a:t>
            </a:r>
          </a:p>
        </p:txBody>
      </p:sp>
    </p:spTree>
    <p:extLst>
      <p:ext uri="{BB962C8B-B14F-4D97-AF65-F5344CB8AC3E}">
        <p14:creationId xmlns:p14="http://schemas.microsoft.com/office/powerpoint/2010/main" val="279944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372917-2450-4A45-8217-C0D72D00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50BE05-8CEE-47F3-A9B9-ED882B958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Multiples déploiements</a:t>
            </a:r>
          </a:p>
          <a:p>
            <a:pPr lvl="1"/>
            <a:r>
              <a:rPr lang="fr-FR" dirty="0"/>
              <a:t>dev</a:t>
            </a:r>
          </a:p>
          <a:p>
            <a:pPr lvl="1"/>
            <a:r>
              <a:rPr lang="fr-FR" dirty="0"/>
              <a:t>intégration</a:t>
            </a:r>
          </a:p>
          <a:p>
            <a:pPr lvl="1"/>
            <a:r>
              <a:rPr lang="fr-FR" dirty="0" err="1"/>
              <a:t>pré-prod</a:t>
            </a:r>
            <a:endParaRPr lang="fr-FR" dirty="0"/>
          </a:p>
          <a:p>
            <a:pPr lvl="1"/>
            <a:r>
              <a:rPr lang="fr-FR" dirty="0"/>
              <a:t>prod</a:t>
            </a:r>
          </a:p>
          <a:p>
            <a:r>
              <a:rPr lang="fr-FR" dirty="0"/>
              <a:t>Différentes contraintes</a:t>
            </a:r>
          </a:p>
          <a:p>
            <a:pPr lvl="1"/>
            <a:r>
              <a:rPr lang="fr-FR" dirty="0"/>
              <a:t>Domaines</a:t>
            </a:r>
          </a:p>
          <a:p>
            <a:pPr lvl="1"/>
            <a:r>
              <a:rPr lang="fr-FR" dirty="0"/>
              <a:t>Charge</a:t>
            </a:r>
          </a:p>
          <a:p>
            <a:pPr lvl="1"/>
            <a:r>
              <a:rPr lang="fr-FR" dirty="0" err="1"/>
              <a:t>Replicas</a:t>
            </a:r>
            <a:endParaRPr lang="fr-FR" dirty="0"/>
          </a:p>
          <a:p>
            <a:pPr lvl="1"/>
            <a:r>
              <a:rPr lang="fr-FR" dirty="0" err="1"/>
              <a:t>Configs</a:t>
            </a:r>
            <a:endParaRPr lang="fr-FR" dirty="0"/>
          </a:p>
          <a:p>
            <a:pPr lvl="1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5AAC3C-BFB5-486B-86DC-1F5FE4879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372917-2450-4A45-8217-C0D72D00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50BE05-8CEE-47F3-A9B9-ED882B958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Multiples déploiements</a:t>
            </a:r>
          </a:p>
          <a:p>
            <a:pPr lvl="1"/>
            <a:r>
              <a:rPr lang="fr-FR" dirty="0"/>
              <a:t>dev</a:t>
            </a:r>
          </a:p>
          <a:p>
            <a:pPr lvl="2"/>
            <a:r>
              <a:rPr lang="fr-FR" dirty="0"/>
              <a:t>Cluster interne sur machines dédiées OVH</a:t>
            </a:r>
          </a:p>
          <a:p>
            <a:pPr lvl="1"/>
            <a:r>
              <a:rPr lang="fr-FR" dirty="0"/>
              <a:t>Intégration</a:t>
            </a:r>
          </a:p>
          <a:p>
            <a:pPr lvl="2"/>
            <a:r>
              <a:rPr lang="fr-FR" dirty="0"/>
              <a:t>Cluster Microsoft azure ACS</a:t>
            </a:r>
          </a:p>
          <a:p>
            <a:pPr lvl="1"/>
            <a:r>
              <a:rPr lang="fr-FR" dirty="0" err="1"/>
              <a:t>pré-prod</a:t>
            </a:r>
            <a:endParaRPr lang="fr-FR" dirty="0"/>
          </a:p>
          <a:p>
            <a:pPr lvl="2"/>
            <a:r>
              <a:rPr lang="fr-FR" dirty="0"/>
              <a:t>Cluster Microsoft azure AKS</a:t>
            </a:r>
          </a:p>
          <a:p>
            <a:pPr lvl="1"/>
            <a:r>
              <a:rPr lang="fr-FR" dirty="0"/>
              <a:t>Prod</a:t>
            </a:r>
          </a:p>
          <a:p>
            <a:pPr lvl="2"/>
            <a:r>
              <a:rPr lang="fr-FR" dirty="0"/>
              <a:t>Cluster Microsoft azure AKS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5AAC3C-BFB5-486B-86DC-1F5FE4879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6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0F01E49-ABE5-4DB4-825C-287933C6A218}"/>
              </a:ext>
            </a:extLst>
          </p:cNvPr>
          <p:cNvSpPr/>
          <p:nvPr/>
        </p:nvSpPr>
        <p:spPr>
          <a:xfrm>
            <a:off x="1795244" y="3162650"/>
            <a:ext cx="5771626" cy="4110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24E2AF-3686-4F14-9575-EFC310042CE6}"/>
              </a:ext>
            </a:extLst>
          </p:cNvPr>
          <p:cNvSpPr/>
          <p:nvPr/>
        </p:nvSpPr>
        <p:spPr>
          <a:xfrm>
            <a:off x="6929306" y="2642532"/>
            <a:ext cx="3397542" cy="5201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DA3E480-9AAF-48D8-97CC-6AF558A18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  <p:sp>
        <p:nvSpPr>
          <p:cNvPr id="7" name="Titre 4">
            <a:extLst>
              <a:ext uri="{FF2B5EF4-FFF2-40B4-BE49-F238E27FC236}">
                <a16:creationId xmlns:a16="http://schemas.microsoft.com/office/drawing/2014/main" id="{65625289-6632-45BD-9702-9C4FB1EF2E67}"/>
              </a:ext>
            </a:extLst>
          </p:cNvPr>
          <p:cNvSpPr txBox="1">
            <a:spLocks/>
          </p:cNvSpPr>
          <p:nvPr/>
        </p:nvSpPr>
        <p:spPr>
          <a:xfrm>
            <a:off x="587229" y="365125"/>
            <a:ext cx="10766571" cy="5961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err="1">
                <a:hlinkClick r:id="rId4"/>
              </a:rPr>
              <a:t>kontemplate</a:t>
            </a:r>
            <a:r>
              <a:rPr lang="en-US" sz="3200" i="1" dirty="0"/>
              <a:t> is a tool for templating Kubernetes cluster resources for different environments. It supports expressive templates and simple per-environment configuration files, but also scales to more complex use-cases by making advanced features usable incrementally.</a:t>
            </a:r>
            <a:endParaRPr lang="fr-FR" sz="3200" i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040F2EB-449B-4F97-93CC-E8469AB28142}"/>
              </a:ext>
            </a:extLst>
          </p:cNvPr>
          <p:cNvSpPr txBox="1"/>
          <p:nvPr/>
        </p:nvSpPr>
        <p:spPr>
          <a:xfrm>
            <a:off x="137313" y="5800377"/>
            <a:ext cx="63301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hlinkClick r:id="rId5"/>
              </a:rPr>
              <a:t>http://kontemplate.works/</a:t>
            </a:r>
            <a:endParaRPr lang="fr-FR" sz="2800" dirty="0"/>
          </a:p>
          <a:p>
            <a:r>
              <a:rPr lang="fr-FR" sz="2800" dirty="0">
                <a:hlinkClick r:id="rId4"/>
              </a:rPr>
              <a:t>https://github.com/tazjin/kontemplate</a:t>
            </a:r>
            <a:endParaRPr lang="fr-FR" sz="28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72039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56B1DE6C-3258-4180-8D84-394B57939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38090" y="664915"/>
            <a:ext cx="10715819" cy="4154984"/>
          </a:xfrm>
          <a:prstGeom prst="rect">
            <a:avLst/>
          </a:pr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type Inventory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struct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{ 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Material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string 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Count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uint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} 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sweaters := Inventory{"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wool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", 17} 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tmpl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,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err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:=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template.New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("test").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Parse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("{{.Count}} items are made of {{.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Material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}}") 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if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err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!=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nil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{ panic(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err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) } 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err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=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tmpl.Execute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(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os.Stdout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, sweaters) 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if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err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!=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nil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 { panic(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err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) }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B82BCA-0D26-456B-AFA1-7A51E215841D}"/>
              </a:ext>
            </a:extLst>
          </p:cNvPr>
          <p:cNvSpPr/>
          <p:nvPr/>
        </p:nvSpPr>
        <p:spPr>
          <a:xfrm>
            <a:off x="738090" y="5196959"/>
            <a:ext cx="3813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https://golang.org/pkg/text/template/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F46E5EE-B709-4AA0-BE1E-5D2D93E65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421811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5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BC348E2-A298-4AE1-A53C-CC6DF9972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35C3B26-B512-4C89-9BBC-4AB015BB4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421811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9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68857D3-9846-475D-A29D-103A3229D7F9}"/>
              </a:ext>
            </a:extLst>
          </p:cNvPr>
          <p:cNvSpPr/>
          <p:nvPr/>
        </p:nvSpPr>
        <p:spPr>
          <a:xfrm>
            <a:off x="8531290" y="5707226"/>
            <a:ext cx="889518" cy="2799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A7F10E-CACB-4554-B87C-5EE95AB67A34}"/>
              </a:ext>
            </a:extLst>
          </p:cNvPr>
          <p:cNvSpPr/>
          <p:nvPr/>
        </p:nvSpPr>
        <p:spPr>
          <a:xfrm>
            <a:off x="7576456" y="2174033"/>
            <a:ext cx="1959430" cy="5784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D41D8D-894C-4CEE-BFDA-DE6C374828F9}"/>
              </a:ext>
            </a:extLst>
          </p:cNvPr>
          <p:cNvSpPr/>
          <p:nvPr/>
        </p:nvSpPr>
        <p:spPr>
          <a:xfrm>
            <a:off x="2139822" y="4932784"/>
            <a:ext cx="889518" cy="2799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98FE5B-8AB7-47D6-8E63-E94A4E7459A3}"/>
              </a:ext>
            </a:extLst>
          </p:cNvPr>
          <p:cNvSpPr/>
          <p:nvPr/>
        </p:nvSpPr>
        <p:spPr>
          <a:xfrm>
            <a:off x="5467740" y="3837993"/>
            <a:ext cx="889518" cy="2799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FEFFF1-6478-4A77-9701-97E0E8E619B3}"/>
              </a:ext>
            </a:extLst>
          </p:cNvPr>
          <p:cNvSpPr/>
          <p:nvPr/>
        </p:nvSpPr>
        <p:spPr>
          <a:xfrm>
            <a:off x="1520890" y="1894114"/>
            <a:ext cx="289249" cy="2799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00A719A-7079-4E87-BDF9-A57A3E063715}"/>
              </a:ext>
            </a:extLst>
          </p:cNvPr>
          <p:cNvCxnSpPr>
            <a:cxnSpLocks/>
          </p:cNvCxnSpPr>
          <p:nvPr/>
        </p:nvCxnSpPr>
        <p:spPr>
          <a:xfrm>
            <a:off x="7109927" y="83976"/>
            <a:ext cx="0" cy="6708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6099497-92E4-4D06-AF2A-6B8696E250DE}"/>
              </a:ext>
            </a:extLst>
          </p:cNvPr>
          <p:cNvSpPr/>
          <p:nvPr/>
        </p:nvSpPr>
        <p:spPr>
          <a:xfrm>
            <a:off x="-1" y="219499"/>
            <a:ext cx="726854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apiVersion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extensions/v1beta1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kind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Deployment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metadata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spec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replicas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metadata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labels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  app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spec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containers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    - </a:t>
            </a:r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image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repo.po.it/</a:t>
            </a:r>
            <a:r>
              <a:rPr lang="fr-FR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time-manager-api:latest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env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        -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LOG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    value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DEBUG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6311C-0304-41DA-8A67-5C0BA3F65991}"/>
              </a:ext>
            </a:extLst>
          </p:cNvPr>
          <p:cNvSpPr/>
          <p:nvPr/>
        </p:nvSpPr>
        <p:spPr>
          <a:xfrm>
            <a:off x="7340082" y="197346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apiVersion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extensions/v1beta1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kind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ConfigMap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metadata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app-config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app.properties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dirty="0">
                <a:solidFill>
                  <a:srgbClr val="C586C0"/>
                </a:solidFill>
                <a:latin typeface="Consolas" panose="020B0609020204030204" pitchFamily="49" charset="0"/>
              </a:rPr>
              <a:t>|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env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dev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workers</a:t>
            </a:r>
            <a:r>
              <a:rPr lang="fr-FR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fr-FR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apiVersion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v1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kind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Service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metadata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labels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app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spec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selector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app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ports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- </a:t>
            </a:r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port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8000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targetPort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5555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http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50D2C72-FC85-4B0C-9A47-4836B2228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42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7" grpId="0" animBg="1"/>
      <p:bldP spid="11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00A719A-7079-4E87-BDF9-A57A3E063715}"/>
              </a:ext>
            </a:extLst>
          </p:cNvPr>
          <p:cNvCxnSpPr>
            <a:cxnSpLocks/>
          </p:cNvCxnSpPr>
          <p:nvPr/>
        </p:nvCxnSpPr>
        <p:spPr>
          <a:xfrm>
            <a:off x="7119258" y="83976"/>
            <a:ext cx="0" cy="6690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59DF41A-38EA-4060-A13B-88E9C6D20FD1}"/>
              </a:ext>
            </a:extLst>
          </p:cNvPr>
          <p:cNvSpPr/>
          <p:nvPr/>
        </p:nvSpPr>
        <p:spPr>
          <a:xfrm>
            <a:off x="-1" y="197346"/>
            <a:ext cx="73400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apiVersion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extensions/v1beta1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kind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Deployment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metadata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spec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replicas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{{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fr-FR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replicas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}}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metadata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labels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app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spec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containers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    - </a:t>
            </a:r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image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repo.po.it/time-manager-api:</a:t>
            </a:r>
            <a:r>
              <a:rPr lang="fr-FR" dirty="0">
                <a:solidFill>
                  <a:srgbClr val="D4D4D4"/>
                </a:solidFill>
                <a:latin typeface="Consolas" panose="020B0609020204030204" pitchFamily="49" charset="0"/>
              </a:rPr>
              <a:t>{{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.version</a:t>
            </a:r>
            <a:r>
              <a:rPr lang="fr-FR" dirty="0">
                <a:solidFill>
                  <a:srgbClr val="D4D4D4"/>
                </a:solidFill>
                <a:latin typeface="Consolas" panose="020B0609020204030204" pitchFamily="49" charset="0"/>
              </a:rPr>
              <a:t>}}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env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      -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LOG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    value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{{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fr-FR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logType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C4F16B-B059-4D53-AE13-30ADF8E62DBB}"/>
              </a:ext>
            </a:extLst>
          </p:cNvPr>
          <p:cNvSpPr/>
          <p:nvPr/>
        </p:nvSpPr>
        <p:spPr>
          <a:xfrm>
            <a:off x="7193902" y="83976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apiVersion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extensions/v1beta1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kind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ConfigMap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metadata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dirty="0">
                <a:solidFill>
                  <a:srgbClr val="CE9178"/>
                </a:solidFill>
                <a:latin typeface="Consolas" panose="020B0609020204030204" pitchFamily="49" charset="0"/>
              </a:rPr>
              <a:t>app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-config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app.properties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|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{{ </a:t>
            </a:r>
            <a:r>
              <a:rPr lang="fr-FR" sz="16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insertFile</a:t>
            </a:r>
            <a:r>
              <a:rPr lang="fr-FR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"</a:t>
            </a:r>
            <a:r>
              <a:rPr lang="fr-FR" sz="16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app.properties</a:t>
            </a:r>
            <a:r>
              <a:rPr lang="fr-FR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| </a:t>
            </a:r>
            <a:r>
              <a:rPr lang="fr-FR" sz="16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indent</a:t>
            </a:r>
            <a:r>
              <a:rPr lang="fr-FR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4</a:t>
            </a:r>
            <a:r>
              <a:rPr lang="fr-FR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}}</a:t>
            </a:r>
          </a:p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---</a:t>
            </a: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apiVersion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v1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kind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Service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metadata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labels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app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spec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selector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app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time-manager-api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ports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   - </a:t>
            </a:r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port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8000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targetPort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{{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fr-FR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apiPort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}}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http</a:t>
            </a:r>
            <a:endParaRPr lang="fr-FR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6901CE4-1717-4AE6-BEAF-01F67A5E4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6396174"/>
            <a:ext cx="1524000" cy="46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696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724</Words>
  <Application>Microsoft Office PowerPoint</Application>
  <PresentationFormat>Grand écran</PresentationFormat>
  <Paragraphs>230</Paragraphs>
  <Slides>18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Menlo</vt:lpstr>
      <vt:lpstr>SFMono-Regular</vt:lpstr>
      <vt:lpstr>Thème Office</vt:lpstr>
      <vt:lpstr>Template de déploiements Kubernetes avec kontemplate</vt:lpstr>
      <vt:lpstr>Présentation PowerPoint</vt:lpstr>
      <vt:lpstr>Contexte</vt:lpstr>
      <vt:lpstr>Contexte</vt:lpstr>
      <vt:lpstr>Présentation PowerPoint</vt:lpstr>
      <vt:lpstr>type Inventory struct {  Material string  Count uint  }   sweaters := Inventory{"wool", 17}  tmpl, err := template.New("test").Parse("{{.Count}} items are made of {{.Material}}")   if err != nil { panic(err) }  err = tmpl.Execute(os.Stdout, sweaters)  if err != nil { panic(err) } </vt:lpstr>
      <vt:lpstr>Exemple</vt:lpstr>
      <vt:lpstr>Présentation PowerPoint</vt:lpstr>
      <vt:lpstr>Présentation PowerPoint</vt:lpstr>
      <vt:lpstr>Présentation PowerPoint</vt:lpstr>
      <vt:lpstr>Contextes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de déploiements Kubernetes avec kontemplate</dc:title>
  <dc:creator>please-open.it</dc:creator>
  <cp:lastModifiedBy>Mathieu - Pro</cp:lastModifiedBy>
  <cp:revision>27</cp:revision>
  <dcterms:created xsi:type="dcterms:W3CDTF">2018-10-14T21:11:31Z</dcterms:created>
  <dcterms:modified xsi:type="dcterms:W3CDTF">2018-11-08T10:00:59Z</dcterms:modified>
</cp:coreProperties>
</file>