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</p:sldIdLst>
  <p:sldSz cx="77755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0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0EACF1E2-F19A-C65C-72B4-D62FA80DC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DFCD7B41-FEE9-B080-A3E9-8D1FB0D674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44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C5EF93FB-A732-7C5E-EDB4-3ED953692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30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7B60446-942D-C589-0BE4-96467E2C28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4E81389-9D88-70C1-0836-18E15313C3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44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254073C-2CAE-F383-38D0-6DF26E1919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0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8942C42-87C6-A88F-5D95-8835BA1DA2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3F822495-5ED0-7032-37F6-1822675349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44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1197E0A9-4BAD-6C42-6305-B0EF50806F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30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81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24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14458CDC-8ED1-39FE-8AAB-B293A69FB8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79396781-F713-2C5B-35C8-BBBEFA3D03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3DD0136D-8902-F7D3-1696-EFA906FFB5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2251F724-94E8-A6B9-F977-56D8C521E02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C9D90F48-14D3-DB82-CBBE-3FC9EC9A256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B286537B-8E2A-1FD4-828A-123AFA3E886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56A1F563-698F-76B8-41FE-5E57C638E13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205686BD-81F9-9B5A-995C-26D9A25717A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5EF2AE62-4D3C-7BC9-DCCD-9B6DD71EAAD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37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1488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7</cp:revision>
  <dcterms:created xsi:type="dcterms:W3CDTF">2023-05-05T09:48:29Z</dcterms:created>
  <dcterms:modified xsi:type="dcterms:W3CDTF">2023-05-12T05:45:47Z</dcterms:modified>
</cp:coreProperties>
</file>