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1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26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495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717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268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ker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415EA0F-0D20-3985-28C3-EDDAA0E513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36837" y="5453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C7F167D-76BD-3F84-9FCC-097157C1AD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22837" y="5453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1237F5AF-F37B-519E-2581-5726AC358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0837" y="37457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BB7AAD54-B1A3-511A-3F6C-E0FE42812C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837" y="5453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7A584818-6C5E-A117-9082-E660AD60D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6837" y="37457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413E4DA0-2285-3998-8A8A-DDF126E86F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22837" y="37457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0B511ACD-3F2E-AC6E-97D9-96C63F19186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0837" y="69461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B55E78A7-1C59-5A56-0DE6-3364BE639C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636837" y="69461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5" name="Picture Placeholder 16">
            <a:extLst>
              <a:ext uri="{FF2B5EF4-FFF2-40B4-BE49-F238E27FC236}">
                <a16:creationId xmlns:a16="http://schemas.microsoft.com/office/drawing/2014/main" id="{D0974453-36F1-3E97-AE6E-0D6AA3FB2D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22837" y="69461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779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836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603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361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936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321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556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798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85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pillow, indoor, furniture, design&#10;&#10;Description automatically generated">
            <a:extLst>
              <a:ext uri="{FF2B5EF4-FFF2-40B4-BE49-F238E27FC236}">
                <a16:creationId xmlns:a16="http://schemas.microsoft.com/office/drawing/2014/main" id="{0417A7D6-22CB-2B4C-61AA-A139446F4C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icture containing pillow, indoor, furniture, design&#10;&#10;Description automatically generated">
            <a:extLst>
              <a:ext uri="{FF2B5EF4-FFF2-40B4-BE49-F238E27FC236}">
                <a16:creationId xmlns:a16="http://schemas.microsoft.com/office/drawing/2014/main" id="{1EEBEDD9-22A0-1AA5-901E-6B439B35FD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pillow, indoor, furniture, design&#10;&#10;Description automatically generated">
            <a:extLst>
              <a:ext uri="{FF2B5EF4-FFF2-40B4-BE49-F238E27FC236}">
                <a16:creationId xmlns:a16="http://schemas.microsoft.com/office/drawing/2014/main" id="{5348B445-F5B0-DA61-E716-59BC89D08A7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pillow, indoor, furniture, design&#10;&#10;Description automatically generated">
            <a:extLst>
              <a:ext uri="{FF2B5EF4-FFF2-40B4-BE49-F238E27FC236}">
                <a16:creationId xmlns:a16="http://schemas.microsoft.com/office/drawing/2014/main" id="{63B69897-326A-AA1E-087E-C18B33EEFD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pillow, indoor, furniture, design&#10;&#10;Description automatically generated">
            <a:extLst>
              <a:ext uri="{FF2B5EF4-FFF2-40B4-BE49-F238E27FC236}">
                <a16:creationId xmlns:a16="http://schemas.microsoft.com/office/drawing/2014/main" id="{EA1A118D-AF03-DAF1-1D0C-D8F0F01A37C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pillow, indoor, furniture, design&#10;&#10;Description automatically generated">
            <a:extLst>
              <a:ext uri="{FF2B5EF4-FFF2-40B4-BE49-F238E27FC236}">
                <a16:creationId xmlns:a16="http://schemas.microsoft.com/office/drawing/2014/main" id="{F308BF19-5B12-047F-2F6D-6F064D72781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pillow, indoor, furniture, design&#10;&#10;Description automatically generated">
            <a:extLst>
              <a:ext uri="{FF2B5EF4-FFF2-40B4-BE49-F238E27FC236}">
                <a16:creationId xmlns:a16="http://schemas.microsoft.com/office/drawing/2014/main" id="{35E61A59-5559-584B-0E6A-AB77847A30D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pillow, indoor, furniture, design&#10;&#10;Description automatically generated">
            <a:extLst>
              <a:ext uri="{FF2B5EF4-FFF2-40B4-BE49-F238E27FC236}">
                <a16:creationId xmlns:a16="http://schemas.microsoft.com/office/drawing/2014/main" id="{A35FE3E9-4C9B-EB94-F474-C0BBF731923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pillow, indoor, furniture, design&#10;&#10;Description automatically generated">
            <a:extLst>
              <a:ext uri="{FF2B5EF4-FFF2-40B4-BE49-F238E27FC236}">
                <a16:creationId xmlns:a16="http://schemas.microsoft.com/office/drawing/2014/main" id="{47A4E792-8E8E-9DB3-78BB-1D52B55AEF8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5913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 Walker</dc:creator>
  <cp:lastModifiedBy>Gilbert Walker</cp:lastModifiedBy>
  <cp:revision>6</cp:revision>
  <dcterms:created xsi:type="dcterms:W3CDTF">2023-05-05T09:48:29Z</dcterms:created>
  <dcterms:modified xsi:type="dcterms:W3CDTF">2023-05-12T05:45:14Z</dcterms:modified>
</cp:coreProperties>
</file>