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9A489CF-8721-51E2-5F36-0865D763B87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EBF0481E-5940-AD2D-24DC-7456A9DB5F9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38800791-BF26-888C-D6AD-7C6621185E17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8E6D0B33-69AA-41B7-2280-C04562EEDD1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5F6EA48C-3D91-0707-653C-5C621603411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7E6538C-C44D-B0C9-D039-3E9DE6D95D0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5679DB84-2321-350D-5AB9-FB8CA0D6719E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58D6CFA-7FCB-891C-664B-C5346AA70510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6E2C4F54-B4B8-ED04-1ADE-B313E00743BA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6</cp:revision>
  <dcterms:created xsi:type="dcterms:W3CDTF">2023-05-05T09:48:29Z</dcterms:created>
  <dcterms:modified xsi:type="dcterms:W3CDTF">2023-05-07T07:22:55Z</dcterms:modified>
</cp:coreProperties>
</file>