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C452CF09-CDDD-2193-A9B3-2477693B3C9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D1C44B94-1D4D-B3E6-DF5A-C99DC06F86E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3A390C36-C6E0-84FE-A777-E25B02EE083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" name="Picture Placeholder 11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014349DE-34C9-1905-31EB-917D8F644D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942AFA7-7D9D-2DF1-06B7-C022E7FD2CB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F1A37570-7246-F6D6-3E99-29B4D50AC72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3A92C4F-BCBA-1C8C-2BC4-54F495B5FA1A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B339D593-ED6F-63AE-3F4E-68FD1E53B894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5B65B776-ECD4-01C7-BB62-312DA26DF300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5</cp:revision>
  <dcterms:created xsi:type="dcterms:W3CDTF">2023-05-05T09:48:29Z</dcterms:created>
  <dcterms:modified xsi:type="dcterms:W3CDTF">2023-05-07T07:22:21Z</dcterms:modified>
</cp:coreProperties>
</file>