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</p:sldIdLst>
  <p:sldSz cx="7775575" cy="100441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9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643794"/>
            <a:ext cx="6609239" cy="3496839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275485"/>
            <a:ext cx="5831681" cy="2425002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5007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ker_L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6">
            <a:extLst>
              <a:ext uri="{FF2B5EF4-FFF2-40B4-BE49-F238E27FC236}">
                <a16:creationId xmlns:a16="http://schemas.microsoft.com/office/drawing/2014/main" id="{0EACF1E2-F19A-C65C-72B4-D62FA80DC2B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8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7" name="Picture Placeholder 16">
            <a:extLst>
              <a:ext uri="{FF2B5EF4-FFF2-40B4-BE49-F238E27FC236}">
                <a16:creationId xmlns:a16="http://schemas.microsoft.com/office/drawing/2014/main" id="{DFCD7B41-FEE9-B080-A3E9-8D1FB0D6747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744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8" name="Picture Placeholder 16">
            <a:extLst>
              <a:ext uri="{FF2B5EF4-FFF2-40B4-BE49-F238E27FC236}">
                <a16:creationId xmlns:a16="http://schemas.microsoft.com/office/drawing/2014/main" id="{C5EF93FB-A732-7C5E-EDB4-3ED9536923F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030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9" name="Picture Placeholder 16">
            <a:extLst>
              <a:ext uri="{FF2B5EF4-FFF2-40B4-BE49-F238E27FC236}">
                <a16:creationId xmlns:a16="http://schemas.microsoft.com/office/drawing/2014/main" id="{47B60446-942D-C589-0BE4-96467E2C28F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8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0" name="Picture Placeholder 16">
            <a:extLst>
              <a:ext uri="{FF2B5EF4-FFF2-40B4-BE49-F238E27FC236}">
                <a16:creationId xmlns:a16="http://schemas.microsoft.com/office/drawing/2014/main" id="{64E81389-9D88-70C1-0836-18E15313C3A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44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1" name="Picture Placeholder 16">
            <a:extLst>
              <a:ext uri="{FF2B5EF4-FFF2-40B4-BE49-F238E27FC236}">
                <a16:creationId xmlns:a16="http://schemas.microsoft.com/office/drawing/2014/main" id="{3254073C-2CAE-F383-38D0-6DF26E19193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30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2" name="Picture Placeholder 16">
            <a:extLst>
              <a:ext uri="{FF2B5EF4-FFF2-40B4-BE49-F238E27FC236}">
                <a16:creationId xmlns:a16="http://schemas.microsoft.com/office/drawing/2014/main" id="{B8942C42-87C6-A88F-5D95-8835BA1DA28B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58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3" name="Picture Placeholder 16">
            <a:extLst>
              <a:ext uri="{FF2B5EF4-FFF2-40B4-BE49-F238E27FC236}">
                <a16:creationId xmlns:a16="http://schemas.microsoft.com/office/drawing/2014/main" id="{3F822495-5ED0-7032-37F6-1822675349C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744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4" name="Picture Placeholder 16">
            <a:extLst>
              <a:ext uri="{FF2B5EF4-FFF2-40B4-BE49-F238E27FC236}">
                <a16:creationId xmlns:a16="http://schemas.microsoft.com/office/drawing/2014/main" id="{1197E0A9-4BAD-6C42-6305-B0EF50806FB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030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4810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34758"/>
            <a:ext cx="6706433" cy="19413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673780"/>
            <a:ext cx="6706433" cy="6372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9309407"/>
            <a:ext cx="2624257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824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8" r:id="rId2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 descr="A screen 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2B221D0E-4375-4C4C-B5E9-848933CE284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4" name="Picture Placeholder 13" descr="A screen 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B420198B-C8CC-36DF-9224-0951D02C5714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Picture Placeholder 15" descr="A screen 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B70EF992-D66E-4E9B-4608-EEA9F8532B7D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8" name="Picture Placeholder 17" descr="A screen 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C9F52AB8-8167-DABB-2C80-98A78B2386F9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0" name="Picture Placeholder 19" descr="A screen 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A83A68D7-684F-45C8-6B0A-B5F8F8C58587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2" name="Picture Placeholder 21" descr="A screen 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C24F8E18-A5A6-EA96-DAA1-56EE909A355B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4" name="Picture Placeholder 23" descr="A screen 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6769403A-9394-95FC-2327-6ABDBB97A5F4}"/>
              </a:ext>
            </a:extLst>
          </p:cNvPr>
          <p:cNvPicPr>
            <a:picLocks noGrp="1" noChangeAspect="1"/>
          </p:cNvPicPr>
          <p:nvPr>
            <p:ph type="pic" sz="quarter" idx="19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6" name="Picture Placeholder 25" descr="A screen 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60D034EF-23F2-F440-7C6F-147F6415C921}"/>
              </a:ext>
            </a:extLst>
          </p:cNvPr>
          <p:cNvPicPr>
            <a:picLocks noGrp="1" noChangeAspect="1"/>
          </p:cNvPicPr>
          <p:nvPr>
            <p:ph type="pic" sz="quarter" idx="2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8" name="Picture Placeholder 27" descr="A screen 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5D8D56BD-D7F2-5D9A-9D1C-7B4E097AEA5E}"/>
              </a:ext>
            </a:extLst>
          </p:cNvPr>
          <p:cNvPicPr>
            <a:picLocks noGrp="1" noChangeAspect="1"/>
          </p:cNvPicPr>
          <p:nvPr>
            <p:ph type="pic" sz="quarter" idx="2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537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1488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Gilbert Walker</dc:creator>
  <cp:lastModifiedBy>Gilbert Walker</cp:lastModifiedBy>
  <cp:revision>7</cp:revision>
  <dcterms:created xsi:type="dcterms:W3CDTF">2023-05-05T09:48:29Z</dcterms:created>
  <dcterms:modified xsi:type="dcterms:W3CDTF">2023-05-07T07:34:22Z</dcterms:modified>
</cp:coreProperties>
</file>