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A7D2BF40-A566-FCA9-3749-CD4687C9094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DAAA326D-E2A1-65FB-2040-90937CF487C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372C282B-0711-FEF5-FD84-04B95EA1F61C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47347B4-FCA5-08CA-70BD-3DACF3571E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D9D08A39-A307-0F26-D7E3-2F38D9BF97A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85867D66-DFF5-ECE1-A881-708AAACFE05C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DE2C7C9-EDF7-C6E9-E97D-D6C1C6E7599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1F72387C-D4C8-EC96-9B27-1C34977D711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 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C947FC81-92E3-986E-D240-0F4B83407585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2023-05-07T07:34:17Z</dcterms:modified>
</cp:coreProperties>
</file>