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9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0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0EACF1E2-F19A-C65C-72B4-D62FA80DC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DFCD7B41-FEE9-B080-A3E9-8D1FB0D674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44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C5EF93FB-A732-7C5E-EDB4-3ED9536923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30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47B60446-942D-C589-0BE4-96467E2C28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8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4E81389-9D88-70C1-0836-18E15313C3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44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3254073C-2CAE-F383-38D0-6DF26E1919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30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B8942C42-87C6-A88F-5D95-8835BA1DA2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8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3F822495-5ED0-7032-37F6-1822675349C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44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1197E0A9-4BAD-6C42-6305-B0EF50806F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30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81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2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61A2D920-4329-B328-7765-EEF9178F99B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C24A3BB1-81F9-66C6-7F11-CA3E267B4CD1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3A1EB35D-925A-E334-3611-18B1C0359E77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E4520EDD-12A8-5708-E7EA-D56E4098CCEE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592D539B-F038-16E7-0612-E1E68829EEE8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15BDA40D-26CB-F93B-1854-12C663A1226C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391A31A5-4048-0BD0-CB41-18685303743F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AB2E82E8-41EF-CAEE-EC3F-6FA9913F58AF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739EDE25-0B21-0337-2542-E741DA313283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37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8</cp:revision>
  <dcterms:created xsi:type="dcterms:W3CDTF">2023-05-05T09:48:29Z</dcterms:created>
  <dcterms:modified xsi:type="dcterms:W3CDTF">2023-05-07T07:25:20Z</dcterms:modified>
</cp:coreProperties>
</file>