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90E82F95-E25A-FE57-735C-6DBC9614C9B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40CA19F9-F3C2-11DE-D499-088ADEC0BD2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13423EFD-CBE2-4709-BACD-848C006333E0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2" name="Picture Placeholder 11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43E0E59B-D640-1037-43FA-3036DD60106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F7B6AC70-FBD5-C617-3F49-F41FB5F50CD8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36269EA3-2236-76AB-74B1-2DC8D079938A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D2352E87-DF5B-04BF-113E-4E88804217BD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20E73C31-68DD-046C-F013-DE68275454BB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circle, screenshot, purple, lilac&#10;&#10;Description automatically generated">
            <a:extLst>
              <a:ext uri="{FF2B5EF4-FFF2-40B4-BE49-F238E27FC236}">
                <a16:creationId xmlns:a16="http://schemas.microsoft.com/office/drawing/2014/main" id="{BCBA2561-3467-C7F3-08FC-F95AEEED4FAF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2023-05-07T07:24:42Z</dcterms:modified>
</cp:coreProperties>
</file>