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5F90EF7B-F0C6-B41B-0D87-1504228FC69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7BED8724-6782-E251-5977-60DB088467EF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1D51F1D4-7121-866A-0CDD-E918AA2B8A8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BBB30818-8697-A8E7-A586-D2C9CEFB2EB5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381D0475-B13C-0445-777A-B2B487B38602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5A84C43D-D16C-28C8-E87B-DDAADF2E440B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62CE92DF-B35D-E0EB-EA34-3A9A79FED143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AD3C1009-1A72-7EEC-38D6-D27CF0B8FA5E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BFA2B4A3-C946-7E86-F700-E0932473533D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2023-05-12T06:16:47Z</dcterms:modified>
</cp:coreProperties>
</file>