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A2199D4C-1921-3F4E-B4E7-B28BD69DEB6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93DE1927-4482-E1DD-6C1F-4005DB77152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7DD31A9D-9B75-1D7C-C08B-D003E511D0D9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A467FDA3-04A1-69E1-3B85-51C4AD49E4A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E5AD3752-35AC-B31D-1B91-54C91493E70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4C35BE15-2D3D-4C1D-467E-61D74DCB24D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6F1B26DC-2895-5A07-FF00-09A6F25174EA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8A178E5F-222C-BDE8-89D5-4310680898C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circle, graphics, colorfulness, screenshot&#10;&#10;Description automatically generated">
            <a:extLst>
              <a:ext uri="{FF2B5EF4-FFF2-40B4-BE49-F238E27FC236}">
                <a16:creationId xmlns:a16="http://schemas.microsoft.com/office/drawing/2014/main" id="{6697BC94-9157-C8C2-0F8B-8CBC54FCB57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2023-05-12T06:16:04Z</dcterms:modified>
</cp:coreProperties>
</file>