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50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0EACF1E2-F19A-C65C-72B4-D62FA80DC2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DFCD7B41-FEE9-B080-A3E9-8D1FB0D674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44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C5EF93FB-A732-7C5E-EDB4-3ED953692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0787" y="2214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7B60446-942D-C589-0BE4-96467E2C28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4E81389-9D88-70C1-0836-18E15313C3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44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254073C-2CAE-F383-38D0-6DF26E1919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0787" y="34218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8942C42-87C6-A88F-5D95-8835BA1DA2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3F822495-5ED0-7032-37F6-1822675349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44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1197E0A9-4BAD-6C42-6305-B0EF50806F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787" y="662225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81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24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dextrous.com.au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C617E1D5-D623-229F-8DD5-B1DE9354E4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text, screenshot, number, rectangle&#10;&#10;Description automatically generated">
            <a:extLst>
              <a:ext uri="{FF2B5EF4-FFF2-40B4-BE49-F238E27FC236}">
                <a16:creationId xmlns:a16="http://schemas.microsoft.com/office/drawing/2014/main" id="{1851AAA0-6933-4345-1BE0-78F49A0FE5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C089E7D-37AE-2E40-20A5-9EDEA1F203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23B2340-DDF9-4C1F-89EA-B7DD4EC1E6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3E816F3-9DEB-D5D6-97BA-0A363D79DF6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567E3E9-2B09-5BEC-4007-C9A2361430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8CA396E-D129-5E8E-0741-7EA5DD7AF3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FB368FB7-9810-581E-6E64-8A058B9DFB6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D6EA55B3-DFAC-96DB-800B-44793DE8D7E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C80CF-1938-535F-B4BF-5FBE42F5DD5E}"/>
              </a:ext>
            </a:extLst>
          </p:cNvPr>
          <p:cNvSpPr txBox="1"/>
          <p:nvPr/>
        </p:nvSpPr>
        <p:spPr>
          <a:xfrm rot="16200000">
            <a:off x="4192687" y="7521427"/>
            <a:ext cx="6857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Made by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Dextrous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the prototyping tool for game designers</a:t>
            </a:r>
            <a:endParaRPr lang="en-AU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450D9F1-B9DD-D340-DDE1-D7A4649692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D14A462-935B-89E6-221E-E4C96ADBF7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488F7FE-3808-2957-A218-82164B4432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C3C04D2-5DEF-AF15-1C6E-797D25F20DE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E44D2BE-2A6D-9BB0-DC05-2D3BA1C675A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85248EDF-DCE4-2190-AF95-2EEA362EC64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1CCDD4B-DCDB-1EF4-C275-9412BE6496A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9827D8E8-AE83-9B8E-6571-9FF2A78BEBF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7478EE3-7579-9CC7-BDE1-986FE862B4E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198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42C26DE-C9BD-6AA9-CA3F-7DF0DF8A26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D73078D-8E0E-F80D-A5F0-0A8B704B3C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2BDF5BD-4972-4925-90B3-3B5D1883E6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21746616-667F-BF96-A402-18C8B957FD1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98742C0-57F0-D3E8-6C4A-447023E782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37625BC-2DE8-4544-BBED-C7AFA123A5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B5B5060-B9C2-E015-BEB1-DB56ED381DB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75A5588B-26C5-3460-408A-00C3F1FD71B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66801840-5F13-57EE-1E24-C32E8608E08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491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1CACE5D-F582-6535-11BD-56B53861C0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0C7CC3F-2F7B-0605-A567-50579FF15C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F7A819D-5756-E25A-5ECD-32CA80A602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47D058DC-DB7D-3900-F693-7277FF2653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7D4C6AC-6245-5946-9161-84B2979A36E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2D5EF99-A2FD-FC33-8526-16637B5AB95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E793030-C612-54E1-6F4E-AB603746FF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302929F0-9CFC-E832-ACE4-55CDFD9C6E0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9B294D9-8B40-A45C-1D9D-6BB8F4CFF4B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66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9F236AE-4307-75DB-4CDF-CDECC08113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C96033B-3C12-2514-A952-7B74811ABF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07DDDFA2-8157-6186-CBBA-BF734D2DC6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frame&#10;&#10;Description automatically generated with low confidence">
            <a:extLst>
              <a:ext uri="{FF2B5EF4-FFF2-40B4-BE49-F238E27FC236}">
                <a16:creationId xmlns:a16="http://schemas.microsoft.com/office/drawing/2014/main" id="{4105322F-1F57-7AD5-6EEC-0D91C844E7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25B79A0D-ED36-5FEE-9875-703AA54FCFC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F132B9F5-B8DB-6095-9E03-8264F07ECCE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C4302BD-1D5B-6CFE-CE8F-D40DBBACCF9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0CE481B-6BA0-E708-DDE5-DBF84CC47F8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11A142B3-01C9-C176-CBFE-64BD5F5297B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982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C776103E-C8CA-D5CA-E2CF-AD337CF198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4A5FD2FE-31D8-E4EF-C134-EE26D0387E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5115B01C-BC97-F362-33DE-64A97E27A4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6A26B440-B1EA-9C5F-2003-6083F14D0FB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0912E61F-7BCE-6D76-3647-3BEA2B0DECA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2FFA91E6-E656-2DBB-35D3-474F2A5306F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5498FDC7-8031-741F-25D8-3A32075A72D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4251C65D-DD44-6F1C-BFE5-E635ABEBB1A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6E0F7736-2696-A8C4-E97B-5A587B1A82C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214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1489</TotalTime>
  <Words>9</Words>
  <Application>Microsoft Office PowerPoint</Application>
  <PresentationFormat>Custom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7</cp:revision>
  <dcterms:created xsi:type="dcterms:W3CDTF">2023-05-05T09:48:29Z</dcterms:created>
  <dcterms:modified xsi:type="dcterms:W3CDTF">2023-05-12T07:50:56Z</dcterms:modified>
</cp:coreProperties>
</file>