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28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9262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54953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6371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02686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ker_A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3415EA0F-0D20-3985-28C3-EDDAA0E5136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36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8" name="Picture Placeholder 16">
            <a:extLst>
              <a:ext uri="{FF2B5EF4-FFF2-40B4-BE49-F238E27FC236}">
                <a16:creationId xmlns:a16="http://schemas.microsoft.com/office/drawing/2014/main" id="{EC7F167D-76BD-3F84-9FCC-097157C1AD6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922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19" name="Picture Placeholder 16">
            <a:extLst>
              <a:ext uri="{FF2B5EF4-FFF2-40B4-BE49-F238E27FC236}">
                <a16:creationId xmlns:a16="http://schemas.microsoft.com/office/drawing/2014/main" id="{1237F5AF-F37B-519E-2581-5726AC35893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50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0" name="Picture Placeholder 16">
            <a:extLst>
              <a:ext uri="{FF2B5EF4-FFF2-40B4-BE49-F238E27FC236}">
                <a16:creationId xmlns:a16="http://schemas.microsoft.com/office/drawing/2014/main" id="{BB7AAD54-B1A3-511A-3F6C-E0FE42812CA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0837" y="5453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1" name="Picture Placeholder 16">
            <a:extLst>
              <a:ext uri="{FF2B5EF4-FFF2-40B4-BE49-F238E27FC236}">
                <a16:creationId xmlns:a16="http://schemas.microsoft.com/office/drawing/2014/main" id="{7A584818-6C5E-A117-9082-E660AD60D5B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6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2" name="Picture Placeholder 16">
            <a:extLst>
              <a:ext uri="{FF2B5EF4-FFF2-40B4-BE49-F238E27FC236}">
                <a16:creationId xmlns:a16="http://schemas.microsoft.com/office/drawing/2014/main" id="{413E4DA0-2285-3998-8A8A-DDF126E86F7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922837" y="37457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0B511ACD-3F2E-AC6E-97D9-96C63F19186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0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4" name="Picture Placeholder 16">
            <a:extLst>
              <a:ext uri="{FF2B5EF4-FFF2-40B4-BE49-F238E27FC236}">
                <a16:creationId xmlns:a16="http://schemas.microsoft.com/office/drawing/2014/main" id="{B55E78A7-1C59-5A56-0DE6-3364BE639C93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2636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/>
          </a:p>
        </p:txBody>
      </p:sp>
      <p:sp>
        <p:nvSpPr>
          <p:cNvPr id="25" name="Picture Placeholder 16">
            <a:extLst>
              <a:ext uri="{FF2B5EF4-FFF2-40B4-BE49-F238E27FC236}">
                <a16:creationId xmlns:a16="http://schemas.microsoft.com/office/drawing/2014/main" id="{D0974453-36F1-3E97-AE6E-0D6AA3FB2D26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922837" y="6946106"/>
            <a:ext cx="2286000" cy="3200400"/>
          </a:xfrm>
          <a:ln w="3175">
            <a:solidFill>
              <a:schemeClr val="bg1">
                <a:lumMod val="85000"/>
              </a:schemeClr>
            </a:solidFill>
          </a:ln>
        </p:spPr>
        <p:txBody>
          <a:bodyPr/>
          <a:lstStyle/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67799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836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660313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4361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8936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83216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556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97983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66D9AD-BA82-456E-B0FD-A9C528002B09}" type="datetimeFigureOut">
              <a:rPr lang="en-AU" smtClean="0"/>
              <a:t>12/05/2023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316CE-F3B4-4C87-81C2-E02A1F0B9E6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5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84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text, screenshot, rectangle, font&#10;&#10;Description automatically generated">
            <a:extLst>
              <a:ext uri="{FF2B5EF4-FFF2-40B4-BE49-F238E27FC236}">
                <a16:creationId xmlns:a16="http://schemas.microsoft.com/office/drawing/2014/main" id="{FE97807F-917B-4BFF-F438-9BD36E8987AD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text, screenshot, number, rectangle&#10;&#10;Description automatically generated">
            <a:extLst>
              <a:ext uri="{FF2B5EF4-FFF2-40B4-BE49-F238E27FC236}">
                <a16:creationId xmlns:a16="http://schemas.microsoft.com/office/drawing/2014/main" id="{E4A4A925-75F6-6FEC-A86C-CE5FD0D1AD9B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DDEB9AC0-7D62-8357-4D06-6B03560310D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98A9DEDA-05A2-1C8D-73DD-5AA8C9F8AF6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F439BD78-1572-6DB9-9397-9C0F00F4441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E0CC15C2-8143-C45F-6DBF-7B5AC68C741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014D11BD-3B0A-8CF3-9105-6A948CA40B38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B585F0D2-62B2-E9A1-30A6-A4C1E60FAC08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4BFCDDC6-5DA6-075D-E8BA-943EA504782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559139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287890B5-30EC-3BC8-117A-DC4E1726BFF8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6838" y="545306"/>
            <a:ext cx="2286000" cy="3200400"/>
          </a:xfrm>
        </p:spPr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CDA81F37-6DF6-F42F-1FA2-74362219E4A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2838" y="545306"/>
            <a:ext cx="2286000" cy="3200400"/>
          </a:xfrm>
        </p:spPr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3F1F23ED-44C8-691C-4486-E0461D26083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3745706"/>
            <a:ext cx="2286000" cy="3200400"/>
          </a:xfrm>
        </p:spPr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6B3A2F7C-CF3B-D70C-D5FC-347BC8210AB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545306"/>
            <a:ext cx="2286000" cy="3200400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0D14154-4B27-40E5-3365-6CBD25410CB7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6838" y="3745706"/>
            <a:ext cx="2286000" cy="3200400"/>
          </a:xfrm>
        </p:spPr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F7C85CD2-8B91-5BC9-9B96-B4D7D6C2B1CB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22838" y="3745706"/>
            <a:ext cx="2286000" cy="3200400"/>
          </a:xfrm>
        </p:spPr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1A9F2E3E-70ED-0BF1-4C2F-D51A6F5F8BDE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838" y="6946106"/>
            <a:ext cx="2286000" cy="3200400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66031CAB-2324-6964-6E2B-9DAC6C401A4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36838" y="6946106"/>
            <a:ext cx="2286000" cy="3200400"/>
          </a:xfrm>
        </p:spPr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A8654F4A-7AA7-6FA6-1C24-EC5AC068CC5C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856261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69C54D13-0CDF-AB07-69F0-BB1A76D1104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BFA02A15-130D-FBE3-D37A-7EEAEFCEDEE1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2DD265A3-6F26-5549-7431-B3C3022ACE4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>
            <a:extLst>
              <a:ext uri="{FF2B5EF4-FFF2-40B4-BE49-F238E27FC236}">
                <a16:creationId xmlns:a16="http://schemas.microsoft.com/office/drawing/2014/main" id="{F809AAE2-33BF-44D5-403E-263B05708B7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screenshot&#10;&#10;Description automatically generated">
            <a:extLst>
              <a:ext uri="{FF2B5EF4-FFF2-40B4-BE49-F238E27FC236}">
                <a16:creationId xmlns:a16="http://schemas.microsoft.com/office/drawing/2014/main" id="{3D489D96-7EA3-1ECD-6CA4-4CF74FBC779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C3F739BA-69EB-3492-D4E9-A732B343D25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F40E6CD2-F764-3751-753E-A2DD322804FA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43FDBD3A-CB15-0335-2378-12F62C7E5A1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EB7AC1BE-22AD-1173-D545-8B1217B77E75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2024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7FC4EDC2-3F4F-C787-E590-36BD60AB371C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18F9BB2B-E345-B8B0-E93D-DF75A19E90E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>
            <a:extLst>
              <a:ext uri="{FF2B5EF4-FFF2-40B4-BE49-F238E27FC236}">
                <a16:creationId xmlns:a16="http://schemas.microsoft.com/office/drawing/2014/main" id="{E1FD1260-47A7-F1A0-6A26-5D1AB1A252E3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A1D33D01-9E71-AC6A-1288-87E8FDE3E6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13D4CA89-B820-F380-CB94-8FB4D68342A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83C65932-B618-7781-1F0F-49EE523C708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>
            <a:extLst>
              <a:ext uri="{FF2B5EF4-FFF2-40B4-BE49-F238E27FC236}">
                <a16:creationId xmlns:a16="http://schemas.microsoft.com/office/drawing/2014/main" id="{7C3E5FD8-1529-749E-F33F-0ED68955B9C4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rectangle&#10;&#10;Description automatically generated">
            <a:extLst>
              <a:ext uri="{FF2B5EF4-FFF2-40B4-BE49-F238E27FC236}">
                <a16:creationId xmlns:a16="http://schemas.microsoft.com/office/drawing/2014/main" id="{19C37901-4B42-8948-EE0D-CF3FA615C8E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>
            <a:extLst>
              <a:ext uri="{FF2B5EF4-FFF2-40B4-BE49-F238E27FC236}">
                <a16:creationId xmlns:a16="http://schemas.microsoft.com/office/drawing/2014/main" id="{FFF890B4-1BDA-EB6E-7D05-8B31C9201287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554347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>
            <a:extLst>
              <a:ext uri="{FF2B5EF4-FFF2-40B4-BE49-F238E27FC236}">
                <a16:creationId xmlns:a16="http://schemas.microsoft.com/office/drawing/2014/main" id="{8DF5D8EC-A24C-4E64-66D6-6508EB83C0B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>
            <a:extLst>
              <a:ext uri="{FF2B5EF4-FFF2-40B4-BE49-F238E27FC236}">
                <a16:creationId xmlns:a16="http://schemas.microsoft.com/office/drawing/2014/main" id="{A4D2D84F-D439-721C-091F-FDDE4BBD7FAE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A5F99C1A-7E4F-ED92-C32D-D1F255FE4A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frame&#10;&#10;Description automatically generated with low confidence">
            <a:extLst>
              <a:ext uri="{FF2B5EF4-FFF2-40B4-BE49-F238E27FC236}">
                <a16:creationId xmlns:a16="http://schemas.microsoft.com/office/drawing/2014/main" id="{1AA50036-AD44-CB3B-55B8-EC9720BE4953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E173150D-A5A1-7331-209E-2F632B787448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054644E9-74C4-FC47-C926-EB595892BB8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C2E57855-F35C-5082-43B8-BC310D544CC5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15AD6243-9F46-A5FD-D98D-AD36FC079B43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68047A2F-954C-5BF5-5AC0-95F6EA6D25C9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7243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Placeholder 11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E7FD9D68-69B1-90B7-08D9-38DCC05017CE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4" name="Picture Placeholder 13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98B7B6D7-C6F2-994A-58DC-C481722246DC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6" name="Picture Placeholder 1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155B664C-9851-1505-7ADA-40315B9EF8B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18" name="Picture Placeholder 1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D9A743BD-A217-2E6E-AB9E-D8E3893D5A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0" name="Picture Placeholder 19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9472C73D-63F3-14F7-6CA7-5928AF1620B5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2" name="Picture Placeholder 21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814B4F23-3A50-D328-7DD4-4344F522E2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4" name="Picture Placeholder 23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32A18713-A0D2-B384-832C-7C233C00B356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6" name="Picture Placeholder 25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37DD327C-D9BB-1851-854C-2041DB0155E9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pic>
        <p:nvPicPr>
          <p:cNvPr id="28" name="Picture Placeholder 27" descr="A picture containing rectangle, frame&#10;&#10;Description automatically generated">
            <a:extLst>
              <a:ext uri="{FF2B5EF4-FFF2-40B4-BE49-F238E27FC236}">
                <a16:creationId xmlns:a16="http://schemas.microsoft.com/office/drawing/2014/main" id="{3C1917C1-5E8C-BC60-6835-0FD3951108D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1783933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75</TotalTime>
  <Words>0</Words>
  <Application>Microsoft Office PowerPoint</Application>
  <PresentationFormat>Custom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Walker</dc:creator>
  <cp:lastModifiedBy>Gilbert Walker</cp:lastModifiedBy>
  <cp:revision>6</cp:revision>
  <dcterms:created xsi:type="dcterms:W3CDTF">2023-05-05T09:48:29Z</dcterms:created>
  <dcterms:modified xsi:type="dcterms:W3CDTF">2023-05-12T06:55:59Z</dcterms:modified>
</cp:coreProperties>
</file>