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775575" cy="10044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0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er_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0EACF1E2-F19A-C65C-72B4-D62FA80DC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DFCD7B41-FEE9-B080-A3E9-8D1FB0D674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44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C5EF93FB-A732-7C5E-EDB4-3ED953692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30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47B60446-942D-C589-0BE4-96467E2C28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4E81389-9D88-70C1-0836-18E15313C3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44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254073C-2CAE-F383-38D0-6DF26E1919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0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8942C42-87C6-A88F-5D95-8835BA1DA2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3F822495-5ED0-7032-37F6-1822675349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44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1197E0A9-4BAD-6C42-6305-B0EF50806F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30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81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34758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673780"/>
            <a:ext cx="6706433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309407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24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text, screenshot, rectangle, font&#10;&#10;Description automatically generated">
            <a:extLst>
              <a:ext uri="{FF2B5EF4-FFF2-40B4-BE49-F238E27FC236}">
                <a16:creationId xmlns:a16="http://schemas.microsoft.com/office/drawing/2014/main" id="{AD1FE406-6CC9-C01F-7865-979B2B0BD4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6850B697-0F1D-A0FB-BAAD-64C40BF0C6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design, black and white&#10;&#10;Description automatically generated">
            <a:extLst>
              <a:ext uri="{FF2B5EF4-FFF2-40B4-BE49-F238E27FC236}">
                <a16:creationId xmlns:a16="http://schemas.microsoft.com/office/drawing/2014/main" id="{FFE780DA-7CB0-CA9A-9F97-F4B69DD4AD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design, smartphone, black and white&#10;&#10;Description automatically generated">
            <a:extLst>
              <a:ext uri="{FF2B5EF4-FFF2-40B4-BE49-F238E27FC236}">
                <a16:creationId xmlns:a16="http://schemas.microsoft.com/office/drawing/2014/main" id="{59C4E72D-161F-D91D-FF5E-8E23604BED5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smartphone, design, black and white&#10;&#10;Description automatically generated">
            <a:extLst>
              <a:ext uri="{FF2B5EF4-FFF2-40B4-BE49-F238E27FC236}">
                <a16:creationId xmlns:a16="http://schemas.microsoft.com/office/drawing/2014/main" id="{AF9EE25F-6BF4-359C-98AF-CC329BA5C89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design, smartphone, black and white&#10;&#10;Description automatically generated">
            <a:extLst>
              <a:ext uri="{FF2B5EF4-FFF2-40B4-BE49-F238E27FC236}">
                <a16:creationId xmlns:a16="http://schemas.microsoft.com/office/drawing/2014/main" id="{3762E780-F2B3-26C2-4A4D-473B545841F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design, smartphone&#10;&#10;Description automatically generated">
            <a:extLst>
              <a:ext uri="{FF2B5EF4-FFF2-40B4-BE49-F238E27FC236}">
                <a16:creationId xmlns:a16="http://schemas.microsoft.com/office/drawing/2014/main" id="{0CCEEEA4-94F2-865A-7F29-718FF4C50BD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design, smartphone, black and white&#10;&#10;Description automatically generated">
            <a:extLst>
              <a:ext uri="{FF2B5EF4-FFF2-40B4-BE49-F238E27FC236}">
                <a16:creationId xmlns:a16="http://schemas.microsoft.com/office/drawing/2014/main" id="{AF8C1979-79D7-5B1F-0B2D-C90C85890F9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rectangle, design, black and white&#10;&#10;Description automatically generated">
            <a:extLst>
              <a:ext uri="{FF2B5EF4-FFF2-40B4-BE49-F238E27FC236}">
                <a16:creationId xmlns:a16="http://schemas.microsoft.com/office/drawing/2014/main" id="{7ACCDA00-443A-3F6F-0AEC-36354F2DD05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37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design, smartphone, black and white&#10;&#10;Description automatically generated">
            <a:extLst>
              <a:ext uri="{FF2B5EF4-FFF2-40B4-BE49-F238E27FC236}">
                <a16:creationId xmlns:a16="http://schemas.microsoft.com/office/drawing/2014/main" id="{B6EA7547-4462-8D46-7FD3-50351F2979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8584251E-CB91-CFA0-4386-8DBB85205ED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F7761FDF-3FB9-8BC0-6AB1-926B47AAC4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20EA3E0B-6761-1B67-733B-8673629A0EF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design, black and white&#10;&#10;Description automatically generated">
            <a:extLst>
              <a:ext uri="{FF2B5EF4-FFF2-40B4-BE49-F238E27FC236}">
                <a16:creationId xmlns:a16="http://schemas.microsoft.com/office/drawing/2014/main" id="{DB7237A4-D04A-EE92-6F7D-B1E1857601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design, black and white, smartphone&#10;&#10;Description automatically generated">
            <a:extLst>
              <a:ext uri="{FF2B5EF4-FFF2-40B4-BE49-F238E27FC236}">
                <a16:creationId xmlns:a16="http://schemas.microsoft.com/office/drawing/2014/main" id="{9EFBCD90-E7F8-848C-1DED-64563BD2E7B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text, rectangle, design&#10;&#10;Description automatically generated">
            <a:extLst>
              <a:ext uri="{FF2B5EF4-FFF2-40B4-BE49-F238E27FC236}">
                <a16:creationId xmlns:a16="http://schemas.microsoft.com/office/drawing/2014/main" id="{F0AE1089-FE45-EFC1-07C6-47666EF5CDA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design, smartphone&#10;&#10;Description automatically generated">
            <a:extLst>
              <a:ext uri="{FF2B5EF4-FFF2-40B4-BE49-F238E27FC236}">
                <a16:creationId xmlns:a16="http://schemas.microsoft.com/office/drawing/2014/main" id="{AD46609B-8FBB-A4D2-FC24-7EF23BBA377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text, rectangle, design&#10;&#10;Description automatically generated">
            <a:extLst>
              <a:ext uri="{FF2B5EF4-FFF2-40B4-BE49-F238E27FC236}">
                <a16:creationId xmlns:a16="http://schemas.microsoft.com/office/drawing/2014/main" id="{02410C35-CCB2-DB8D-58D8-0CF9E067676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198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design, smartphone&#10;&#10;Description automatically generated">
            <a:extLst>
              <a:ext uri="{FF2B5EF4-FFF2-40B4-BE49-F238E27FC236}">
                <a16:creationId xmlns:a16="http://schemas.microsoft.com/office/drawing/2014/main" id="{727C3CE2-8644-430C-F3A5-901861B93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text, rectangle, design&#10;&#10;Description automatically generated">
            <a:extLst>
              <a:ext uri="{FF2B5EF4-FFF2-40B4-BE49-F238E27FC236}">
                <a16:creationId xmlns:a16="http://schemas.microsoft.com/office/drawing/2014/main" id="{CD2AF763-EA98-3C01-F28E-64D804F693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design, smartphone&#10;&#10;Description automatically generated">
            <a:extLst>
              <a:ext uri="{FF2B5EF4-FFF2-40B4-BE49-F238E27FC236}">
                <a16:creationId xmlns:a16="http://schemas.microsoft.com/office/drawing/2014/main" id="{36815B88-54E8-C276-5143-1CD7B4CD29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C974F56D-DB49-7F39-F6C8-064A321A3B6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design&#10;&#10;Description automatically generated">
            <a:extLst>
              <a:ext uri="{FF2B5EF4-FFF2-40B4-BE49-F238E27FC236}">
                <a16:creationId xmlns:a16="http://schemas.microsoft.com/office/drawing/2014/main" id="{C62CC91B-A9B9-DC0C-6DA8-3EEF2D40BEE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57DF5B06-4467-8790-ED77-8164CDEAB9F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design, smartphone&#10;&#10;Description automatically generated">
            <a:extLst>
              <a:ext uri="{FF2B5EF4-FFF2-40B4-BE49-F238E27FC236}">
                <a16:creationId xmlns:a16="http://schemas.microsoft.com/office/drawing/2014/main" id="{38E20577-3D98-1C55-1C5C-F093D003E03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text, rectangle, design&#10;&#10;Description automatically generated">
            <a:extLst>
              <a:ext uri="{FF2B5EF4-FFF2-40B4-BE49-F238E27FC236}">
                <a16:creationId xmlns:a16="http://schemas.microsoft.com/office/drawing/2014/main" id="{EA9F96BA-A5F7-51BA-590E-CADCD1FF0DA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50EA9473-928E-75E2-DCD4-197844E69D4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491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rectangle, design&#10;&#10;Description automatically generated">
            <a:extLst>
              <a:ext uri="{FF2B5EF4-FFF2-40B4-BE49-F238E27FC236}">
                <a16:creationId xmlns:a16="http://schemas.microsoft.com/office/drawing/2014/main" id="{925DD3B1-A1BB-E40D-D65F-AE3A82A622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rectangle, design, black and white&#10;&#10;Description automatically generated">
            <a:extLst>
              <a:ext uri="{FF2B5EF4-FFF2-40B4-BE49-F238E27FC236}">
                <a16:creationId xmlns:a16="http://schemas.microsoft.com/office/drawing/2014/main" id="{DA3CFFC0-2226-5402-90A9-6F4CA62B6B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smartphone, black and white&#10;&#10;Description automatically generated">
            <a:extLst>
              <a:ext uri="{FF2B5EF4-FFF2-40B4-BE49-F238E27FC236}">
                <a16:creationId xmlns:a16="http://schemas.microsoft.com/office/drawing/2014/main" id="{A94A9B2E-C89A-0C5D-7433-801142AE55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78160F30-395D-E717-553B-D2E02C48ABA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C4FB44FA-9169-D499-2C4D-6C5A9119C45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836C908E-6E83-1B20-F42A-68242E49041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, smartphone, black and white&#10;&#10;Description automatically generated">
            <a:extLst>
              <a:ext uri="{FF2B5EF4-FFF2-40B4-BE49-F238E27FC236}">
                <a16:creationId xmlns:a16="http://schemas.microsoft.com/office/drawing/2014/main" id="{D121FF49-61D8-BDD9-C9B7-F78E5E1384E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9BF236F3-CFD8-16DF-A454-47B0CB2D447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28C768DA-4C09-0FC0-8261-7980C7E3F16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066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rectangle, smartphone, black and white&#10;&#10;Description automatically generated">
            <a:extLst>
              <a:ext uri="{FF2B5EF4-FFF2-40B4-BE49-F238E27FC236}">
                <a16:creationId xmlns:a16="http://schemas.microsoft.com/office/drawing/2014/main" id="{FE37B3D0-D69F-5F1E-0E75-ED99B605A8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7F3A8035-0CFF-E056-57F8-C68264142D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29B2B7E9-0FC2-FC17-F4D7-9DA11D4D8E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CD907992-E81B-431E-9D7F-1A963BE76FE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design, black and white&#10;&#10;Description automatically generated">
            <a:extLst>
              <a:ext uri="{FF2B5EF4-FFF2-40B4-BE49-F238E27FC236}">
                <a16:creationId xmlns:a16="http://schemas.microsoft.com/office/drawing/2014/main" id="{E9EA3E5F-BDB7-5F12-475A-B4066421F11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6D25EB5A-DDB8-2976-DA14-D109FE82679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5E739E53-5B61-5C11-CAB8-05F51AD8EFE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4817512B-D69B-F4EA-9F36-479EC90D50A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41E8B8F1-13F6-D9A4-A0A9-CE4B5DA1993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982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38680E0E-F2B7-D386-32B5-147B9305B4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6AD8B764-3B32-B8C6-985C-3C82D96534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5387A076-1429-39C9-A7D7-8C0BB5F1185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CA3BEE1C-CD20-279D-2806-6813866BEC0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70A99B08-A9C6-E717-B547-5843321C92C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5EBAD4FF-BF2A-5CC7-E668-AB14F8EB523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F5ED2A4E-6F87-0E04-529C-8D3FF055545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7354A793-F962-3EEC-6629-AA2B6D7EBAA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B2BAD2D2-E97C-8670-D3AF-068D8457FDA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214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1488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Walker</dc:creator>
  <cp:lastModifiedBy>Gilbert Walker</cp:lastModifiedBy>
  <cp:revision>6</cp:revision>
  <dcterms:created xsi:type="dcterms:W3CDTF">2023-05-05T09:48:29Z</dcterms:created>
  <dcterms:modified xsi:type="dcterms:W3CDTF">2023-05-12T07:03:15Z</dcterms:modified>
</cp:coreProperties>
</file>