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1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6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95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71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26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er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415EA0F-0D20-3985-28C3-EDDAA0E51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6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C7F167D-76BD-3F84-9FCC-097157C1AD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2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237F5AF-F37B-519E-2581-5726AC358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0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BB7AAD54-B1A3-511A-3F6C-E0FE42812C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7A584818-6C5E-A117-9082-E660AD60D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6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413E4DA0-2285-3998-8A8A-DDF126E86F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22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0B511ACD-3F2E-AC6E-97D9-96C63F1918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B55E78A7-1C59-5A56-0DE6-3364BE639C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36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5" name="Picture Placeholder 16">
            <a:extLst>
              <a:ext uri="{FF2B5EF4-FFF2-40B4-BE49-F238E27FC236}">
                <a16:creationId xmlns:a16="http://schemas.microsoft.com/office/drawing/2014/main" id="{D0974453-36F1-3E97-AE6E-0D6AA3FB2D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22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79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3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03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61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36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21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56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798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5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text, screenshot, rectangle, font&#10;&#10;Description automatically generated">
            <a:extLst>
              <a:ext uri="{FF2B5EF4-FFF2-40B4-BE49-F238E27FC236}">
                <a16:creationId xmlns:a16="http://schemas.microsoft.com/office/drawing/2014/main" id="{773DCE66-32C8-554F-8E95-799ED6E29D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F1F5B933-2458-6F41-925B-93BEE8EB75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rectangle, design, black and white&#10;&#10;Description automatically generated">
            <a:extLst>
              <a:ext uri="{FF2B5EF4-FFF2-40B4-BE49-F238E27FC236}">
                <a16:creationId xmlns:a16="http://schemas.microsoft.com/office/drawing/2014/main" id="{E7CA0F8E-F284-3C5A-6DEE-0E69F02175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design, smartphone, black and white&#10;&#10;Description automatically generated">
            <a:extLst>
              <a:ext uri="{FF2B5EF4-FFF2-40B4-BE49-F238E27FC236}">
                <a16:creationId xmlns:a16="http://schemas.microsoft.com/office/drawing/2014/main" id="{3B51B33F-1A94-C539-8C7C-FAC6D87186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smartphone, design, black and white&#10;&#10;Description automatically generated">
            <a:extLst>
              <a:ext uri="{FF2B5EF4-FFF2-40B4-BE49-F238E27FC236}">
                <a16:creationId xmlns:a16="http://schemas.microsoft.com/office/drawing/2014/main" id="{ED0AA1AE-EEC9-53B2-323A-58416E959F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design, smartphone, black and white&#10;&#10;Description automatically generated">
            <a:extLst>
              <a:ext uri="{FF2B5EF4-FFF2-40B4-BE49-F238E27FC236}">
                <a16:creationId xmlns:a16="http://schemas.microsoft.com/office/drawing/2014/main" id="{811A3124-2521-08D7-1BAE-124D662CA6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design, smartphone&#10;&#10;Description automatically generated">
            <a:extLst>
              <a:ext uri="{FF2B5EF4-FFF2-40B4-BE49-F238E27FC236}">
                <a16:creationId xmlns:a16="http://schemas.microsoft.com/office/drawing/2014/main" id="{51DB3986-627A-BBDF-18BC-7E9DC4A90F9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design, smartphone, black and white&#10;&#10;Description automatically generated">
            <a:extLst>
              <a:ext uri="{FF2B5EF4-FFF2-40B4-BE49-F238E27FC236}">
                <a16:creationId xmlns:a16="http://schemas.microsoft.com/office/drawing/2014/main" id="{77136DBB-8556-46F2-C38C-06D6AC08535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rectangle, design, black and white&#10;&#10;Description automatically generated">
            <a:extLst>
              <a:ext uri="{FF2B5EF4-FFF2-40B4-BE49-F238E27FC236}">
                <a16:creationId xmlns:a16="http://schemas.microsoft.com/office/drawing/2014/main" id="{3173EEEE-22E1-748F-9963-43E019E2A11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234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design, smartphone, black and white&#10;&#10;Description automatically generated">
            <a:extLst>
              <a:ext uri="{FF2B5EF4-FFF2-40B4-BE49-F238E27FC236}">
                <a16:creationId xmlns:a16="http://schemas.microsoft.com/office/drawing/2014/main" id="{18418D93-3286-B838-44C6-68DAAD1E52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, rectangle, design, smartphone&#10;&#10;Description automatically generated">
            <a:extLst>
              <a:ext uri="{FF2B5EF4-FFF2-40B4-BE49-F238E27FC236}">
                <a16:creationId xmlns:a16="http://schemas.microsoft.com/office/drawing/2014/main" id="{FBBC9C0C-42AC-94E2-716D-EE711918DB5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rectangle, design, smartphone&#10;&#10;Description automatically generated">
            <a:extLst>
              <a:ext uri="{FF2B5EF4-FFF2-40B4-BE49-F238E27FC236}">
                <a16:creationId xmlns:a16="http://schemas.microsoft.com/office/drawing/2014/main" id="{0694BE7D-4DC5-37D6-CBCB-08E2AB5F4F9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rectangle, design, smartphone&#10;&#10;Description automatically generated">
            <a:extLst>
              <a:ext uri="{FF2B5EF4-FFF2-40B4-BE49-F238E27FC236}">
                <a16:creationId xmlns:a16="http://schemas.microsoft.com/office/drawing/2014/main" id="{523DA879-ECD3-4765-D0F0-C5E972C274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, design, black and white&#10;&#10;Description automatically generated">
            <a:extLst>
              <a:ext uri="{FF2B5EF4-FFF2-40B4-BE49-F238E27FC236}">
                <a16:creationId xmlns:a16="http://schemas.microsoft.com/office/drawing/2014/main" id="{A8A0DF8A-1C6E-81B6-54FC-87563D236D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design, black and white, smartphone&#10;&#10;Description automatically generated">
            <a:extLst>
              <a:ext uri="{FF2B5EF4-FFF2-40B4-BE49-F238E27FC236}">
                <a16:creationId xmlns:a16="http://schemas.microsoft.com/office/drawing/2014/main" id="{3245CC79-D2E5-2BEC-F0C6-9166BD4CA7A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text, rectangle, design&#10;&#10;Description automatically generated">
            <a:extLst>
              <a:ext uri="{FF2B5EF4-FFF2-40B4-BE49-F238E27FC236}">
                <a16:creationId xmlns:a16="http://schemas.microsoft.com/office/drawing/2014/main" id="{A2178AF2-55F4-B80D-8A28-615254EA4E9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design, smartphone&#10;&#10;Description automatically generated">
            <a:extLst>
              <a:ext uri="{FF2B5EF4-FFF2-40B4-BE49-F238E27FC236}">
                <a16:creationId xmlns:a16="http://schemas.microsoft.com/office/drawing/2014/main" id="{A86BDF67-EDE4-D70A-9CCA-D6BC06BE6E7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text, rectangle, design&#10;&#10;Description automatically generated">
            <a:extLst>
              <a:ext uri="{FF2B5EF4-FFF2-40B4-BE49-F238E27FC236}">
                <a16:creationId xmlns:a16="http://schemas.microsoft.com/office/drawing/2014/main" id="{DB3FD44B-51A3-BE30-D1C1-FAE8F1BF9F6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626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design, smartphone&#10;&#10;Description automatically generated">
            <a:extLst>
              <a:ext uri="{FF2B5EF4-FFF2-40B4-BE49-F238E27FC236}">
                <a16:creationId xmlns:a16="http://schemas.microsoft.com/office/drawing/2014/main" id="{97D6E1EA-BB98-7E2E-E479-F185A7EF69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, text, rectangle, design&#10;&#10;Description automatically generated">
            <a:extLst>
              <a:ext uri="{FF2B5EF4-FFF2-40B4-BE49-F238E27FC236}">
                <a16:creationId xmlns:a16="http://schemas.microsoft.com/office/drawing/2014/main" id="{A0108418-471C-ADC0-DC2C-439F1FF7C4D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design, smartphone&#10;&#10;Description automatically generated">
            <a:extLst>
              <a:ext uri="{FF2B5EF4-FFF2-40B4-BE49-F238E27FC236}">
                <a16:creationId xmlns:a16="http://schemas.microsoft.com/office/drawing/2014/main" id="{C5F403AB-C321-B570-F2F0-9AEF42C8B47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rectangle, design, smartphone&#10;&#10;Description automatically generated">
            <a:extLst>
              <a:ext uri="{FF2B5EF4-FFF2-40B4-BE49-F238E27FC236}">
                <a16:creationId xmlns:a16="http://schemas.microsoft.com/office/drawing/2014/main" id="{8F1093A9-9831-F293-4D42-5E26314F14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, design&#10;&#10;Description automatically generated">
            <a:extLst>
              <a:ext uri="{FF2B5EF4-FFF2-40B4-BE49-F238E27FC236}">
                <a16:creationId xmlns:a16="http://schemas.microsoft.com/office/drawing/2014/main" id="{1C58D467-90EF-8F1C-01EA-295930317B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rectangle, design, smartphone&#10;&#10;Description automatically generated">
            <a:extLst>
              <a:ext uri="{FF2B5EF4-FFF2-40B4-BE49-F238E27FC236}">
                <a16:creationId xmlns:a16="http://schemas.microsoft.com/office/drawing/2014/main" id="{004DF4ED-A1E4-C46A-D47F-9203642D8B4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design, smartphone&#10;&#10;Description automatically generated">
            <a:extLst>
              <a:ext uri="{FF2B5EF4-FFF2-40B4-BE49-F238E27FC236}">
                <a16:creationId xmlns:a16="http://schemas.microsoft.com/office/drawing/2014/main" id="{C5604ED5-8189-2881-55D1-27FC014EB8A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text, rectangle, design&#10;&#10;Description automatically generated">
            <a:extLst>
              <a:ext uri="{FF2B5EF4-FFF2-40B4-BE49-F238E27FC236}">
                <a16:creationId xmlns:a16="http://schemas.microsoft.com/office/drawing/2014/main" id="{3E884DE1-930A-0CFF-91A4-0C6979ED714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39A635D7-2B0D-49CB-23EB-D95C3BD0DB2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024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rectangle, design&#10;&#10;Description automatically generated">
            <a:extLst>
              <a:ext uri="{FF2B5EF4-FFF2-40B4-BE49-F238E27FC236}">
                <a16:creationId xmlns:a16="http://schemas.microsoft.com/office/drawing/2014/main" id="{1BDA96FB-ECBD-19BF-8DC3-243986F0F9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, rectangle, design, black and white&#10;&#10;Description automatically generated">
            <a:extLst>
              <a:ext uri="{FF2B5EF4-FFF2-40B4-BE49-F238E27FC236}">
                <a16:creationId xmlns:a16="http://schemas.microsoft.com/office/drawing/2014/main" id="{75899BA9-18CF-7CFC-EEC0-284CC5987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rectangle, smartphone, black and white&#10;&#10;Description automatically generated">
            <a:extLst>
              <a:ext uri="{FF2B5EF4-FFF2-40B4-BE49-F238E27FC236}">
                <a16:creationId xmlns:a16="http://schemas.microsoft.com/office/drawing/2014/main" id="{829B09AF-D7EF-2EF5-29CD-3F5FF009AC6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rectangle, smartphone, design&#10;&#10;Description automatically generated">
            <a:extLst>
              <a:ext uri="{FF2B5EF4-FFF2-40B4-BE49-F238E27FC236}">
                <a16:creationId xmlns:a16="http://schemas.microsoft.com/office/drawing/2014/main" id="{2AB120A8-AEAB-7241-1234-82D35E7F40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, smartphone, design&#10;&#10;Description automatically generated">
            <a:extLst>
              <a:ext uri="{FF2B5EF4-FFF2-40B4-BE49-F238E27FC236}">
                <a16:creationId xmlns:a16="http://schemas.microsoft.com/office/drawing/2014/main" id="{142C6FAB-B044-A1EF-96A8-D24E3DCD22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rectangle, smartphone, design&#10;&#10;Description automatically generated">
            <a:extLst>
              <a:ext uri="{FF2B5EF4-FFF2-40B4-BE49-F238E27FC236}">
                <a16:creationId xmlns:a16="http://schemas.microsoft.com/office/drawing/2014/main" id="{065B4F05-831C-BF43-5827-9171260D03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rectangle, smartphone, black and white&#10;&#10;Description automatically generated">
            <a:extLst>
              <a:ext uri="{FF2B5EF4-FFF2-40B4-BE49-F238E27FC236}">
                <a16:creationId xmlns:a16="http://schemas.microsoft.com/office/drawing/2014/main" id="{5500D674-E94E-48A2-C60D-BB119397422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rectangle, design, smartphone&#10;&#10;Description automatically generated">
            <a:extLst>
              <a:ext uri="{FF2B5EF4-FFF2-40B4-BE49-F238E27FC236}">
                <a16:creationId xmlns:a16="http://schemas.microsoft.com/office/drawing/2014/main" id="{DBA85A12-735C-0D0E-9D6B-80FDFF377A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rectangle, smartphone, design&#10;&#10;Description automatically generated">
            <a:extLst>
              <a:ext uri="{FF2B5EF4-FFF2-40B4-BE49-F238E27FC236}">
                <a16:creationId xmlns:a16="http://schemas.microsoft.com/office/drawing/2014/main" id="{0D64282E-92E7-0F96-622E-8EE5F62EA4C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543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rectangle, smartphone, black and white&#10;&#10;Description automatically generated">
            <a:extLst>
              <a:ext uri="{FF2B5EF4-FFF2-40B4-BE49-F238E27FC236}">
                <a16:creationId xmlns:a16="http://schemas.microsoft.com/office/drawing/2014/main" id="{5399F1CE-60E8-2FB5-4610-0B49C2C167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, rectangle, smartphone, design&#10;&#10;Description automatically generated">
            <a:extLst>
              <a:ext uri="{FF2B5EF4-FFF2-40B4-BE49-F238E27FC236}">
                <a16:creationId xmlns:a16="http://schemas.microsoft.com/office/drawing/2014/main" id="{D873E2D4-BB35-195E-0EDF-6CECCB768B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rectangle, design, smartphone&#10;&#10;Description automatically generated">
            <a:extLst>
              <a:ext uri="{FF2B5EF4-FFF2-40B4-BE49-F238E27FC236}">
                <a16:creationId xmlns:a16="http://schemas.microsoft.com/office/drawing/2014/main" id="{894B2BDC-2B82-10B4-D300-8C1832F575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rectangle, smartphone, design&#10;&#10;Description automatically generated">
            <a:extLst>
              <a:ext uri="{FF2B5EF4-FFF2-40B4-BE49-F238E27FC236}">
                <a16:creationId xmlns:a16="http://schemas.microsoft.com/office/drawing/2014/main" id="{5DF2375E-4D2F-0D8D-BA84-31B0708A80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, design, black and white&#10;&#10;Description automatically generated">
            <a:extLst>
              <a:ext uri="{FF2B5EF4-FFF2-40B4-BE49-F238E27FC236}">
                <a16:creationId xmlns:a16="http://schemas.microsoft.com/office/drawing/2014/main" id="{067F0D5F-88C8-AA90-2CA8-92B77C1917F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0D27473E-35AD-8D07-51B7-F5556DA6CCB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301AA575-7411-DA78-C318-E227AB31612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29424FBA-765F-91B5-C9A0-76E9D86098E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3381C31A-13E3-02D4-3DAE-7C73D241739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243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13592A41-2981-3026-2D7A-AD6D7965E5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A5E0B196-B1DC-5487-5CE9-71BE52195F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5766952D-177F-DCDE-BDB3-630BCC0F53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44EA9413-0039-748C-70E5-BF1E036201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AC1D6C2F-A34D-1C0C-F933-BDD0EA6F6D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B216B466-424C-568A-2894-64F3337F48F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5E8935BC-4781-041E-5460-D47EADD61C6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5BB49AF5-FE25-9FC6-E371-256D6A54D81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screenshot, rectangle, square, design&#10;&#10;Description automatically generated">
            <a:extLst>
              <a:ext uri="{FF2B5EF4-FFF2-40B4-BE49-F238E27FC236}">
                <a16:creationId xmlns:a16="http://schemas.microsoft.com/office/drawing/2014/main" id="{76CA233A-B72D-5E42-0313-61C9253D85F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8393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Walker</dc:creator>
  <cp:lastModifiedBy>Gilbert Walker</cp:lastModifiedBy>
  <cp:revision>5</cp:revision>
  <dcterms:created xsi:type="dcterms:W3CDTF">2023-05-05T09:48:29Z</dcterms:created>
  <dcterms:modified xsi:type="dcterms:W3CDTF">2023-05-12T07:02:19Z</dcterms:modified>
</cp:coreProperties>
</file>