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775575" cy="100441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43794"/>
            <a:ext cx="6609239" cy="3496839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275485"/>
            <a:ext cx="5831681" cy="2425002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0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er_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0EACF1E2-F19A-C65C-72B4-D62FA80DC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87" y="2214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DFCD7B41-FEE9-B080-A3E9-8D1FB0D674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44787" y="2214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C5EF93FB-A732-7C5E-EDB4-3ED953692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30787" y="2214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47B60446-942D-C589-0BE4-96467E2C28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87" y="34218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64E81389-9D88-70C1-0836-18E15313C3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44787" y="34218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254073C-2CAE-F383-38D0-6DF26E1919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30787" y="34218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B8942C42-87C6-A88F-5D95-8835BA1DA2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787" y="66222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3F822495-5ED0-7032-37F6-1822675349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44787" y="66222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1197E0A9-4BAD-6C42-6305-B0EF50806F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30787" y="66222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81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34758"/>
            <a:ext cx="6706433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673780"/>
            <a:ext cx="6706433" cy="63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D9AD-BA82-456E-B0FD-A9C528002B09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309407"/>
            <a:ext cx="262425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24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Placeholder 335" descr="A picture containing cartoon, frame, black and white&#10;&#10;Description automatically generated with medium confidence">
            <a:extLst>
              <a:ext uri="{FF2B5EF4-FFF2-40B4-BE49-F238E27FC236}">
                <a16:creationId xmlns:a16="http://schemas.microsoft.com/office/drawing/2014/main" id="{4598F102-6200-5BB0-8B4B-0D8D3117B9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38" name="Picture Placeholder 337" descr="A picture containing screenshot, frame, black and white&#10;&#10;Description automatically generated with medium confidence">
            <a:extLst>
              <a:ext uri="{FF2B5EF4-FFF2-40B4-BE49-F238E27FC236}">
                <a16:creationId xmlns:a16="http://schemas.microsoft.com/office/drawing/2014/main" id="{AED8DB70-30A2-D8B1-9D4F-91B869738F0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40" name="Picture Placeholder 339" descr="A picture containing screenshot, frame, black and white&#10;&#10;Description automatically generated with medium confidence">
            <a:extLst>
              <a:ext uri="{FF2B5EF4-FFF2-40B4-BE49-F238E27FC236}">
                <a16:creationId xmlns:a16="http://schemas.microsoft.com/office/drawing/2014/main" id="{612EE23F-6625-D395-5CB5-369EC31555D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42" name="Picture Placeholder 341" descr="A picture containing cartoon, black and white, frame&#10;&#10;Description automatically generated">
            <a:extLst>
              <a:ext uri="{FF2B5EF4-FFF2-40B4-BE49-F238E27FC236}">
                <a16:creationId xmlns:a16="http://schemas.microsoft.com/office/drawing/2014/main" id="{F8E8B278-5FB5-1960-BB13-4C6805C99B9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44" name="Picture Placeholder 343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EBF8BA37-9E3B-D6D2-34EF-B908BDFAD57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46" name="Picture Placeholder 345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C8B155CC-DBD7-3E1B-322E-FB1FDF51FBD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48" name="Picture Placeholder 347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7BFDBC66-23D5-7B0C-52B6-A44F85F637D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50" name="Picture Placeholder 349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D2CEE8B7-CB83-615D-3E5A-DB833CB10AC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52" name="Picture Placeholder 351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E96435E6-E86B-7AA6-7041-8A507A03DC1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37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1683741B-81E8-D3E2-EBDA-E320FE6107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2A1FEEBA-29FE-E3C2-4CE4-16E3F53C7F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heart, carmine&#10;&#10;Description automatically generated">
            <a:extLst>
              <a:ext uri="{FF2B5EF4-FFF2-40B4-BE49-F238E27FC236}">
                <a16:creationId xmlns:a16="http://schemas.microsoft.com/office/drawing/2014/main" id="{605BBD2E-67DA-2FF7-5C17-A0C1EF101D8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5711420-6A99-D489-A31C-C45DC5061DA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059FADE-15AC-2A2A-C3FA-6356450BA5E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3112CC6-5FAD-6E8A-77D2-C4DD318658F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5552F4E-610D-9C09-46D1-3F62A5CF558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784FD16-4182-D2D2-57E2-C0E768A9C65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black and white, frame&#10;&#10;Description automatically generated">
            <a:extLst>
              <a:ext uri="{FF2B5EF4-FFF2-40B4-BE49-F238E27FC236}">
                <a16:creationId xmlns:a16="http://schemas.microsoft.com/office/drawing/2014/main" id="{0D06EF82-4615-2D85-7AF4-09DCAD16C2E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198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7AFCFB2-B12D-A796-DDE7-558ADA9DCC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30A503F-8573-C62E-A7D6-B18D3DD17F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09A372B-EFE9-6D2B-3666-1D898E7EA8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227E003-5EEE-E1FD-2292-B0728052BA8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354BB30-F28D-057D-5EE9-4C979560B4C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heart, red&#10;&#10;Description automatically generated">
            <a:extLst>
              <a:ext uri="{FF2B5EF4-FFF2-40B4-BE49-F238E27FC236}">
                <a16:creationId xmlns:a16="http://schemas.microsoft.com/office/drawing/2014/main" id="{FDD22090-EFD8-D5DB-77BF-F9BFA0EA6AE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heart&#10;&#10;Description automatically generated">
            <a:extLst>
              <a:ext uri="{FF2B5EF4-FFF2-40B4-BE49-F238E27FC236}">
                <a16:creationId xmlns:a16="http://schemas.microsoft.com/office/drawing/2014/main" id="{FD9A5123-8BC1-3408-09C7-96B3154A808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heart&#10;&#10;Description automatically generated">
            <a:extLst>
              <a:ext uri="{FF2B5EF4-FFF2-40B4-BE49-F238E27FC236}">
                <a16:creationId xmlns:a16="http://schemas.microsoft.com/office/drawing/2014/main" id="{E5735426-6C24-0C86-08BC-7F0F1318785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3A82EDB9-D92C-A62D-7339-95433ED108A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491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, black and white, frame&#10;&#10;Description automatically generated with medium confidence">
            <a:extLst>
              <a:ext uri="{FF2B5EF4-FFF2-40B4-BE49-F238E27FC236}">
                <a16:creationId xmlns:a16="http://schemas.microsoft.com/office/drawing/2014/main" id="{75988AB3-E6F6-4E2C-5AF9-14D038C582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cartoon, black and white, frame&#10;&#10;Description automatically generated with medium confidence">
            <a:extLst>
              <a:ext uri="{FF2B5EF4-FFF2-40B4-BE49-F238E27FC236}">
                <a16:creationId xmlns:a16="http://schemas.microsoft.com/office/drawing/2014/main" id="{4CAF32E5-CDC0-DB23-C5AC-A9B1005238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black and white&#10;&#10;Description automatically generated with medium confidence">
            <a:extLst>
              <a:ext uri="{FF2B5EF4-FFF2-40B4-BE49-F238E27FC236}">
                <a16:creationId xmlns:a16="http://schemas.microsoft.com/office/drawing/2014/main" id="{757C1D6E-D42E-3CE9-BD30-1D337BF0CC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8A94E60-6165-7B82-3ACF-45292ADE419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smartphone, frame&#10;&#10;Description automatically generated">
            <a:extLst>
              <a:ext uri="{FF2B5EF4-FFF2-40B4-BE49-F238E27FC236}">
                <a16:creationId xmlns:a16="http://schemas.microsoft.com/office/drawing/2014/main" id="{10B2E0CC-0E19-D700-2558-83ADE391C91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black and white&#10;&#10;Description automatically generated with medium confidence">
            <a:extLst>
              <a:ext uri="{FF2B5EF4-FFF2-40B4-BE49-F238E27FC236}">
                <a16:creationId xmlns:a16="http://schemas.microsoft.com/office/drawing/2014/main" id="{E3E5F2CC-6CB5-D2D5-1927-8FEA541BA76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53341465-2BD6-9380-B2A1-A7FFA17ABA8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smartphone, frame, black and white&#10;&#10;Description automatically generated with medium confidence">
            <a:extLst>
              <a:ext uri="{FF2B5EF4-FFF2-40B4-BE49-F238E27FC236}">
                <a16:creationId xmlns:a16="http://schemas.microsoft.com/office/drawing/2014/main" id="{D5E2411D-024C-2124-F096-99D3AD46C2C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smartphone&#10;&#10;Description automatically generated">
            <a:extLst>
              <a:ext uri="{FF2B5EF4-FFF2-40B4-BE49-F238E27FC236}">
                <a16:creationId xmlns:a16="http://schemas.microsoft.com/office/drawing/2014/main" id="{2706DF5C-AB47-E465-F8F1-06070AB2BEC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066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black and white&#10;&#10;Description automatically generated">
            <a:extLst>
              <a:ext uri="{FF2B5EF4-FFF2-40B4-BE49-F238E27FC236}">
                <a16:creationId xmlns:a16="http://schemas.microsoft.com/office/drawing/2014/main" id="{7CA6A2D7-051E-A7C8-195C-7B2B7DA98A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cartoon, black and white&#10;&#10;Description automatically generated">
            <a:extLst>
              <a:ext uri="{FF2B5EF4-FFF2-40B4-BE49-F238E27FC236}">
                <a16:creationId xmlns:a16="http://schemas.microsoft.com/office/drawing/2014/main" id="{FBC02149-9E60-1497-76D7-31B66D549CE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black and white&#10;&#10;Description automatically generated">
            <a:extLst>
              <a:ext uri="{FF2B5EF4-FFF2-40B4-BE49-F238E27FC236}">
                <a16:creationId xmlns:a16="http://schemas.microsoft.com/office/drawing/2014/main" id="{670ACAD5-6B06-DC72-DA7D-E655A304668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rectangle, frame&#10;&#10;Description automatically generated">
            <a:extLst>
              <a:ext uri="{FF2B5EF4-FFF2-40B4-BE49-F238E27FC236}">
                <a16:creationId xmlns:a16="http://schemas.microsoft.com/office/drawing/2014/main" id="{F55133A9-134A-B8D2-AC94-EFD4B4FEEE0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&#10;&#10;Description automatically generated">
            <a:extLst>
              <a:ext uri="{FF2B5EF4-FFF2-40B4-BE49-F238E27FC236}">
                <a16:creationId xmlns:a16="http://schemas.microsoft.com/office/drawing/2014/main" id="{894904F4-077F-8CA2-3D49-E7B2384B703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7DFD4F9-1C4C-DB2A-143D-1A0BDE820C7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rectangle, symbol&#10;&#10;Description automatically generated">
            <a:extLst>
              <a:ext uri="{FF2B5EF4-FFF2-40B4-BE49-F238E27FC236}">
                <a16:creationId xmlns:a16="http://schemas.microsoft.com/office/drawing/2014/main" id="{6F5BE872-20ED-BB3F-42AE-094BC07E07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rectangle&#10;&#10;Description automatically generated">
            <a:extLst>
              <a:ext uri="{FF2B5EF4-FFF2-40B4-BE49-F238E27FC236}">
                <a16:creationId xmlns:a16="http://schemas.microsoft.com/office/drawing/2014/main" id="{EE2A05FA-B333-A69B-3813-7AC61D70328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0AD74949-C988-11AD-3A95-A64F822BADD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982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, rectangle&#10;&#10;Description automatically generated">
            <a:extLst>
              <a:ext uri="{FF2B5EF4-FFF2-40B4-BE49-F238E27FC236}">
                <a16:creationId xmlns:a16="http://schemas.microsoft.com/office/drawing/2014/main" id="{E57AB30C-9AFD-9525-1BC4-62A9447973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screenshot, rectangle, frame&#10;&#10;Description automatically generated">
            <a:extLst>
              <a:ext uri="{FF2B5EF4-FFF2-40B4-BE49-F238E27FC236}">
                <a16:creationId xmlns:a16="http://schemas.microsoft.com/office/drawing/2014/main" id="{37B78C14-171C-A1A5-74D7-154725AC38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6AEA577D-620B-A6B0-9F2B-5CA5BEBD1E9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C7794D6-E4BD-4053-55CB-E8E7946D1CC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, symbol, frame&#10;&#10;Description automatically generated">
            <a:extLst>
              <a:ext uri="{FF2B5EF4-FFF2-40B4-BE49-F238E27FC236}">
                <a16:creationId xmlns:a16="http://schemas.microsoft.com/office/drawing/2014/main" id="{001743F0-AC2B-1C42-1E89-A491318F1BF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rectangle, design&#10;&#10;Description automatically generated">
            <a:extLst>
              <a:ext uri="{FF2B5EF4-FFF2-40B4-BE49-F238E27FC236}">
                <a16:creationId xmlns:a16="http://schemas.microsoft.com/office/drawing/2014/main" id="{CEB160FB-D39E-42A9-D207-99DA4157FA7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rectangle&#10;&#10;Description automatically generated">
            <a:extLst>
              <a:ext uri="{FF2B5EF4-FFF2-40B4-BE49-F238E27FC236}">
                <a16:creationId xmlns:a16="http://schemas.microsoft.com/office/drawing/2014/main" id="{BC43195C-A015-9C91-57B5-7EA565AEFE6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E255A410-B181-FFD1-13AF-F95E6B1923A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CD2CC673-C855-3294-C186-C51B872FBCD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214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1490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Walker</dc:creator>
  <cp:lastModifiedBy>Gilbert Walker</cp:lastModifiedBy>
  <cp:revision>6</cp:revision>
  <dcterms:created xsi:type="dcterms:W3CDTF">2023-05-05T09:48:29Z</dcterms:created>
  <dcterms:modified xsi:type="dcterms:W3CDTF">2023-05-07T07:40:33Z</dcterms:modified>
</cp:coreProperties>
</file>