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5/05/2023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screenshot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68326C59-F845-772C-6864-BBD6480956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2C7C15F6-5657-BFAF-6A0A-CA1C039E86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cartoon, black and white, frame&#10;&#10;Description automatically generated">
            <a:extLst>
              <a:ext uri="{FF2B5EF4-FFF2-40B4-BE49-F238E27FC236}">
                <a16:creationId xmlns:a16="http://schemas.microsoft.com/office/drawing/2014/main" id="{9A9E6D50-0247-3263-5F3F-C2CE9A6ACE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cartoon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92D2E367-31F6-DB96-EC31-1F637E78F9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D4EA5433-5E1E-66E1-DB1B-C8E8A9C3D5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FC2E418C-A11C-ED21-73E7-DF8648FA12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FDA528D6-12F2-C67A-7036-8A34816E3B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833B223A-ED06-F908-240A-9583EE2B18D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2BAFCB83-B6BC-7ABD-31F4-4DCF1BC6A83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064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screenshot, black and white, frame&#10;&#10;Description automatically generated">
            <a:extLst>
              <a:ext uri="{FF2B5EF4-FFF2-40B4-BE49-F238E27FC236}">
                <a16:creationId xmlns:a16="http://schemas.microsoft.com/office/drawing/2014/main" id="{8F40A915-0E6C-1C68-0585-EB47214F4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5473DFF2-51DB-246C-D72A-C21C5D1528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E6564F09-1499-C85F-0D55-5F8B16D16A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4DA6B14-B746-3597-BE67-ED1206392A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heart, carmine&#10;&#10;Description automatically generated">
            <a:extLst>
              <a:ext uri="{FF2B5EF4-FFF2-40B4-BE49-F238E27FC236}">
                <a16:creationId xmlns:a16="http://schemas.microsoft.com/office/drawing/2014/main" id="{FDD13509-3983-B772-69CD-EFD0618FCF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F2B71E5-1B21-4EFA-5AB3-5CB7C45976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B81DBB8-D731-FA30-F234-4FB8515D1B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65AAC24-7193-EECD-2870-1ABA6E0F605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22C15A2-EB75-2D6B-F123-D2B9D6FB550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85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DF297D3-7F78-E0C7-680A-DC369DE5C8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CA267EB-F003-7F53-92FC-65601A1CD1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EE3CA63-C061-97EF-B252-9BEFF2B8E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0243430-411B-ACF1-5372-0CBA510127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C6E9C8D-CCFA-ECA9-591E-BEF613BE73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heart, red&#10;&#10;Description automatically generated">
            <a:extLst>
              <a:ext uri="{FF2B5EF4-FFF2-40B4-BE49-F238E27FC236}">
                <a16:creationId xmlns:a16="http://schemas.microsoft.com/office/drawing/2014/main" id="{35240A83-6855-BC85-DC64-4EE245117B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heart&#10;&#10;Description automatically generated">
            <a:extLst>
              <a:ext uri="{FF2B5EF4-FFF2-40B4-BE49-F238E27FC236}">
                <a16:creationId xmlns:a16="http://schemas.microsoft.com/office/drawing/2014/main" id="{75B782FD-F52E-F4F5-FA12-AC214E0546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heart&#10;&#10;Description automatically generated">
            <a:extLst>
              <a:ext uri="{FF2B5EF4-FFF2-40B4-BE49-F238E27FC236}">
                <a16:creationId xmlns:a16="http://schemas.microsoft.com/office/drawing/2014/main" id="{BB134624-DA90-F8FD-D437-D1DF300E435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6A19C8D-C6E1-C695-79C9-5A2EEA6899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64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cartoon, black and white, frame&#10;&#10;Description automatically generated with medium confidence">
            <a:extLst>
              <a:ext uri="{FF2B5EF4-FFF2-40B4-BE49-F238E27FC236}">
                <a16:creationId xmlns:a16="http://schemas.microsoft.com/office/drawing/2014/main" id="{4E0C0C29-A0EB-CECD-B7CF-76B8F327E4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3E07820E-6665-4156-273D-42EB2C2DD0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DCED4BC-C57A-DA80-8B31-8C7CBF960E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screenshot, black and white, frame&#10;&#10;Description automatically generated with medium confidence">
            <a:extLst>
              <a:ext uri="{FF2B5EF4-FFF2-40B4-BE49-F238E27FC236}">
                <a16:creationId xmlns:a16="http://schemas.microsoft.com/office/drawing/2014/main" id="{08388C49-EF86-3B2D-CCA9-B7C23BEA3F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smartphone, frame&#10;&#10;Description automatically generated">
            <a:extLst>
              <a:ext uri="{FF2B5EF4-FFF2-40B4-BE49-F238E27FC236}">
                <a16:creationId xmlns:a16="http://schemas.microsoft.com/office/drawing/2014/main" id="{AF097EE5-DB0B-B281-F607-AA83588905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813E3598-DF15-12B9-BD08-F314D413A1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531BF3A4-6F1A-A64E-150F-D6794FFF2C8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smartphone, frame, black and white&#10;&#10;Description automatically generated with medium confidence">
            <a:extLst>
              <a:ext uri="{FF2B5EF4-FFF2-40B4-BE49-F238E27FC236}">
                <a16:creationId xmlns:a16="http://schemas.microsoft.com/office/drawing/2014/main" id="{9FB3B03E-225A-35E8-16E9-C4FFFDA35A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smartphone&#10;&#10;Description automatically generated">
            <a:extLst>
              <a:ext uri="{FF2B5EF4-FFF2-40B4-BE49-F238E27FC236}">
                <a16:creationId xmlns:a16="http://schemas.microsoft.com/office/drawing/2014/main" id="{FDE68AFA-6D5C-6D9F-F91A-C8F62A7AE6E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342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cartoon, black and white&#10;&#10;Description automatically generated">
            <a:extLst>
              <a:ext uri="{FF2B5EF4-FFF2-40B4-BE49-F238E27FC236}">
                <a16:creationId xmlns:a16="http://schemas.microsoft.com/office/drawing/2014/main" id="{A00ACB00-5087-47B2-FBD5-876D20A5AF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black and white&#10;&#10;Description automatically generated">
            <a:extLst>
              <a:ext uri="{FF2B5EF4-FFF2-40B4-BE49-F238E27FC236}">
                <a16:creationId xmlns:a16="http://schemas.microsoft.com/office/drawing/2014/main" id="{0B993D47-F3C2-3F1B-4367-B3E292968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frame&#10;&#10;Description automatically generated">
            <a:extLst>
              <a:ext uri="{FF2B5EF4-FFF2-40B4-BE49-F238E27FC236}">
                <a16:creationId xmlns:a16="http://schemas.microsoft.com/office/drawing/2014/main" id="{AE1BC6D2-3861-4B21-F509-D4E4F0B127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black and white&#10;&#10;Description automatically generated">
            <a:extLst>
              <a:ext uri="{FF2B5EF4-FFF2-40B4-BE49-F238E27FC236}">
                <a16:creationId xmlns:a16="http://schemas.microsoft.com/office/drawing/2014/main" id="{2115C842-F8E4-50F6-DB24-7548E44ADF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56F5D603-6962-E62A-0C9C-B75C345472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F553054-9F9B-F85E-48C4-84671743D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ymbol&#10;&#10;Description automatically generated">
            <a:extLst>
              <a:ext uri="{FF2B5EF4-FFF2-40B4-BE49-F238E27FC236}">
                <a16:creationId xmlns:a16="http://schemas.microsoft.com/office/drawing/2014/main" id="{CA0A008A-CADE-3516-F7A5-F3D0CE74FA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D3AFD6AE-23E8-21C2-B70A-9E0F2B7290D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03694EE3-E495-5B38-CD74-1651478334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066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screenshot, rectangle, frame&#10;&#10;Description automatically generated">
            <a:extLst>
              <a:ext uri="{FF2B5EF4-FFF2-40B4-BE49-F238E27FC236}">
                <a16:creationId xmlns:a16="http://schemas.microsoft.com/office/drawing/2014/main" id="{4D7F35D4-9E61-AC0E-E33E-A45D5F9032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frame&#10;&#10;Description automatically generated">
            <a:extLst>
              <a:ext uri="{FF2B5EF4-FFF2-40B4-BE49-F238E27FC236}">
                <a16:creationId xmlns:a16="http://schemas.microsoft.com/office/drawing/2014/main" id="{63E5B9B8-87EA-18E9-3FC1-F30D373D7E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72C726-16D1-46C9-43C1-80E686FCC9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5982C57A-F62E-F7D0-0CF3-BC0894144E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ymbol, frame&#10;&#10;Description automatically generated">
            <a:extLst>
              <a:ext uri="{FF2B5EF4-FFF2-40B4-BE49-F238E27FC236}">
                <a16:creationId xmlns:a16="http://schemas.microsoft.com/office/drawing/2014/main" id="{73A9F699-9081-2C59-7D42-594A52812C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4D07A862-15BD-5007-9ADB-F4C3EEDD06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&#10;&#10;Description automatically generated">
            <a:extLst>
              <a:ext uri="{FF2B5EF4-FFF2-40B4-BE49-F238E27FC236}">
                <a16:creationId xmlns:a16="http://schemas.microsoft.com/office/drawing/2014/main" id="{D96BC219-CEE7-FCFE-D08B-96D0C07172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0F226F1-4C21-DE9C-C65A-5C31E6EEC03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33AE5BF-A431-2FD3-B58E-A7C83F3F6A2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31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3</cp:revision>
  <dcterms:created xsi:type="dcterms:W3CDTF">2023-05-05T09:48:29Z</dcterms:created>
  <dcterms:modified xsi:type="dcterms:W3CDTF">2023-05-05T11:19:22Z</dcterms:modified>
</cp:coreProperties>
</file>