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0EACF1E2-F19A-C65C-72B4-D62FA80DC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FCD7B41-FEE9-B080-A3E9-8D1FB0D674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44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5EF93FB-A732-7C5E-EDB4-3ED953692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0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B60446-942D-C589-0BE4-96467E2C2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4E81389-9D88-70C1-0836-18E15313C3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4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254073C-2CAE-F383-38D0-6DF26E1919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0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8942C42-87C6-A88F-5D95-8835BA1DA2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3F822495-5ED0-7032-37F6-1822675349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44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197E0A9-4BAD-6C42-6305-B0EF50806F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8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2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EFDDCDD8-4A3A-04C5-3835-630A5A2DF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283B4139-6516-C947-AE58-D42F209D86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7F425785-DD46-D16B-81A3-DAF828787E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D435917B-38A1-7619-F109-75FA37D1EE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EEF9F4DD-BC45-EA21-A5A8-D941A08703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FB7C80A9-235E-4C79-D3F7-4310DFABA67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CDD4F392-E031-B48E-822B-009E97BA72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D01E5409-3588-83DC-96BA-943EA47829E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3237AB45-50C7-2DAA-38AB-57E7F0A6398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7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7</cp:revision>
  <dcterms:created xsi:type="dcterms:W3CDTF">2023-05-05T09:48:29Z</dcterms:created>
  <dcterms:modified xsi:type="dcterms:W3CDTF">2023-05-12T05:44:25Z</dcterms:modified>
</cp:coreProperties>
</file>