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9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71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6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15EA0F-0D20-3985-28C3-EDDAA0E51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6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C7F167D-76BD-3F84-9FCC-097157C1A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2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237F5AF-F37B-519E-2581-5726AC358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BB7AAD54-B1A3-511A-3F6C-E0FE42812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7A584818-6C5E-A117-9082-E660AD60D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6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13E4DA0-2285-3998-8A8A-DDF126E86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2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0B511ACD-3F2E-AC6E-97D9-96C63F1918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B55E78A7-1C59-5A56-0DE6-3364BE639C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6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D0974453-36F1-3E97-AE6E-0D6AA3FB2D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22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7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3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2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5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B1D60359-811D-40D8-6AA3-CE7C100553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8144FF00-5928-F892-EC44-F93B8F7CDF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A8E4ECA7-539E-FA18-52A5-9DA47FAAFD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8B19A41B-491D-6D18-BBE5-29B09BC958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267726F0-0D1F-9A27-6238-7303A151A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8C755836-30B6-F557-2369-CD6C1EA2E6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353BF69D-D0DE-AD95-D7D9-383BFA531BB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E84554D2-EEAC-1A96-E1F3-DACBEE2814C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colorfulness, tablet computer&#10;&#10;Description automatically generated">
            <a:extLst>
              <a:ext uri="{FF2B5EF4-FFF2-40B4-BE49-F238E27FC236}">
                <a16:creationId xmlns:a16="http://schemas.microsoft.com/office/drawing/2014/main" id="{8C582185-9DCE-A828-4DBF-D41F05584D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91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6</cp:revision>
  <dcterms:created xsi:type="dcterms:W3CDTF">2023-05-05T09:48:29Z</dcterms:created>
  <dcterms:modified xsi:type="dcterms:W3CDTF">2023-05-12T05:44:46Z</dcterms:modified>
</cp:coreProperties>
</file>