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01B6D87A-F2AC-1A62-5419-EFC265B1DC8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C8E17AD0-E3F1-33C2-E35D-34D8B353FD2C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F80BDF5F-F964-77AD-3390-C4B62A819DC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A7554F95-F12A-41C3-182C-E39E5219EA15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ECE049F4-3FCE-678D-C671-9B09EC8CB9E4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D8B2C055-0AB5-322A-5840-D51A800DE50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58E9F6C1-1467-7BAF-859F-C348719B74DF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4CEE4735-EBB3-3F74-92AC-94573FBFF6E8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cartoon, sketch, art&#10;&#10;Description automatically generated">
            <a:extLst>
              <a:ext uri="{FF2B5EF4-FFF2-40B4-BE49-F238E27FC236}">
                <a16:creationId xmlns:a16="http://schemas.microsoft.com/office/drawing/2014/main" id="{45B29070-1433-F2B1-C438-FE11EAFD91DA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2023-05-12T05:43:49Z</dcterms:modified>
</cp:coreProperties>
</file>