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54E2ADF5-70F4-35B7-3742-F1928F35CB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9226EF10-0585-1B81-BF0D-BB00AB2897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D76DDD40-E0D6-79BB-A4F6-BEE1C6A3EB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6A3880C6-876E-FC21-C7BD-A66D8D79A2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9F9A6E3B-8FCE-0565-08D8-12EA5004E7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63918F8E-F8F4-5BEB-BFE2-4EAA9D286D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F4523B8B-322A-E69B-7CD7-D64917C6FFB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321BC07B-3DEB-A17B-C710-D93F5B20E8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cartoon, sketch, art&#10;&#10;Description automatically generated">
            <a:extLst>
              <a:ext uri="{FF2B5EF4-FFF2-40B4-BE49-F238E27FC236}">
                <a16:creationId xmlns:a16="http://schemas.microsoft.com/office/drawing/2014/main" id="{CB2D2FF9-E239-355D-0BA2-6C654578165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91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2023-05-12T05:43:18Z</dcterms:modified>
</cp:coreProperties>
</file>