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56" r:id="rId2"/>
  </p:sldIdLst>
  <p:sldSz cx="7775575" cy="100441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9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643794"/>
            <a:ext cx="6609239" cy="3496839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275485"/>
            <a:ext cx="5831681" cy="2425002"/>
          </a:xfr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05007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ker_LET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6">
            <a:extLst>
              <a:ext uri="{FF2B5EF4-FFF2-40B4-BE49-F238E27FC236}">
                <a16:creationId xmlns:a16="http://schemas.microsoft.com/office/drawing/2014/main" id="{0EACF1E2-F19A-C65C-72B4-D62FA80DC2B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58787" y="2214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7" name="Picture Placeholder 16">
            <a:extLst>
              <a:ext uri="{FF2B5EF4-FFF2-40B4-BE49-F238E27FC236}">
                <a16:creationId xmlns:a16="http://schemas.microsoft.com/office/drawing/2014/main" id="{DFCD7B41-FEE9-B080-A3E9-8D1FB0D67475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744787" y="2214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8" name="Picture Placeholder 16">
            <a:extLst>
              <a:ext uri="{FF2B5EF4-FFF2-40B4-BE49-F238E27FC236}">
                <a16:creationId xmlns:a16="http://schemas.microsoft.com/office/drawing/2014/main" id="{C5EF93FB-A732-7C5E-EDB4-3ED9536923F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030787" y="2214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9" name="Picture Placeholder 16">
            <a:extLst>
              <a:ext uri="{FF2B5EF4-FFF2-40B4-BE49-F238E27FC236}">
                <a16:creationId xmlns:a16="http://schemas.microsoft.com/office/drawing/2014/main" id="{47B60446-942D-C589-0BE4-96467E2C28F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58787" y="34218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0" name="Picture Placeholder 16">
            <a:extLst>
              <a:ext uri="{FF2B5EF4-FFF2-40B4-BE49-F238E27FC236}">
                <a16:creationId xmlns:a16="http://schemas.microsoft.com/office/drawing/2014/main" id="{64E81389-9D88-70C1-0836-18E15313C3A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744787" y="34218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1" name="Picture Placeholder 16">
            <a:extLst>
              <a:ext uri="{FF2B5EF4-FFF2-40B4-BE49-F238E27FC236}">
                <a16:creationId xmlns:a16="http://schemas.microsoft.com/office/drawing/2014/main" id="{3254073C-2CAE-F383-38D0-6DF26E19193B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5030787" y="34218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2" name="Picture Placeholder 16">
            <a:extLst>
              <a:ext uri="{FF2B5EF4-FFF2-40B4-BE49-F238E27FC236}">
                <a16:creationId xmlns:a16="http://schemas.microsoft.com/office/drawing/2014/main" id="{B8942C42-87C6-A88F-5D95-8835BA1DA28B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58787" y="66222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3" name="Picture Placeholder 16">
            <a:extLst>
              <a:ext uri="{FF2B5EF4-FFF2-40B4-BE49-F238E27FC236}">
                <a16:creationId xmlns:a16="http://schemas.microsoft.com/office/drawing/2014/main" id="{3F822495-5ED0-7032-37F6-1822675349C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2744787" y="66222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  <p:sp>
        <p:nvSpPr>
          <p:cNvPr id="14" name="Picture Placeholder 16">
            <a:extLst>
              <a:ext uri="{FF2B5EF4-FFF2-40B4-BE49-F238E27FC236}">
                <a16:creationId xmlns:a16="http://schemas.microsoft.com/office/drawing/2014/main" id="{1197E0A9-4BAD-6C42-6305-B0EF50806FB0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5030787" y="6622256"/>
            <a:ext cx="2286000" cy="3200400"/>
          </a:xfrm>
          <a:ln w="3175">
            <a:solidFill>
              <a:schemeClr val="bg1">
                <a:lumMod val="85000"/>
              </a:schemeClr>
            </a:solidFill>
          </a:ln>
        </p:spPr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14810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571" y="534758"/>
            <a:ext cx="6706433" cy="19413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71" y="2673780"/>
            <a:ext cx="6706433" cy="63728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71" y="9309407"/>
            <a:ext cx="1749504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6D9AD-BA82-456E-B0FD-A9C528002B09}" type="datetimeFigureOut">
              <a:rPr lang="en-AU" smtClean="0"/>
              <a:t>7/05/2023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5659" y="9309407"/>
            <a:ext cx="2624257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500" y="9309407"/>
            <a:ext cx="1749504" cy="534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A316CE-F3B4-4C87-81C2-E02A1F0B9E67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28248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98" r:id="rId2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Placeholder 11" descr="A picture containing design, illustration&#10;&#10;Description automatically generated">
            <a:extLst>
              <a:ext uri="{FF2B5EF4-FFF2-40B4-BE49-F238E27FC236}">
                <a16:creationId xmlns:a16="http://schemas.microsoft.com/office/drawing/2014/main" id="{57834E74-E696-D733-06A0-86DCAA7181AF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4" name="Picture Placeholder 13" descr="A picture containing design, illustration&#10;&#10;Description automatically generated">
            <a:extLst>
              <a:ext uri="{FF2B5EF4-FFF2-40B4-BE49-F238E27FC236}">
                <a16:creationId xmlns:a16="http://schemas.microsoft.com/office/drawing/2014/main" id="{B0603223-920E-BFD1-C497-C873A3CA26E0}"/>
              </a:ext>
            </a:extLst>
          </p:cNvPr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6" name="Picture Placeholder 15" descr="A picture containing design, illustration&#10;&#10;Description automatically generated">
            <a:extLst>
              <a:ext uri="{FF2B5EF4-FFF2-40B4-BE49-F238E27FC236}">
                <a16:creationId xmlns:a16="http://schemas.microsoft.com/office/drawing/2014/main" id="{982E08B8-6EA7-F6C6-3FF1-CB1A4F67DDBB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18" name="Picture Placeholder 17" descr="A picture containing design, illustration&#10;&#10;Description automatically generated">
            <a:extLst>
              <a:ext uri="{FF2B5EF4-FFF2-40B4-BE49-F238E27FC236}">
                <a16:creationId xmlns:a16="http://schemas.microsoft.com/office/drawing/2014/main" id="{7D7DC8D2-77A9-C09D-09A5-9C29DF2D494B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0" name="Picture Placeholder 19" descr="A picture containing design, illustration&#10;&#10;Description automatically generated">
            <a:extLst>
              <a:ext uri="{FF2B5EF4-FFF2-40B4-BE49-F238E27FC236}">
                <a16:creationId xmlns:a16="http://schemas.microsoft.com/office/drawing/2014/main" id="{11B9E02D-13B2-7BB0-BB17-85B6C916722D}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2" name="Picture Placeholder 21" descr="A picture containing design, illustration&#10;&#10;Description automatically generated">
            <a:extLst>
              <a:ext uri="{FF2B5EF4-FFF2-40B4-BE49-F238E27FC236}">
                <a16:creationId xmlns:a16="http://schemas.microsoft.com/office/drawing/2014/main" id="{A8F170EE-EEDA-46B7-5EE2-5A329E10049D}"/>
              </a:ext>
            </a:extLst>
          </p:cNvPr>
          <p:cNvPicPr>
            <a:picLocks noGrp="1" noChangeAspect="1"/>
          </p:cNvPicPr>
          <p:nvPr>
            <p:ph type="pic" sz="quarter" idx="18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4" name="Picture Placeholder 23" descr="A picture containing design, illustration&#10;&#10;Description automatically generated">
            <a:extLst>
              <a:ext uri="{FF2B5EF4-FFF2-40B4-BE49-F238E27FC236}">
                <a16:creationId xmlns:a16="http://schemas.microsoft.com/office/drawing/2014/main" id="{E7B83526-0899-5E52-D878-2F49876B4A23}"/>
              </a:ext>
            </a:extLst>
          </p:cNvPr>
          <p:cNvPicPr>
            <a:picLocks noGrp="1" noChangeAspect="1"/>
          </p:cNvPicPr>
          <p:nvPr>
            <p:ph type="pic" sz="quarter" idx="19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6" name="Picture Placeholder 25" descr="A picture containing design, illustration&#10;&#10;Description automatically generated">
            <a:extLst>
              <a:ext uri="{FF2B5EF4-FFF2-40B4-BE49-F238E27FC236}">
                <a16:creationId xmlns:a16="http://schemas.microsoft.com/office/drawing/2014/main" id="{88B9F8D6-54A6-C84C-495C-6A613EF22BA5}"/>
              </a:ext>
            </a:extLst>
          </p:cNvPr>
          <p:cNvPicPr>
            <a:picLocks noGrp="1" noChangeAspect="1"/>
          </p:cNvPicPr>
          <p:nvPr>
            <p:ph type="pic" sz="quarter" idx="2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pic>
        <p:nvPicPr>
          <p:cNvPr id="28" name="Picture Placeholder 27" descr="A picture containing design, illustration&#10;&#10;Description automatically generated">
            <a:extLst>
              <a:ext uri="{FF2B5EF4-FFF2-40B4-BE49-F238E27FC236}">
                <a16:creationId xmlns:a16="http://schemas.microsoft.com/office/drawing/2014/main" id="{D983978A-5DF5-4237-7BCC-E972212CA260}"/>
              </a:ext>
            </a:extLst>
          </p:cNvPr>
          <p:cNvPicPr>
            <a:picLocks noGrp="1" noChangeAspect="1"/>
          </p:cNvPicPr>
          <p:nvPr>
            <p:ph type="pic" sz="quarter" idx="2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5537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1488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Gilbert Walker</dc:creator>
  <cp:lastModifiedBy>Gilbert Walker</cp:lastModifiedBy>
  <cp:revision>7</cp:revision>
  <dcterms:created xsi:type="dcterms:W3CDTF">2023-05-05T09:48:29Z</dcterms:created>
  <dcterms:modified xsi:type="dcterms:W3CDTF">2023-05-07T07:27:47Z</dcterms:modified>
</cp:coreProperties>
</file>