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21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9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7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68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415EA0F-0D20-3985-28C3-EDDAA0E513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36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C7F167D-76BD-3F84-9FCC-097157C1AD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2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1237F5AF-F37B-519E-2581-5726AC3589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0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BB7AAD54-B1A3-511A-3F6C-E0FE42812C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7A584818-6C5E-A117-9082-E660AD60D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6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413E4DA0-2285-3998-8A8A-DDF126E86F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22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B511ACD-3F2E-AC6E-97D9-96C63F1918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0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B55E78A7-1C59-5A56-0DE6-3364BE639C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6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D0974453-36F1-3E97-AE6E-0D6AA3FB2D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22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7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36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0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6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36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32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98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B58195D9-4737-0EE7-98AA-EA7345D729E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71DBB982-1A32-2E6B-ED6C-508D7CF67204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28AE13F1-57C9-F6E5-C160-832C0775DE04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2" name="Picture Placeholder 11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A1F9D36F-A909-1AE8-2463-9A1D9E17E79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91EDC890-A8C9-A0D2-BE11-77C25930DE1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EC5DC568-374C-860D-1352-728E33CEC95F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E990309F-B20F-199C-EFDB-F93146AF1111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CBB1DDAA-70FA-A8D7-B3AF-601A3AC643A1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52AEB6A2-5AC7-11D3-419E-1C3A11560739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5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2023-05-07T07:27:19Z</dcterms:modified>
</cp:coreProperties>
</file>