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</p:sldIdLst>
  <p:sldSz cx="7775575" cy="100441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9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643794"/>
            <a:ext cx="6609239" cy="3496839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275485"/>
            <a:ext cx="5831681" cy="2425002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5007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ker_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6">
            <a:extLst>
              <a:ext uri="{FF2B5EF4-FFF2-40B4-BE49-F238E27FC236}">
                <a16:creationId xmlns:a16="http://schemas.microsoft.com/office/drawing/2014/main" id="{0EACF1E2-F19A-C65C-72B4-D62FA80DC2B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8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7" name="Picture Placeholder 16">
            <a:extLst>
              <a:ext uri="{FF2B5EF4-FFF2-40B4-BE49-F238E27FC236}">
                <a16:creationId xmlns:a16="http://schemas.microsoft.com/office/drawing/2014/main" id="{DFCD7B41-FEE9-B080-A3E9-8D1FB0D6747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744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8" name="Picture Placeholder 16">
            <a:extLst>
              <a:ext uri="{FF2B5EF4-FFF2-40B4-BE49-F238E27FC236}">
                <a16:creationId xmlns:a16="http://schemas.microsoft.com/office/drawing/2014/main" id="{C5EF93FB-A732-7C5E-EDB4-3ED9536923F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030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9" name="Picture Placeholder 16">
            <a:extLst>
              <a:ext uri="{FF2B5EF4-FFF2-40B4-BE49-F238E27FC236}">
                <a16:creationId xmlns:a16="http://schemas.microsoft.com/office/drawing/2014/main" id="{47B60446-942D-C589-0BE4-96467E2C28F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8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64E81389-9D88-70C1-0836-18E15313C3A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44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1" name="Picture Placeholder 16">
            <a:extLst>
              <a:ext uri="{FF2B5EF4-FFF2-40B4-BE49-F238E27FC236}">
                <a16:creationId xmlns:a16="http://schemas.microsoft.com/office/drawing/2014/main" id="{3254073C-2CAE-F383-38D0-6DF26E19193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30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B8942C42-87C6-A88F-5D95-8835BA1DA28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58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3F822495-5ED0-7032-37F6-1822675349C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744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4" name="Picture Placeholder 16">
            <a:extLst>
              <a:ext uri="{FF2B5EF4-FFF2-40B4-BE49-F238E27FC236}">
                <a16:creationId xmlns:a16="http://schemas.microsoft.com/office/drawing/2014/main" id="{1197E0A9-4BAD-6C42-6305-B0EF50806FB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030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481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34758"/>
            <a:ext cx="6706433" cy="19413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673780"/>
            <a:ext cx="6706433" cy="6372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9309407"/>
            <a:ext cx="2624257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824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C8E89BC5-77AE-C04F-7F25-D33F36C655D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4" name="Picture Placeholder 13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7F8FCE80-2B22-40CA-9E03-C6318F73AD73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Picture Placeholder 15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B9E7169D-744D-C0BE-587C-135D043968D8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8" name="Picture Placeholder 17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6E17567A-FF7C-68E7-868D-8B1A7311278E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0" name="Picture Placeholder 19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244EC102-532D-702D-F1A5-E894A941BEAF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2" name="Picture Placeholder 21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B8904329-C52F-DA4A-D884-D69415E769B6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4" name="Picture Placeholder 23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79E742C4-0FBB-6903-928D-5FBA0A22C6A5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6" name="Picture Placeholder 25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2B2A8D9F-7A16-2F2C-BA0A-7C5B164BA4BD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8" name="Picture Placeholder 27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B36054F1-D51A-C357-C52B-D3C5D4DE3CEB}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537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1488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Gilbert Walker</dc:creator>
  <cp:lastModifiedBy>Gilbert Walker</cp:lastModifiedBy>
  <cp:revision>7</cp:revision>
  <dcterms:created xsi:type="dcterms:W3CDTF">2023-05-05T09:48:29Z</dcterms:created>
  <dcterms:modified xsi:type="dcterms:W3CDTF">2023-05-07T07:29:30Z</dcterms:modified>
</cp:coreProperties>
</file>