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21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262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54953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3717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2686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ker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3415EA0F-0D20-3985-28C3-EDDAA0E5136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636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EC7F167D-76BD-3F84-9FCC-097157C1AD6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22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1237F5AF-F37B-519E-2581-5726AC35893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50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BB7AAD54-B1A3-511A-3F6C-E0FE42812CA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0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1" name="Picture Placeholder 16">
            <a:extLst>
              <a:ext uri="{FF2B5EF4-FFF2-40B4-BE49-F238E27FC236}">
                <a16:creationId xmlns:a16="http://schemas.microsoft.com/office/drawing/2014/main" id="{7A584818-6C5E-A117-9082-E660AD60D5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36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2" name="Picture Placeholder 16">
            <a:extLst>
              <a:ext uri="{FF2B5EF4-FFF2-40B4-BE49-F238E27FC236}">
                <a16:creationId xmlns:a16="http://schemas.microsoft.com/office/drawing/2014/main" id="{413E4DA0-2285-3998-8A8A-DDF126E86F7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922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0B511ACD-3F2E-AC6E-97D9-96C63F19186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0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4" name="Picture Placeholder 16">
            <a:extLst>
              <a:ext uri="{FF2B5EF4-FFF2-40B4-BE49-F238E27FC236}">
                <a16:creationId xmlns:a16="http://schemas.microsoft.com/office/drawing/2014/main" id="{B55E78A7-1C59-5A56-0DE6-3364BE639C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6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5" name="Picture Placeholder 16">
            <a:extLst>
              <a:ext uri="{FF2B5EF4-FFF2-40B4-BE49-F238E27FC236}">
                <a16:creationId xmlns:a16="http://schemas.microsoft.com/office/drawing/2014/main" id="{D0974453-36F1-3E97-AE6E-0D6AA3FB2D2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922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6779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8369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6031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3618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9360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321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556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7983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5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4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Placeholder 13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4298C08D-51C6-E704-551B-7C98D7A6E385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Picture Placeholder 15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8E889F0D-294F-8145-C505-A73A2B766D45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8" name="Picture Placeholder 17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C7F5DCA2-35C4-D5C9-B34A-68D620F151A9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2" name="Picture Placeholder 11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0E788C53-B54D-6BC0-5F64-CD26659E43C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0" name="Picture Placeholder 19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FF7536E0-087C-7B0C-C60C-BC9285EC7E03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2" name="Picture Placeholder 21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D6B83682-40DB-5318-5F0D-6DD826AC621D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4" name="Picture Placeholder 23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3E80DE2D-6EB7-4664-47AF-56905D030D7F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6" name="Picture Placeholder 25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8E6125BA-9A80-378C-A874-98D59F7BC79F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8" name="Picture Placeholder 27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B6FC9656-B8A4-FC63-452F-966E81DBEC65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55913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Gilbert Walker</dc:creator>
  <cp:lastModifiedBy>Gilbert Walker</cp:lastModifiedBy>
  <cp:revision>6</cp:revision>
  <dcterms:created xsi:type="dcterms:W3CDTF">2023-05-05T09:48:29Z</dcterms:created>
  <dcterms:modified xsi:type="dcterms:W3CDTF">2023-05-07T07:28:58Z</dcterms:modified>
</cp:coreProperties>
</file>