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</p:sldIdLst>
  <p:sldSz cx="7775575" cy="100441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9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643794"/>
            <a:ext cx="6609239" cy="3496839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275485"/>
            <a:ext cx="5831681" cy="2425002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5007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ker_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6">
            <a:extLst>
              <a:ext uri="{FF2B5EF4-FFF2-40B4-BE49-F238E27FC236}">
                <a16:creationId xmlns:a16="http://schemas.microsoft.com/office/drawing/2014/main" id="{0EACF1E2-F19A-C65C-72B4-D62FA80DC2B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8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7" name="Picture Placeholder 16">
            <a:extLst>
              <a:ext uri="{FF2B5EF4-FFF2-40B4-BE49-F238E27FC236}">
                <a16:creationId xmlns:a16="http://schemas.microsoft.com/office/drawing/2014/main" id="{DFCD7B41-FEE9-B080-A3E9-8D1FB0D6747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744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8" name="Picture Placeholder 16">
            <a:extLst>
              <a:ext uri="{FF2B5EF4-FFF2-40B4-BE49-F238E27FC236}">
                <a16:creationId xmlns:a16="http://schemas.microsoft.com/office/drawing/2014/main" id="{C5EF93FB-A732-7C5E-EDB4-3ED9536923F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030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9" name="Picture Placeholder 16">
            <a:extLst>
              <a:ext uri="{FF2B5EF4-FFF2-40B4-BE49-F238E27FC236}">
                <a16:creationId xmlns:a16="http://schemas.microsoft.com/office/drawing/2014/main" id="{47B60446-942D-C589-0BE4-96467E2C28F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8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64E81389-9D88-70C1-0836-18E15313C3A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44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1" name="Picture Placeholder 16">
            <a:extLst>
              <a:ext uri="{FF2B5EF4-FFF2-40B4-BE49-F238E27FC236}">
                <a16:creationId xmlns:a16="http://schemas.microsoft.com/office/drawing/2014/main" id="{3254073C-2CAE-F383-38D0-6DF26E19193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30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B8942C42-87C6-A88F-5D95-8835BA1DA28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58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3F822495-5ED0-7032-37F6-1822675349C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744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4" name="Picture Placeholder 16">
            <a:extLst>
              <a:ext uri="{FF2B5EF4-FFF2-40B4-BE49-F238E27FC236}">
                <a16:creationId xmlns:a16="http://schemas.microsoft.com/office/drawing/2014/main" id="{1197E0A9-4BAD-6C42-6305-B0EF50806FB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030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481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34758"/>
            <a:ext cx="6706433" cy="19413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673780"/>
            <a:ext cx="6706433" cy="6372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9309407"/>
            <a:ext cx="2624257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824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 descr="A picture containing rectangle, square, design&#10;&#10;Description automatically generated">
            <a:extLst>
              <a:ext uri="{FF2B5EF4-FFF2-40B4-BE49-F238E27FC236}">
                <a16:creationId xmlns:a16="http://schemas.microsoft.com/office/drawing/2014/main" id="{57B53A05-C252-1195-9740-CBB5F1E14CF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4" name="Picture Placeholder 13" descr="A picture containing rectangle, square, design&#10;&#10;Description automatically generated">
            <a:extLst>
              <a:ext uri="{FF2B5EF4-FFF2-40B4-BE49-F238E27FC236}">
                <a16:creationId xmlns:a16="http://schemas.microsoft.com/office/drawing/2014/main" id="{8BD75383-5DB5-F826-7AC3-008F444A1698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Picture Placeholder 15" descr="A picture containing rectangle, square, design&#10;&#10;Description automatically generated">
            <a:extLst>
              <a:ext uri="{FF2B5EF4-FFF2-40B4-BE49-F238E27FC236}">
                <a16:creationId xmlns:a16="http://schemas.microsoft.com/office/drawing/2014/main" id="{250EDBA5-A665-3998-C2EF-BB3C45341D90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8" name="Picture Placeholder 17" descr="A picture containing rectangle, square, design&#10;&#10;Description automatically generated">
            <a:extLst>
              <a:ext uri="{FF2B5EF4-FFF2-40B4-BE49-F238E27FC236}">
                <a16:creationId xmlns:a16="http://schemas.microsoft.com/office/drawing/2014/main" id="{5F54F792-AF59-EB23-C1F0-166EE4B6BDE4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0" name="Picture Placeholder 19" descr="A picture containing rectangle, square, design&#10;&#10;Description automatically generated">
            <a:extLst>
              <a:ext uri="{FF2B5EF4-FFF2-40B4-BE49-F238E27FC236}">
                <a16:creationId xmlns:a16="http://schemas.microsoft.com/office/drawing/2014/main" id="{AD21DE07-E34D-663C-2CC3-B8DB23CA7F86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2" name="Picture Placeholder 21" descr="A picture containing rectangle, square, design&#10;&#10;Description automatically generated">
            <a:extLst>
              <a:ext uri="{FF2B5EF4-FFF2-40B4-BE49-F238E27FC236}">
                <a16:creationId xmlns:a16="http://schemas.microsoft.com/office/drawing/2014/main" id="{1878F2AB-5D4D-3031-10EE-D8F598426B2E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4" name="Picture Placeholder 23" descr="A picture containing rectangle, square, design&#10;&#10;Description automatically generated">
            <a:extLst>
              <a:ext uri="{FF2B5EF4-FFF2-40B4-BE49-F238E27FC236}">
                <a16:creationId xmlns:a16="http://schemas.microsoft.com/office/drawing/2014/main" id="{8ED29140-EDCC-2B04-F024-08CA3BE50A28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6" name="Picture Placeholder 25" descr="A picture containing rectangle, square, design&#10;&#10;Description automatically generated">
            <a:extLst>
              <a:ext uri="{FF2B5EF4-FFF2-40B4-BE49-F238E27FC236}">
                <a16:creationId xmlns:a16="http://schemas.microsoft.com/office/drawing/2014/main" id="{B20ADD8A-D693-B108-02CB-60DFC0369AF3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8" name="Picture Placeholder 27" descr="A picture containing rectangle, square, design&#10;&#10;Description automatically generated">
            <a:extLst>
              <a:ext uri="{FF2B5EF4-FFF2-40B4-BE49-F238E27FC236}">
                <a16:creationId xmlns:a16="http://schemas.microsoft.com/office/drawing/2014/main" id="{141D1B55-A9B4-3B9A-10C2-4EDA32F49C68}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537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1488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Gilbert Walker</dc:creator>
  <cp:lastModifiedBy>Gilbert Walker</cp:lastModifiedBy>
  <cp:revision>8</cp:revision>
  <dcterms:created xsi:type="dcterms:W3CDTF">2023-05-05T09:48:29Z</dcterms:created>
  <dcterms:modified xsi:type="dcterms:W3CDTF">2023-05-07T07:32:42Z</dcterms:modified>
</cp:coreProperties>
</file>