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D17C3EBA-6811-057E-E608-1095EB9559C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4054601E-465B-B07F-65F2-AEBC6C29818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4F58C57C-2AFE-0EBA-7E36-980C378B5D8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6D5C66E5-A3E4-6B86-63C5-D4983BC5B8A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6635F582-CC91-A73F-7B5D-491185D7F0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22A09195-9F64-500D-2929-195F611DE45E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92EC6AFB-D783-B703-AAFD-E8980F6015EB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85CB25B3-D4D4-C48B-5779-33494CF7327A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C7451E1B-50EE-4601-7018-DAE7D218511B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6</cp:revision>
  <dcterms:created xsi:type="dcterms:W3CDTF">2023-05-05T09:48:29Z</dcterms:created>
  <dcterms:modified xsi:type="dcterms:W3CDTF">2023-05-07T07:32:34Z</dcterms:modified>
</cp:coreProperties>
</file>