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</p:sldIdLst>
  <p:sldSz cx="7775575" cy="100441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9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643794"/>
            <a:ext cx="6609239" cy="3496839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275485"/>
            <a:ext cx="5831681" cy="2425002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500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ker_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6">
            <a:extLst>
              <a:ext uri="{FF2B5EF4-FFF2-40B4-BE49-F238E27FC236}">
                <a16:creationId xmlns:a16="http://schemas.microsoft.com/office/drawing/2014/main" id="{0EACF1E2-F19A-C65C-72B4-D62FA80DC2B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7" name="Picture Placeholder 16">
            <a:extLst>
              <a:ext uri="{FF2B5EF4-FFF2-40B4-BE49-F238E27FC236}">
                <a16:creationId xmlns:a16="http://schemas.microsoft.com/office/drawing/2014/main" id="{DFCD7B41-FEE9-B080-A3E9-8D1FB0D6747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44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8" name="Picture Placeholder 16">
            <a:extLst>
              <a:ext uri="{FF2B5EF4-FFF2-40B4-BE49-F238E27FC236}">
                <a16:creationId xmlns:a16="http://schemas.microsoft.com/office/drawing/2014/main" id="{C5EF93FB-A732-7C5E-EDB4-3ED9536923F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030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9" name="Picture Placeholder 16">
            <a:extLst>
              <a:ext uri="{FF2B5EF4-FFF2-40B4-BE49-F238E27FC236}">
                <a16:creationId xmlns:a16="http://schemas.microsoft.com/office/drawing/2014/main" id="{47B60446-942D-C589-0BE4-96467E2C28F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8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64E81389-9D88-70C1-0836-18E15313C3A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44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3254073C-2CAE-F383-38D0-6DF26E19193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30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B8942C42-87C6-A88F-5D95-8835BA1DA28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58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3F822495-5ED0-7032-37F6-1822675349C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44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4" name="Picture Placeholder 16">
            <a:extLst>
              <a:ext uri="{FF2B5EF4-FFF2-40B4-BE49-F238E27FC236}">
                <a16:creationId xmlns:a16="http://schemas.microsoft.com/office/drawing/2014/main" id="{1197E0A9-4BAD-6C42-6305-B0EF50806FB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030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481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34758"/>
            <a:ext cx="6706433" cy="1941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673780"/>
            <a:ext cx="6706433" cy="6372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9309407"/>
            <a:ext cx="2624257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824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A screenshot of a cell phone&#10;&#10;Description automatically generated with medium confidence">
            <a:extLst>
              <a:ext uri="{FF2B5EF4-FFF2-40B4-BE49-F238E27FC236}">
                <a16:creationId xmlns:a16="http://schemas.microsoft.com/office/drawing/2014/main" id="{0F769CFC-2079-D030-F3F6-5A54D9E6632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4" name="Picture Placeholder 13" descr="A screenshot of a cell phone&#10;&#10;Description automatically generated with medium confidence">
            <a:extLst>
              <a:ext uri="{FF2B5EF4-FFF2-40B4-BE49-F238E27FC236}">
                <a16:creationId xmlns:a16="http://schemas.microsoft.com/office/drawing/2014/main" id="{2A7BE52D-A327-9CDB-C6F0-02657ECC0CA1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 descr="A screenshot of a cell phone&#10;&#10;Description automatically generated with medium confidence">
            <a:extLst>
              <a:ext uri="{FF2B5EF4-FFF2-40B4-BE49-F238E27FC236}">
                <a16:creationId xmlns:a16="http://schemas.microsoft.com/office/drawing/2014/main" id="{C63A8AFD-0620-7C36-2CAC-C1A684179E2D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 descr="A screenshot of a cell phone&#10;&#10;Description automatically generated with medium confidence">
            <a:extLst>
              <a:ext uri="{FF2B5EF4-FFF2-40B4-BE49-F238E27FC236}">
                <a16:creationId xmlns:a16="http://schemas.microsoft.com/office/drawing/2014/main" id="{490E5407-44B7-3B31-8185-8F5315D73AF9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 descr="A screenshot of a cell phone&#10;&#10;Description automatically generated with medium confidence">
            <a:extLst>
              <a:ext uri="{FF2B5EF4-FFF2-40B4-BE49-F238E27FC236}">
                <a16:creationId xmlns:a16="http://schemas.microsoft.com/office/drawing/2014/main" id="{94CC59FE-E0A9-F917-5235-9C1FD79051FB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 descr="A screenshot of a cell phone&#10;&#10;Description automatically generated with medium confidence">
            <a:extLst>
              <a:ext uri="{FF2B5EF4-FFF2-40B4-BE49-F238E27FC236}">
                <a16:creationId xmlns:a16="http://schemas.microsoft.com/office/drawing/2014/main" id="{DBB14272-E6EC-2807-2D9A-423FDD0297A3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Picture Placeholder 23" descr="A screenshot of a cell phone&#10;&#10;Description automatically generated with medium confidence">
            <a:extLst>
              <a:ext uri="{FF2B5EF4-FFF2-40B4-BE49-F238E27FC236}">
                <a16:creationId xmlns:a16="http://schemas.microsoft.com/office/drawing/2014/main" id="{89E80B97-8124-2014-E269-71D61C79858E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Picture Placeholder 25" descr="A screenshot of a cell phone&#10;&#10;Description automatically generated with medium confidence">
            <a:extLst>
              <a:ext uri="{FF2B5EF4-FFF2-40B4-BE49-F238E27FC236}">
                <a16:creationId xmlns:a16="http://schemas.microsoft.com/office/drawing/2014/main" id="{51935A91-73E7-8EB5-A929-30E10245859A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" name="Picture Placeholder 27" descr="A screenshot of a cell phone&#10;&#10;Description automatically generated with medium confidence">
            <a:extLst>
              <a:ext uri="{FF2B5EF4-FFF2-40B4-BE49-F238E27FC236}">
                <a16:creationId xmlns:a16="http://schemas.microsoft.com/office/drawing/2014/main" id="{12E115F1-4775-1974-BDAB-DC719AC56079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537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1488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 Walker</dc:creator>
  <cp:lastModifiedBy>Gilbert Walker</cp:lastModifiedBy>
  <cp:revision>7</cp:revision>
  <dcterms:created xsi:type="dcterms:W3CDTF">2023-05-05T09:48:29Z</dcterms:created>
  <dcterms:modified xsi:type="dcterms:W3CDTF">2023-05-07T07:33:26Z</dcterms:modified>
</cp:coreProperties>
</file>