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FC52C9AD-4127-FC1A-D656-C3819DAA904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6451B00A-A30A-4635-EF38-08BB79425728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DD3FD644-286F-8074-E665-10C293169DEB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3E77E4F1-6735-87E5-EA72-78039446B19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60EA06DC-689A-A7FF-B6E2-0847E12B5C4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ABB87EDA-4CD9-D451-9735-A86253884E7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24A163AE-2738-2691-04CF-C4EBC043042F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12968E77-CCAD-CCB3-64D3-C8969EFCA519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ED438EB2-8508-82F2-2021-D980CD9C783D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2023-05-07T07:33:33Z</dcterms:modified>
</cp:coreProperties>
</file>