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sldIdLst>
    <p:sldId id="256" r:id="rId2"/>
  </p:sldIdLst>
  <p:sldSz cx="7775575" cy="100441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271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3168" y="1643794"/>
            <a:ext cx="6609239" cy="3496839"/>
          </a:xfrm>
        </p:spPr>
        <p:txBody>
          <a:bodyPr anchor="b"/>
          <a:lstStyle>
            <a:lvl1pPr algn="ctr">
              <a:defRPr sz="510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947" y="5275485"/>
            <a:ext cx="5831681" cy="2425002"/>
          </a:xfrm>
        </p:spPr>
        <p:txBody>
          <a:bodyPr/>
          <a:lstStyle>
            <a:lvl1pPr marL="0" indent="0" algn="ctr">
              <a:buNone/>
              <a:defRPr sz="2041"/>
            </a:lvl1pPr>
            <a:lvl2pPr marL="388757" indent="0" algn="ctr">
              <a:buNone/>
              <a:defRPr sz="1701"/>
            </a:lvl2pPr>
            <a:lvl3pPr marL="777514" indent="0" algn="ctr">
              <a:buNone/>
              <a:defRPr sz="1531"/>
            </a:lvl3pPr>
            <a:lvl4pPr marL="1166271" indent="0" algn="ctr">
              <a:buNone/>
              <a:defRPr sz="1360"/>
            </a:lvl4pPr>
            <a:lvl5pPr marL="1555029" indent="0" algn="ctr">
              <a:buNone/>
              <a:defRPr sz="1360"/>
            </a:lvl5pPr>
            <a:lvl6pPr marL="1943786" indent="0" algn="ctr">
              <a:buNone/>
              <a:defRPr sz="1360"/>
            </a:lvl6pPr>
            <a:lvl7pPr marL="2332543" indent="0" algn="ctr">
              <a:buNone/>
              <a:defRPr sz="1360"/>
            </a:lvl7pPr>
            <a:lvl8pPr marL="2721300" indent="0" algn="ctr">
              <a:buNone/>
              <a:defRPr sz="1360"/>
            </a:lvl8pPr>
            <a:lvl9pPr marL="3110057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D9AD-BA82-456E-B0FD-A9C528002B09}" type="datetimeFigureOut">
              <a:rPr lang="en-AU" smtClean="0"/>
              <a:t>7/05/2023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16CE-F3B4-4C87-81C2-E02A1F0B9E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05007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ker_LET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16">
            <a:extLst>
              <a:ext uri="{FF2B5EF4-FFF2-40B4-BE49-F238E27FC236}">
                <a16:creationId xmlns:a16="http://schemas.microsoft.com/office/drawing/2014/main" id="{0EACF1E2-F19A-C65C-72B4-D62FA80DC2B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58787" y="22145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7" name="Picture Placeholder 16">
            <a:extLst>
              <a:ext uri="{FF2B5EF4-FFF2-40B4-BE49-F238E27FC236}">
                <a16:creationId xmlns:a16="http://schemas.microsoft.com/office/drawing/2014/main" id="{DFCD7B41-FEE9-B080-A3E9-8D1FB0D6747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744787" y="22145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8" name="Picture Placeholder 16">
            <a:extLst>
              <a:ext uri="{FF2B5EF4-FFF2-40B4-BE49-F238E27FC236}">
                <a16:creationId xmlns:a16="http://schemas.microsoft.com/office/drawing/2014/main" id="{C5EF93FB-A732-7C5E-EDB4-3ED9536923F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030787" y="22145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9" name="Picture Placeholder 16">
            <a:extLst>
              <a:ext uri="{FF2B5EF4-FFF2-40B4-BE49-F238E27FC236}">
                <a16:creationId xmlns:a16="http://schemas.microsoft.com/office/drawing/2014/main" id="{47B60446-942D-C589-0BE4-96467E2C28F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58787" y="342185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10" name="Picture Placeholder 16">
            <a:extLst>
              <a:ext uri="{FF2B5EF4-FFF2-40B4-BE49-F238E27FC236}">
                <a16:creationId xmlns:a16="http://schemas.microsoft.com/office/drawing/2014/main" id="{64E81389-9D88-70C1-0836-18E15313C3A0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744787" y="342185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11" name="Picture Placeholder 16">
            <a:extLst>
              <a:ext uri="{FF2B5EF4-FFF2-40B4-BE49-F238E27FC236}">
                <a16:creationId xmlns:a16="http://schemas.microsoft.com/office/drawing/2014/main" id="{3254073C-2CAE-F383-38D0-6DF26E19193B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5030787" y="342185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12" name="Picture Placeholder 16">
            <a:extLst>
              <a:ext uri="{FF2B5EF4-FFF2-40B4-BE49-F238E27FC236}">
                <a16:creationId xmlns:a16="http://schemas.microsoft.com/office/drawing/2014/main" id="{B8942C42-87C6-A88F-5D95-8835BA1DA28B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58787" y="662225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13" name="Picture Placeholder 16">
            <a:extLst>
              <a:ext uri="{FF2B5EF4-FFF2-40B4-BE49-F238E27FC236}">
                <a16:creationId xmlns:a16="http://schemas.microsoft.com/office/drawing/2014/main" id="{3F822495-5ED0-7032-37F6-1822675349C2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2744787" y="662225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14" name="Picture Placeholder 16">
            <a:extLst>
              <a:ext uri="{FF2B5EF4-FFF2-40B4-BE49-F238E27FC236}">
                <a16:creationId xmlns:a16="http://schemas.microsoft.com/office/drawing/2014/main" id="{1197E0A9-4BAD-6C42-6305-B0EF50806FB0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5030787" y="662225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14810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571" y="534758"/>
            <a:ext cx="6706433" cy="19413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571" y="2673780"/>
            <a:ext cx="6706433" cy="63728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571" y="9309407"/>
            <a:ext cx="1749504" cy="5347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66D9AD-BA82-456E-B0FD-A9C528002B09}" type="datetimeFigureOut">
              <a:rPr lang="en-AU" smtClean="0"/>
              <a:t>7/05/2023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5659" y="9309407"/>
            <a:ext cx="2624257" cy="5347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91500" y="9309407"/>
            <a:ext cx="1749504" cy="5347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A316CE-F3B4-4C87-81C2-E02A1F0B9E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28248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98" r:id="rId2"/>
  </p:sldLayoutIdLst>
  <p:txStyles>
    <p:titleStyle>
      <a:lvl1pPr algn="l" defTabSz="777514" rtl="0" eaLnBrk="1" latinLnBrk="0" hangingPunct="1">
        <a:lnSpc>
          <a:spcPct val="90000"/>
        </a:lnSpc>
        <a:spcBef>
          <a:spcPct val="0"/>
        </a:spcBef>
        <a:buNone/>
        <a:defRPr sz="374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79" indent="-194379" algn="l" defTabSz="777514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1" kern="1200">
          <a:solidFill>
            <a:schemeClr val="tx1"/>
          </a:solidFill>
          <a:latin typeface="+mn-lt"/>
          <a:ea typeface="+mn-ea"/>
          <a:cs typeface="+mn-cs"/>
        </a:defRPr>
      </a:lvl1pPr>
      <a:lvl2pPr marL="5831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1" kern="1200">
          <a:solidFill>
            <a:schemeClr val="tx1"/>
          </a:solidFill>
          <a:latin typeface="+mn-lt"/>
          <a:ea typeface="+mn-ea"/>
          <a:cs typeface="+mn-cs"/>
        </a:defRPr>
      </a:lvl2pPr>
      <a:lvl3pPr marL="971893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3pPr>
      <a:lvl4pPr marL="1360650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749407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2138164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526922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915679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3044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1pPr>
      <a:lvl2pPr marL="388757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2pPr>
      <a:lvl3pPr marL="777514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3pPr>
      <a:lvl4pPr marL="1166271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555029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1943786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332543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721300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110057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Placeholder 11" descr="A picture containing screenshot, graphics, design&#10;&#10;Description automatically generated">
            <a:extLst>
              <a:ext uri="{FF2B5EF4-FFF2-40B4-BE49-F238E27FC236}">
                <a16:creationId xmlns:a16="http://schemas.microsoft.com/office/drawing/2014/main" id="{4D01FAAF-363C-6F04-DE50-A4597B29E581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14" name="Picture Placeholder 13" descr="A picture containing screenshot, graphics, design&#10;&#10;Description automatically generated">
            <a:extLst>
              <a:ext uri="{FF2B5EF4-FFF2-40B4-BE49-F238E27FC236}">
                <a16:creationId xmlns:a16="http://schemas.microsoft.com/office/drawing/2014/main" id="{FC540FBE-F5B6-D740-D867-755EE04E7DF2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16" name="Picture Placeholder 15" descr="A picture containing screenshot, graphics, design&#10;&#10;Description automatically generated">
            <a:extLst>
              <a:ext uri="{FF2B5EF4-FFF2-40B4-BE49-F238E27FC236}">
                <a16:creationId xmlns:a16="http://schemas.microsoft.com/office/drawing/2014/main" id="{75E50D6D-E098-8F0F-1371-065627F1ED05}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18" name="Picture Placeholder 17" descr="A picture containing screenshot, graphics, design&#10;&#10;Description automatically generated">
            <a:extLst>
              <a:ext uri="{FF2B5EF4-FFF2-40B4-BE49-F238E27FC236}">
                <a16:creationId xmlns:a16="http://schemas.microsoft.com/office/drawing/2014/main" id="{3CC95FC5-B3E7-64C7-631D-518085778B32}"/>
              </a:ext>
            </a:extLst>
          </p:cNvPr>
          <p:cNvPicPr>
            <a:picLocks noGrp="1" noChangeAspect="1"/>
          </p:cNvPicPr>
          <p:nvPr>
            <p:ph type="pic" sz="quarter" idx="16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20" name="Picture Placeholder 19" descr="A picture containing screenshot, graphics, design&#10;&#10;Description automatically generated">
            <a:extLst>
              <a:ext uri="{FF2B5EF4-FFF2-40B4-BE49-F238E27FC236}">
                <a16:creationId xmlns:a16="http://schemas.microsoft.com/office/drawing/2014/main" id="{FE004CBD-4BE6-70AE-EDB7-C38467ED8087}"/>
              </a:ext>
            </a:extLst>
          </p:cNvPr>
          <p:cNvPicPr>
            <a:picLocks noGrp="1" noChangeAspect="1"/>
          </p:cNvPicPr>
          <p:nvPr>
            <p:ph type="pic" sz="quarter" idx="17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22" name="Picture Placeholder 21" descr="A picture containing screenshot, graphics, design&#10;&#10;Description automatically generated">
            <a:extLst>
              <a:ext uri="{FF2B5EF4-FFF2-40B4-BE49-F238E27FC236}">
                <a16:creationId xmlns:a16="http://schemas.microsoft.com/office/drawing/2014/main" id="{F16229BC-796F-D46E-70F7-E6DBB45774E0}"/>
              </a:ext>
            </a:extLst>
          </p:cNvPr>
          <p:cNvPicPr>
            <a:picLocks noGrp="1" noChangeAspect="1"/>
          </p:cNvPicPr>
          <p:nvPr>
            <p:ph type="pic" sz="quarter" idx="18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24" name="Picture Placeholder 23" descr="A picture containing screenshot, graphics, design&#10;&#10;Description automatically generated">
            <a:extLst>
              <a:ext uri="{FF2B5EF4-FFF2-40B4-BE49-F238E27FC236}">
                <a16:creationId xmlns:a16="http://schemas.microsoft.com/office/drawing/2014/main" id="{8E4D3CAA-C33F-EAE7-72CC-91E682A9A579}"/>
              </a:ext>
            </a:extLst>
          </p:cNvPr>
          <p:cNvPicPr>
            <a:picLocks noGrp="1" noChangeAspect="1"/>
          </p:cNvPicPr>
          <p:nvPr>
            <p:ph type="pic" sz="quarter" idx="19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26" name="Picture Placeholder 25" descr="A picture containing screenshot, graphics, design&#10;&#10;Description automatically generated">
            <a:extLst>
              <a:ext uri="{FF2B5EF4-FFF2-40B4-BE49-F238E27FC236}">
                <a16:creationId xmlns:a16="http://schemas.microsoft.com/office/drawing/2014/main" id="{D75610C6-A125-1731-0CE2-06654F644709}"/>
              </a:ext>
            </a:extLst>
          </p:cNvPr>
          <p:cNvPicPr>
            <a:picLocks noGrp="1" noChangeAspect="1"/>
          </p:cNvPicPr>
          <p:nvPr>
            <p:ph type="pic" sz="quarter" idx="2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28" name="Picture Placeholder 27" descr="A picture containing screenshot, graphics, design&#10;&#10;Description automatically generated">
            <a:extLst>
              <a:ext uri="{FF2B5EF4-FFF2-40B4-BE49-F238E27FC236}">
                <a16:creationId xmlns:a16="http://schemas.microsoft.com/office/drawing/2014/main" id="{AC3339E6-2B39-CA3C-2CD7-1E2B30CB7A3E}"/>
              </a:ext>
            </a:extLst>
          </p:cNvPr>
          <p:cNvPicPr>
            <a:picLocks noGrp="1" noChangeAspect="1"/>
          </p:cNvPicPr>
          <p:nvPr>
            <p:ph type="pic" sz="quarter" idx="2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553788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1488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Gilbert Walker</dc:creator>
  <cp:lastModifiedBy>Gilbert Walker</cp:lastModifiedBy>
  <cp:revision>9</cp:revision>
  <dcterms:created xsi:type="dcterms:W3CDTF">2023-05-05T09:48:29Z</dcterms:created>
  <dcterms:modified xsi:type="dcterms:W3CDTF">2023-05-07T07:35:38Z</dcterms:modified>
</cp:coreProperties>
</file>