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298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12/05/2023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9262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12/05/2023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54953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12/05/2023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637177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12/05/2023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026868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ker_A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3415EA0F-0D20-3985-28C3-EDDAA0E5136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636837" y="54530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18" name="Picture Placeholder 16">
            <a:extLst>
              <a:ext uri="{FF2B5EF4-FFF2-40B4-BE49-F238E27FC236}">
                <a16:creationId xmlns:a16="http://schemas.microsoft.com/office/drawing/2014/main" id="{EC7F167D-76BD-3F84-9FCC-097157C1AD6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922837" y="54530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19" name="Picture Placeholder 16">
            <a:extLst>
              <a:ext uri="{FF2B5EF4-FFF2-40B4-BE49-F238E27FC236}">
                <a16:creationId xmlns:a16="http://schemas.microsoft.com/office/drawing/2014/main" id="{1237F5AF-F37B-519E-2581-5726AC358937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50837" y="374570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20" name="Picture Placeholder 16">
            <a:extLst>
              <a:ext uri="{FF2B5EF4-FFF2-40B4-BE49-F238E27FC236}">
                <a16:creationId xmlns:a16="http://schemas.microsoft.com/office/drawing/2014/main" id="{BB7AAD54-B1A3-511A-3F6C-E0FE42812CA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50837" y="54530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21" name="Picture Placeholder 16">
            <a:extLst>
              <a:ext uri="{FF2B5EF4-FFF2-40B4-BE49-F238E27FC236}">
                <a16:creationId xmlns:a16="http://schemas.microsoft.com/office/drawing/2014/main" id="{7A584818-6C5E-A117-9082-E660AD60D5B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636837" y="374570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22" name="Picture Placeholder 16">
            <a:extLst>
              <a:ext uri="{FF2B5EF4-FFF2-40B4-BE49-F238E27FC236}">
                <a16:creationId xmlns:a16="http://schemas.microsoft.com/office/drawing/2014/main" id="{413E4DA0-2285-3998-8A8A-DDF126E86F7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922837" y="374570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23" name="Picture Placeholder 16">
            <a:extLst>
              <a:ext uri="{FF2B5EF4-FFF2-40B4-BE49-F238E27FC236}">
                <a16:creationId xmlns:a16="http://schemas.microsoft.com/office/drawing/2014/main" id="{0B511ACD-3F2E-AC6E-97D9-96C63F19186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0837" y="694610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24" name="Picture Placeholder 16">
            <a:extLst>
              <a:ext uri="{FF2B5EF4-FFF2-40B4-BE49-F238E27FC236}">
                <a16:creationId xmlns:a16="http://schemas.microsoft.com/office/drawing/2014/main" id="{B55E78A7-1C59-5A56-0DE6-3364BE639C9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6837" y="694610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25" name="Picture Placeholder 16">
            <a:extLst>
              <a:ext uri="{FF2B5EF4-FFF2-40B4-BE49-F238E27FC236}">
                <a16:creationId xmlns:a16="http://schemas.microsoft.com/office/drawing/2014/main" id="{D0974453-36F1-3E97-AE6E-0D6AA3FB2D2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922837" y="694610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67799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12/05/2023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68369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12/05/2023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66031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12/05/2023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43618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12/05/2023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89360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12/05/2023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83216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12/05/2023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35563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12/05/2023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97983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66D9AD-BA82-456E-B0FD-A9C528002B09}" type="datetimeFigureOut">
              <a:rPr lang="en-AU" smtClean="0"/>
              <a:t>12/05/2023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7857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84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extrous.com.au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Placeholder 11">
            <a:extLst>
              <a:ext uri="{FF2B5EF4-FFF2-40B4-BE49-F238E27FC236}">
                <a16:creationId xmlns:a16="http://schemas.microsoft.com/office/drawing/2014/main" id="{1F68C515-4C10-F013-E8F9-FB65C04B259E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14" name="Picture Placeholder 13">
            <a:extLst>
              <a:ext uri="{FF2B5EF4-FFF2-40B4-BE49-F238E27FC236}">
                <a16:creationId xmlns:a16="http://schemas.microsoft.com/office/drawing/2014/main" id="{5E90DA03-17C6-A44A-C7E0-3AC7DC6A7D91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16" name="Picture Placeholder 15">
            <a:extLst>
              <a:ext uri="{FF2B5EF4-FFF2-40B4-BE49-F238E27FC236}">
                <a16:creationId xmlns:a16="http://schemas.microsoft.com/office/drawing/2014/main" id="{597429A7-2AAF-331A-2C68-B7E2A39B63D2}"/>
              </a:ext>
            </a:extLst>
          </p:cNvPr>
          <p:cNvPicPr>
            <a:picLocks noGrp="1" noChangeAspect="1"/>
          </p:cNvPicPr>
          <p:nvPr>
            <p:ph type="pic" sz="quarter" idx="1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18" name="Picture Placeholder 17">
            <a:extLst>
              <a:ext uri="{FF2B5EF4-FFF2-40B4-BE49-F238E27FC236}">
                <a16:creationId xmlns:a16="http://schemas.microsoft.com/office/drawing/2014/main" id="{BA177FDF-63B3-67A2-87A0-CB052CBB4E8B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0" name="Picture Placeholder 19">
            <a:extLst>
              <a:ext uri="{FF2B5EF4-FFF2-40B4-BE49-F238E27FC236}">
                <a16:creationId xmlns:a16="http://schemas.microsoft.com/office/drawing/2014/main" id="{56762ECC-2BBF-AC3C-2F8F-7A279A7D06B6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2" name="Picture Placeholder 21">
            <a:extLst>
              <a:ext uri="{FF2B5EF4-FFF2-40B4-BE49-F238E27FC236}">
                <a16:creationId xmlns:a16="http://schemas.microsoft.com/office/drawing/2014/main" id="{74A0D1C8-4CC8-DE2F-D589-2C788BD30942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4" name="Picture Placeholder 23">
            <a:extLst>
              <a:ext uri="{FF2B5EF4-FFF2-40B4-BE49-F238E27FC236}">
                <a16:creationId xmlns:a16="http://schemas.microsoft.com/office/drawing/2014/main" id="{37246FAD-B060-2D0A-ABF7-6A32B488F2A1}"/>
              </a:ext>
            </a:extLst>
          </p:cNvPr>
          <p:cNvPicPr>
            <a:picLocks noGrp="1" noChangeAspect="1"/>
          </p:cNvPicPr>
          <p:nvPr>
            <p:ph type="pic" sz="quarter" idx="16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6" name="Picture Placeholder 25">
            <a:extLst>
              <a:ext uri="{FF2B5EF4-FFF2-40B4-BE49-F238E27FC236}">
                <a16:creationId xmlns:a16="http://schemas.microsoft.com/office/drawing/2014/main" id="{B2526F77-CA22-E985-B613-431120C2849D}"/>
              </a:ext>
            </a:extLst>
          </p:cNvPr>
          <p:cNvPicPr>
            <a:picLocks noGrp="1" noChangeAspect="1"/>
          </p:cNvPicPr>
          <p:nvPr>
            <p:ph type="pic" sz="quarter" idx="17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8" name="Picture Placeholder 27">
            <a:extLst>
              <a:ext uri="{FF2B5EF4-FFF2-40B4-BE49-F238E27FC236}">
                <a16:creationId xmlns:a16="http://schemas.microsoft.com/office/drawing/2014/main" id="{10236538-E67A-14EE-31E1-8A29027A5502}"/>
              </a:ext>
            </a:extLst>
          </p:cNvPr>
          <p:cNvPicPr>
            <a:picLocks noGrp="1" noChangeAspect="1"/>
          </p:cNvPicPr>
          <p:nvPr>
            <p:ph type="pic" sz="quarter" idx="18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E15E411-0241-B66C-A6C1-01AAE94800BB}"/>
              </a:ext>
            </a:extLst>
          </p:cNvPr>
          <p:cNvSpPr txBox="1"/>
          <p:nvPr/>
        </p:nvSpPr>
        <p:spPr>
          <a:xfrm>
            <a:off x="350837" y="10262280"/>
            <a:ext cx="68579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i="1" dirty="0">
                <a:solidFill>
                  <a:schemeClr val="bg2">
                    <a:lumMod val="50000"/>
                  </a:schemeClr>
                </a:solidFill>
              </a:rPr>
              <a:t>Made by </a:t>
            </a:r>
            <a:r>
              <a:rPr lang="en-US" sz="1400" i="1" dirty="0">
                <a:solidFill>
                  <a:schemeClr val="bg2">
                    <a:lumMod val="50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Dextrous</a:t>
            </a:r>
            <a:r>
              <a:rPr lang="en-US" sz="1400" i="1" dirty="0">
                <a:solidFill>
                  <a:schemeClr val="bg2">
                    <a:lumMod val="50000"/>
                  </a:schemeClr>
                </a:solidFill>
              </a:rPr>
              <a:t> the prototyping tool for game designers</a:t>
            </a:r>
            <a:endParaRPr lang="en-AU" sz="1400" i="1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59139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71</TotalTime>
  <Words>9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Gilbert Walker</dc:creator>
  <cp:lastModifiedBy>Gilbert Walker</cp:lastModifiedBy>
  <cp:revision>7</cp:revision>
  <dcterms:created xsi:type="dcterms:W3CDTF">2023-05-05T09:48:29Z</dcterms:created>
  <dcterms:modified xsi:type="dcterms:W3CDTF">2023-05-12T07:44:07Z</dcterms:modified>
</cp:coreProperties>
</file>