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C7CFC-8B67-9354-695F-204EDB5AD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799FDF-5B43-7661-210A-95FB7E976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77A76C-414A-1A73-5DF2-B4D61891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A4251D-B814-4E88-36A4-BE857798D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8CD78A-7BF1-8924-808E-9F985C5A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62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74F8B-5301-3CF8-7FC3-4EF2A647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FE6B2D-A4F9-2C4D-0202-15D2DA263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136F43-A3DF-D558-3307-476ACE33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9837A-A4EB-B1D7-07FF-90A0BEB4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A64F3F-9E7D-BAE5-4EB1-21E93F40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4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063D5B-E6A2-2F0D-8B04-74913F939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CABAE4C-922F-51FA-BBAA-D65B97995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9A1DB3-A1F1-A79B-52A8-E242C510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C7AF9D-07E9-EF8B-8060-A8864002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A06BAA-53AF-8DD2-2149-A721E547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07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EE49-A1D0-95C2-71B4-519BF59C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2E5BC6-176D-CD1B-C7C4-D383CD0F3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57D478-111E-05D2-9E99-6FC2735E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4B217B-15D8-C78F-3C73-F2FB9A33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5B78D3-BC07-A463-EB89-20EBD030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45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127FF-2DAB-33BF-3C53-9D09CFD0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F4DB87-796B-5754-BA82-AA860EE4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5C2CD3-3A7F-4758-258A-885BF686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8D4EE-B5C9-A4F6-CAE7-F111DB591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495722-E6ED-5D74-3761-3EA822B2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3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6EC6A-CE4E-1BD1-5123-65B9EB9D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231398-92FA-3ED6-5D6C-A829373DB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2B36241-1E16-8D59-2B28-A9D049870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5A6D85-41AC-676B-29AC-32C61988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5475F3-3DF4-79C8-0E3A-14342D2E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CD0D1E-67B8-6A03-F89A-C54DEA75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21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24A88-18C5-E0C5-C5A3-C59CC98E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9154C7-438A-DB90-4F4A-B33625A7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984E16-FC97-CA5B-A59A-6D71B4019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9A7B30E-EF90-E524-8663-164418CD5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30151E-B656-A359-AA6C-B7F8F9D25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246F4C-96A5-F02B-9B12-77C5E59C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144265-D182-F05F-AA63-D4237620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3143775-0AE0-DC90-9D82-F26BA8F0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38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58A73-FC37-3404-46CB-33535C74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9CF2DB1-A578-C1F7-F948-9ED8469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3B5764-2B34-884B-5BAC-D01BFF3B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9A71F7D-F3B0-BCED-40D0-8FF60BAB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68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7D2C849-D340-FECC-6BBA-BCCD5F84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0605BF-1892-A239-105F-E353F225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CBDDE93-E0DF-D313-A22B-7B61C21B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6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46A3C-2B67-5C8E-0F31-42068030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E53C3B-8782-9AD0-84ED-DE2ECD94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04A9F7-3892-2246-A397-35453DDC5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A620FA-FAB9-C802-BC80-FA94030D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056EE1-04B6-A1AE-BD8A-5CCF5AD3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359A49-D403-4ADD-CA9E-5D000F02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93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90329-3797-AB8B-7BFA-D74A0278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B8AFF4-2513-B1C6-D88D-531EC773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8C73F1-B1F9-3B23-97B6-9405312A0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CA750D-C871-5500-5BAB-3CE1001F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7C845B-A8C8-CAC7-215E-88B36914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DE188E-A512-CDB1-08CC-64AAAEE9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66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DA6F819-91F3-A86B-D9AB-E454E8E5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8C966C-364E-43A6-BB3C-B9E92E0E6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A2DD5C-360C-4F7D-9D26-F7D6C4F4C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7B28-C698-4DCD-BDA2-AA3894C5D8AD}" type="datetimeFigureOut">
              <a:rPr lang="pt-BR" smtClean="0"/>
              <a:t>16/09/2023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EF1E8C-8B50-2866-4D08-9A21728C5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3523BF-7421-8C3B-41D7-6059E9993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DDD3-71F6-4F6B-9732-5EF6512A10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37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E9FD6-A31A-BAA4-07BC-D8FD1146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59FCA-B168-486E-281D-B2F292C68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BBC7D16F-87DA-D653-8AA9-F6D08B696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0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E9FD6-A31A-BAA4-07BC-D8FD1146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59FCA-B168-486E-281D-B2F292C68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76B3E84E-C6AB-B066-37EB-EF5E86F58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E9FD6-A31A-BAA4-07BC-D8FD1146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59FCA-B168-486E-281D-B2F292C68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Carta&#10;&#10;Descrição gerada automaticamente">
            <a:extLst>
              <a:ext uri="{FF2B5EF4-FFF2-40B4-BE49-F238E27FC236}">
                <a16:creationId xmlns:a16="http://schemas.microsoft.com/office/drawing/2014/main" id="{E799F472-697B-E784-2E0D-6FEB9D39C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3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E9FD6-A31A-BAA4-07BC-D8FD1146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59FCA-B168-486E-281D-B2F292C68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04EA1121-6021-B50A-E171-F59545815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7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E9FD6-A31A-BAA4-07BC-D8FD1146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59FCA-B168-486E-281D-B2F292C68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C559C7B0-D008-3431-6E89-7323E1583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4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E9FD6-A31A-BAA4-07BC-D8FD11461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59FCA-B168-486E-281D-B2F292C685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9FB9D419-7487-AFF0-D580-40156DEFC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65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2023-09-16T18:32:44Z</dcterms:created>
  <dcterms:modified xsi:type="dcterms:W3CDTF">2023-09-16T18:39:12Z</dcterms:modified>
</cp:coreProperties>
</file>