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38EA16-1BE9-4ED7-8464-65AFF54F7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04191E-3B9E-48C1-8C3F-4370FD0F8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226BD3-5C96-4885-A89F-FB7D36566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A1B-3821-4AD5-BB37-C7213D2CE29A}" type="datetimeFigureOut">
              <a:rPr lang="pt-BR" smtClean="0"/>
              <a:t>27/11/2021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BAB7FB-EBC4-4CAC-A801-EA0147B1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478F04-2BE0-415E-8F79-763DED08C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30C-A49E-4F64-B383-02E79C28DE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56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DDC76-122E-44DB-BE98-4E488B1C5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45ACADC-6D08-4320-891A-578CC61C2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8D5060-6B1B-4195-8933-766C15F7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A1B-3821-4AD5-BB37-C7213D2CE29A}" type="datetimeFigureOut">
              <a:rPr lang="pt-BR" smtClean="0"/>
              <a:t>27/11/2021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6B1729-8387-458B-A6BC-854B49BC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5C170B-8C1B-4CC0-8E3D-93F1164A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30C-A49E-4F64-B383-02E79C28DE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19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13BE63-956B-469F-BCEB-BB1B5D93EF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2F6C3CD-AFED-43CD-8115-FD345E6C5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5F4C98-6291-4A2A-B0FB-201EFEEC2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A1B-3821-4AD5-BB37-C7213D2CE29A}" type="datetimeFigureOut">
              <a:rPr lang="pt-BR" smtClean="0"/>
              <a:t>27/11/2021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55F043-C12A-4497-9D25-28D7CC2EB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87DC20-23D7-4564-A634-3907F311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30C-A49E-4F64-B383-02E79C28DE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72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88BBB-60D5-428E-B7E6-3EB86E0C1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515493-4270-44A1-AD65-8F7B53A95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4F8299-0B98-47BE-BE7D-12AE2A54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A1B-3821-4AD5-BB37-C7213D2CE29A}" type="datetimeFigureOut">
              <a:rPr lang="pt-BR" smtClean="0"/>
              <a:t>27/11/2021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4FA2F2-0D15-407D-8E10-4E2BB3BC9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1F2D08-117A-47F5-AEA0-3A2C7EB3B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30C-A49E-4F64-B383-02E79C28DE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4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40A0F-062A-415D-9EA4-9FFCABD0B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7C09B5-5D6A-4BEA-8F5A-6445FFB71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39D0E7-009C-4B55-9B60-3252A55C8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A1B-3821-4AD5-BB37-C7213D2CE29A}" type="datetimeFigureOut">
              <a:rPr lang="pt-BR" smtClean="0"/>
              <a:t>27/11/2021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4D37B6-62AB-4540-A3C7-526EF95C5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6346D6-9A80-4262-A3F1-A72D54236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30C-A49E-4F64-B383-02E79C28DE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41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6F6A0E-056E-4C73-8FB1-12329E6B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7E5599-B0E7-47E9-B37C-694410985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F0B9E11-5CE9-491F-A16E-B17DA7C5C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8F6E89-40E5-4AC7-A8D7-D1AA10B1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A1B-3821-4AD5-BB37-C7213D2CE29A}" type="datetimeFigureOut">
              <a:rPr lang="pt-BR" smtClean="0"/>
              <a:t>27/11/2021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87CEE2-D8D0-4313-B743-76C6A83B1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00FF7E-3DF1-419B-9F21-C7009935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30C-A49E-4F64-B383-02E79C28DE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38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B32ED-F238-42AB-B742-D2F7943E1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E537BB-2C3A-4C50-8BEA-9846276D0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6A825AC-5B3D-4975-95C9-3C0EFEF70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102EF6A-FEC7-4D26-B338-9C960F37B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D2EBA02-A093-488D-B2D9-7772C16B5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1CCE872-EA75-478D-B443-D79FF56B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A1B-3821-4AD5-BB37-C7213D2CE29A}" type="datetimeFigureOut">
              <a:rPr lang="pt-BR" smtClean="0"/>
              <a:t>27/11/2021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14E8055-36D8-4CE3-BC7E-FC7FE7ADB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9BAFF30-A775-4277-857F-25D54529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30C-A49E-4F64-B383-02E79C28DE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67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53727-FC70-47D2-BD02-FA7FF0F7D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5C04508-FD33-47E4-BA66-224688A8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A1B-3821-4AD5-BB37-C7213D2CE29A}" type="datetimeFigureOut">
              <a:rPr lang="pt-BR" smtClean="0"/>
              <a:t>27/11/2021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82AE22-5FA6-443B-85BD-5ED301C7E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608DE11-D841-453B-9E87-45B97E63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30C-A49E-4F64-B383-02E79C28DE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97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8FCFDFA-47F1-4101-911A-8D70CDA14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A1B-3821-4AD5-BB37-C7213D2CE29A}" type="datetimeFigureOut">
              <a:rPr lang="pt-BR" smtClean="0"/>
              <a:t>27/11/2021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8D01637-634E-44FB-9BC0-D91332CD8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C5A479-2E5E-429A-9299-F5E0AD53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30C-A49E-4F64-B383-02E79C28DE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86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A8872-AED8-46CD-8628-A1BAFBFB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3CF44B-3CA2-44CC-BAFE-12BC7B156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C222BF-D264-4EB8-A1AC-BB5BC7D94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8BAA74-ABAC-41BD-ABC3-715E38E7F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A1B-3821-4AD5-BB37-C7213D2CE29A}" type="datetimeFigureOut">
              <a:rPr lang="pt-BR" smtClean="0"/>
              <a:t>27/11/2021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E9B3BA-E405-4D4C-A213-2C51BC21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320446-4934-438B-83C5-8513262C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30C-A49E-4F64-B383-02E79C28DE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9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21A19-3C50-4C60-AC27-856A9C8D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6E26391-5FFC-4406-9837-8537A2588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3152D2-E5B0-45FC-8D7B-D4BF98672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FE8B0B4-A688-40C9-B17A-CB5B0136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1A1B-3821-4AD5-BB37-C7213D2CE29A}" type="datetimeFigureOut">
              <a:rPr lang="pt-BR" smtClean="0"/>
              <a:t>27/11/2021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A03AB5-1482-4843-886F-E3C2E261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1A1472-8838-46CB-83B2-EA2BDAD4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C30C-A49E-4F64-B383-02E79C28DE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69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9C33EAE-95D5-4F03-9BAF-D9367011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7C8DB0-7FC9-48F5-A357-F11F5CAF6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853B5D-774E-4E1D-9969-29CCF2178C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21A1B-3821-4AD5-BB37-C7213D2CE29A}" type="datetimeFigureOut">
              <a:rPr lang="pt-BR" smtClean="0"/>
              <a:t>27/11/2021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BF08E9-DEC1-4002-945D-224B357D6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FCA6FF-74EA-437C-86A5-6D938F71C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2C30C-A49E-4F64-B383-02E79C28DE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53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6D4F5-C3DB-48C4-8BD7-6004F5BEEF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9341ED-F52F-4C4E-838E-B64864D08D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, Quadro de comunicações&#10;&#10;Descrição gerada automaticamente">
            <a:extLst>
              <a:ext uri="{FF2B5EF4-FFF2-40B4-BE49-F238E27FC236}">
                <a16:creationId xmlns:a16="http://schemas.microsoft.com/office/drawing/2014/main" id="{5537EFC8-036A-4BF6-AA95-A807CF22B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6D4F5-C3DB-48C4-8BD7-6004F5BEEF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9341ED-F52F-4C4E-838E-B64864D08D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C2A62155-2256-4496-BAFA-D8A828CA1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0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6D4F5-C3DB-48C4-8BD7-6004F5BEEF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9341ED-F52F-4C4E-838E-B64864D08D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665F3432-9E8E-48AD-B6B7-7F57478E9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9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6D4F5-C3DB-48C4-8BD7-6004F5BEEF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9341ED-F52F-4C4E-838E-B64864D08D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4CA4F73C-70A5-4C32-96A5-D74141789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78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6D4F5-C3DB-48C4-8BD7-6004F5BEEF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9341ED-F52F-4C4E-838E-B64864D08D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78C98175-0258-4A29-8A89-D96A2820F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1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6D4F5-C3DB-48C4-8BD7-6004F5BEEF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9341ED-F52F-4C4E-838E-B64864D08D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1DF8BB17-5A23-43CD-BE9A-3954A3435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767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 Melo</dc:creator>
  <cp:lastModifiedBy>Adoniran Melo</cp:lastModifiedBy>
  <cp:revision>1</cp:revision>
  <dcterms:created xsi:type="dcterms:W3CDTF">2021-11-27T17:53:45Z</dcterms:created>
  <dcterms:modified xsi:type="dcterms:W3CDTF">2021-11-27T17:55:38Z</dcterms:modified>
</cp:coreProperties>
</file>