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102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4B61EC-F4DC-4AB6-B986-3F6298C24D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D9491D4-D07C-4A17-9DE9-AE05ECB538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4F52DDF-A267-4DDC-8FFA-C711784FD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43F3-7693-4DF2-AAD9-6B62F47BBE11}" type="datetimeFigureOut">
              <a:rPr lang="pt-BR" smtClean="0"/>
              <a:t>20/11/2021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85B5515-A60F-4CB5-81EB-BC6D88780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9499580-D2A4-49BD-BC3E-0AD6F555E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92557-F438-46EA-B65F-F54F8A62A9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3502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98A348-5537-406C-90B7-B54841661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177E01C-05FE-4F16-A512-F531A6F8B2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30D0A01-8B23-4135-A426-874F078E6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43F3-7693-4DF2-AAD9-6B62F47BBE11}" type="datetimeFigureOut">
              <a:rPr lang="pt-BR" smtClean="0"/>
              <a:t>20/11/2021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96077F3-9D0B-4A88-886E-FEE028704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E3DD64F-720E-4792-AED5-6A1178670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92557-F438-46EA-B65F-F54F8A62A9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4627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54AA5B1-A53C-4273-AF7A-B2649D637E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F39750F-5599-4AD9-9573-DFA9807EA4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1C86B01-8534-4B95-A63E-D62A6A966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43F3-7693-4DF2-AAD9-6B62F47BBE11}" type="datetimeFigureOut">
              <a:rPr lang="pt-BR" smtClean="0"/>
              <a:t>20/11/2021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D09B2EE-F7A5-41D9-8816-DCF3AA87E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EBC265C-CB03-4798-99F7-021F95B7C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92557-F438-46EA-B65F-F54F8A62A9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4149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BB273C-6979-4D50-B208-5740FB34F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BBC7784-D3A9-4BDF-AFDA-2A30B9788E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9EEFB0-D2E3-42E1-9D56-525CFE888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43F3-7693-4DF2-AAD9-6B62F47BBE11}" type="datetimeFigureOut">
              <a:rPr lang="pt-BR" smtClean="0"/>
              <a:t>20/11/2021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B57F718-B4E8-4E0E-BEFE-5B373041F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5B6816A-6090-4CB0-87E5-F6D12417E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92557-F438-46EA-B65F-F54F8A62A9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903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9FFE2E-CAC0-4C6C-A8AC-A71865200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BEA10E1-7E72-4575-830A-72DF5E5955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D782168-176B-49A7-88D2-45B8A1A90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43F3-7693-4DF2-AAD9-6B62F47BBE11}" type="datetimeFigureOut">
              <a:rPr lang="pt-BR" smtClean="0"/>
              <a:t>20/11/2021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4F2C2A8-4A7D-4F35-B06E-8AC5135C8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1425A6E-42D6-4618-B192-F071E81E4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92557-F438-46EA-B65F-F54F8A62A9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3015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0B9E13-15DE-4031-894D-E99F12FC7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F26682D-C7EE-4F40-B7F4-C422AF492E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D7BD6FB-A5D5-4F98-BD63-DC2E4C4E0A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DA74715-68B7-40E7-9B70-7A4A66193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43F3-7693-4DF2-AAD9-6B62F47BBE11}" type="datetimeFigureOut">
              <a:rPr lang="pt-BR" smtClean="0"/>
              <a:t>20/11/2021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F899592-568C-487F-8B16-B6A0825F4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C872E6A-9566-4519-8682-C96A271D8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92557-F438-46EA-B65F-F54F8A62A9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6425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FF4E18-F931-40F4-9C08-F24E24252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6699677-5842-4765-8A0D-E90E46DE6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2788747-3F0A-4921-9D92-EF5A0E3130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AE123A1-E55C-41BB-9C09-24D1A46B59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A0C136C-144E-4C2B-9BB1-0277C98E97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6D72297-5506-4E66-A5B1-0C8A7AA4B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43F3-7693-4DF2-AAD9-6B62F47BBE11}" type="datetimeFigureOut">
              <a:rPr lang="pt-BR" smtClean="0"/>
              <a:t>20/11/2021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1C26307-94D7-404F-B6FB-C8092116C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4041F66-7339-4C6B-AD20-A988D36E2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92557-F438-46EA-B65F-F54F8A62A9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0971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08275F-8AB9-414A-9C3F-CDD508950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14C3CD6-2EDA-4232-9C25-17222ECA7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43F3-7693-4DF2-AAD9-6B62F47BBE11}" type="datetimeFigureOut">
              <a:rPr lang="pt-BR" smtClean="0"/>
              <a:t>20/11/2021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2E195C8-B31C-40AE-9160-1ED85D48C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B7B77FA-D8FD-4F9A-B41D-3686F8BAB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92557-F438-46EA-B65F-F54F8A62A9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9004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022D136-72A1-4FF7-82F1-772754B55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43F3-7693-4DF2-AAD9-6B62F47BBE11}" type="datetimeFigureOut">
              <a:rPr lang="pt-BR" smtClean="0"/>
              <a:t>20/11/2021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EF77220-EA81-4C37-897A-F135960E2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13EF892-D690-44BE-8E96-95C333369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92557-F438-46EA-B65F-F54F8A62A9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3754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FFDA94-1BE9-483E-B5F1-73826315E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01A01E0-A34A-424E-BF7E-FFC98A2E1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F92200C-F34E-4A91-8901-DD91A3FDB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6BF6368-FD66-418F-9BD5-D29272EC6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43F3-7693-4DF2-AAD9-6B62F47BBE11}" type="datetimeFigureOut">
              <a:rPr lang="pt-BR" smtClean="0"/>
              <a:t>20/11/2021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A319309-52D8-4E59-B66F-57318B383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4400C67-3512-4D33-A172-97C14EEC9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92557-F438-46EA-B65F-F54F8A62A9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4870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4D70A1-3F31-4B5E-98CB-180C6C511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08244BD-FB7C-47B6-804C-083DDA69F7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E7115B5-BB68-4A3E-9793-2A64C21EE1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4E9ADD1-A884-4D53-9825-FEDC719CB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43F3-7693-4DF2-AAD9-6B62F47BBE11}" type="datetimeFigureOut">
              <a:rPr lang="pt-BR" smtClean="0"/>
              <a:t>20/11/2021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2DF5D5A-2D48-4DA5-BFEC-8A70EB675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E776DAC-E4CC-460C-994B-9EF128291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92557-F438-46EA-B65F-F54F8A62A9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256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21EA8B3-48E4-40CF-8C1F-F40345836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A4E73E9-13D9-4090-A101-3301ED2013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3F6B579-C698-4C9D-B2DF-35226F922D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C43F3-7693-4DF2-AAD9-6B62F47BBE11}" type="datetimeFigureOut">
              <a:rPr lang="pt-BR" smtClean="0"/>
              <a:t>20/11/2021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D169E7E-FFC0-45AF-BDCE-75530A85BC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B99E3F3-B9C9-43AD-9F61-D08F4B1F38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92557-F438-46EA-B65F-F54F8A62A9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0060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2F2A40-C5A0-4E3E-BAC1-CE13D50614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77149E0-7B04-4C74-924B-7A3209D95C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 descr="Texto, Quadro de comunicações&#10;&#10;Descrição gerada automaticamente">
            <a:extLst>
              <a:ext uri="{FF2B5EF4-FFF2-40B4-BE49-F238E27FC236}">
                <a16:creationId xmlns:a16="http://schemas.microsoft.com/office/drawing/2014/main" id="{3CD9B2E0-CEC7-452E-A8EF-68916B0993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393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2F2A40-C5A0-4E3E-BAC1-CE13D50614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77149E0-7B04-4C74-924B-7A3209D95C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 descr="Texto&#10;&#10;Descrição gerada automaticamente">
            <a:extLst>
              <a:ext uri="{FF2B5EF4-FFF2-40B4-BE49-F238E27FC236}">
                <a16:creationId xmlns:a16="http://schemas.microsoft.com/office/drawing/2014/main" id="{78733875-7A16-475B-ABE0-9617E9E189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450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2F2A40-C5A0-4E3E-BAC1-CE13D50614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77149E0-7B04-4C74-924B-7A3209D95C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 descr="Uma imagem contendo Logotipo&#10;&#10;Descrição gerada automaticamente">
            <a:extLst>
              <a:ext uri="{FF2B5EF4-FFF2-40B4-BE49-F238E27FC236}">
                <a16:creationId xmlns:a16="http://schemas.microsoft.com/office/drawing/2014/main" id="{F6C675D5-47E6-44E8-91F3-1ED01D70B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707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2F2A40-C5A0-4E3E-BAC1-CE13D50614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77149E0-7B04-4C74-924B-7A3209D95C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 descr="Texto&#10;&#10;Descrição gerada automaticamente">
            <a:extLst>
              <a:ext uri="{FF2B5EF4-FFF2-40B4-BE49-F238E27FC236}">
                <a16:creationId xmlns:a16="http://schemas.microsoft.com/office/drawing/2014/main" id="{2C14F20E-D0EA-4582-A3FC-AAF53DDB19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942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2F2A40-C5A0-4E3E-BAC1-CE13D50614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77149E0-7B04-4C74-924B-7A3209D95C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 descr="Uma imagem contendo Logotipo&#10;&#10;Descrição gerada automaticamente">
            <a:extLst>
              <a:ext uri="{FF2B5EF4-FFF2-40B4-BE49-F238E27FC236}">
                <a16:creationId xmlns:a16="http://schemas.microsoft.com/office/drawing/2014/main" id="{546A09EC-659A-4FA9-B4A4-748F37DD51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000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2F2A40-C5A0-4E3E-BAC1-CE13D50614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77149E0-7B04-4C74-924B-7A3209D95C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 descr="Texto&#10;&#10;Descrição gerada automaticamente">
            <a:extLst>
              <a:ext uri="{FF2B5EF4-FFF2-40B4-BE49-F238E27FC236}">
                <a16:creationId xmlns:a16="http://schemas.microsoft.com/office/drawing/2014/main" id="{9EB8A427-2594-42BA-A9D3-852900995D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2575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Adoniran Melo</dc:creator>
  <cp:lastModifiedBy>Adoniran Melo</cp:lastModifiedBy>
  <cp:revision>1</cp:revision>
  <dcterms:created xsi:type="dcterms:W3CDTF">2021-11-20T13:58:19Z</dcterms:created>
  <dcterms:modified xsi:type="dcterms:W3CDTF">2021-11-20T14:01:55Z</dcterms:modified>
</cp:coreProperties>
</file>